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1"/>
  </p:notesMasterIdLst>
  <p:sldIdLst>
    <p:sldId id="256" r:id="rId2"/>
    <p:sldId id="257" r:id="rId3"/>
    <p:sldId id="308" r:id="rId4"/>
    <p:sldId id="335" r:id="rId5"/>
    <p:sldId id="309" r:id="rId6"/>
    <p:sldId id="310" r:id="rId7"/>
    <p:sldId id="311" r:id="rId8"/>
    <p:sldId id="312" r:id="rId9"/>
    <p:sldId id="336" r:id="rId10"/>
    <p:sldId id="337" r:id="rId11"/>
    <p:sldId id="258" r:id="rId12"/>
    <p:sldId id="261" r:id="rId13"/>
    <p:sldId id="319" r:id="rId14"/>
    <p:sldId id="338" r:id="rId15"/>
    <p:sldId id="313" r:id="rId16"/>
    <p:sldId id="333" r:id="rId17"/>
    <p:sldId id="260" r:id="rId18"/>
    <p:sldId id="259" r:id="rId19"/>
    <p:sldId id="263" r:id="rId20"/>
    <p:sldId id="314" r:id="rId21"/>
    <p:sldId id="315" r:id="rId22"/>
    <p:sldId id="316" r:id="rId23"/>
    <p:sldId id="317" r:id="rId24"/>
    <p:sldId id="262" r:id="rId25"/>
    <p:sldId id="318" r:id="rId26"/>
    <p:sldId id="320" r:id="rId27"/>
    <p:sldId id="321" r:id="rId28"/>
    <p:sldId id="322" r:id="rId29"/>
    <p:sldId id="265" r:id="rId30"/>
    <p:sldId id="325" r:id="rId31"/>
    <p:sldId id="326" r:id="rId32"/>
    <p:sldId id="328" r:id="rId33"/>
    <p:sldId id="329" r:id="rId34"/>
    <p:sldId id="330" r:id="rId35"/>
    <p:sldId id="266" r:id="rId36"/>
    <p:sldId id="331" r:id="rId37"/>
    <p:sldId id="332" r:id="rId38"/>
    <p:sldId id="324" r:id="rId39"/>
    <p:sldId id="323" r:id="rId40"/>
    <p:sldId id="334" r:id="rId41"/>
    <p:sldId id="341" r:id="rId42"/>
    <p:sldId id="342" r:id="rId43"/>
    <p:sldId id="343" r:id="rId44"/>
    <p:sldId id="344" r:id="rId45"/>
    <p:sldId id="345" r:id="rId46"/>
    <p:sldId id="346" r:id="rId47"/>
    <p:sldId id="347" r:id="rId48"/>
    <p:sldId id="348" r:id="rId49"/>
    <p:sldId id="349" r:id="rId50"/>
  </p:sldIdLst>
  <p:sldSz cx="9144000" cy="5143500" type="screen16x9"/>
  <p:notesSz cx="6858000" cy="9144000"/>
  <p:embeddedFontLst>
    <p:embeddedFont>
      <p:font typeface="Aptos Narrow" panose="020B0604020202020204" charset="0"/>
      <p:regular r:id="rId52"/>
      <p:bold r:id="rId53"/>
    </p:embeddedFont>
    <p:embeddedFont>
      <p:font typeface="Bebas Neue" panose="020B0604020202020204" charset="0"/>
      <p:regular r:id="rId54"/>
    </p:embeddedFont>
    <p:embeddedFont>
      <p:font typeface="Calibri" panose="020F0502020204030204" pitchFamily="34" charset="0"/>
      <p:regular r:id="rId55"/>
      <p:bold r:id="rId56"/>
      <p:italic r:id="rId57"/>
      <p:boldItalic r:id="rId58"/>
    </p:embeddedFont>
    <p:embeddedFont>
      <p:font typeface="Exo 2" panose="020B0604020202020204" charset="0"/>
      <p:regular r:id="rId59"/>
      <p:bold r:id="rId60"/>
      <p:italic r:id="rId61"/>
      <p:boldItalic r:id="rId62"/>
    </p:embeddedFont>
    <p:embeddedFont>
      <p:font typeface="Exo 2 ExtraBold" panose="020B0604020202020204" charset="0"/>
      <p:bold r:id="rId63"/>
      <p:boldItalic r:id="rId64"/>
    </p:embeddedFont>
    <p:embeddedFont>
      <p:font typeface="IBM Plex Sans" panose="020B0604020202020204" charset="0"/>
      <p:regular r:id="rId65"/>
      <p:bold r:id="rId66"/>
      <p:italic r:id="rId67"/>
      <p:boldItalic r:id="rId68"/>
    </p:embeddedFont>
    <p:embeddedFont>
      <p:font typeface="Nunito" panose="020B0604020202020204" charset="0"/>
      <p:regular r:id="rId69"/>
      <p:bold r:id="rId70"/>
      <p:italic r:id="rId71"/>
      <p:boldItalic r:id="rId72"/>
    </p:embeddedFont>
    <p:embeddedFont>
      <p:font typeface="Open Sans" panose="020B0604020202020204" charset="0"/>
      <p:regular r:id="rId73"/>
      <p:bold r:id="rId74"/>
      <p:italic r:id="rId75"/>
      <p:boldItalic r:id="rId76"/>
    </p:embeddedFont>
    <p:embeddedFont>
      <p:font typeface="Roboto Condensed Light" panose="020B0604020202020204" charset="0"/>
      <p:regular r:id="rId77"/>
      <p:italic r:id="rId78"/>
    </p:embeddedFont>
    <p:embeddedFont>
      <p:font typeface="Source Sans Pro" panose="020B0503030403020204" pitchFamily="34" charset="0"/>
      <p:regular r:id="rId79"/>
      <p:bold r:id="rId80"/>
      <p:italic r:id="rId81"/>
      <p:boldItalic r:id="rId82"/>
    </p:embeddedFont>
    <p:embeddedFont>
      <p:font typeface="Ubuntu" panose="020B060402020202020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96" userDrawn="1">
          <p15:clr>
            <a:srgbClr val="A4A3A4"/>
          </p15:clr>
        </p15:guide>
        <p15:guide id="2" pos="2880" userDrawn="1">
          <p15:clr>
            <a:srgbClr val="A4A3A4"/>
          </p15:clr>
        </p15:guide>
        <p15:guide id="3" orient="horz" pos="31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375EDA-8F86-450D-BA91-458EA59F59AB}">
  <a:tblStyle styleId="{2F375EDA-8F86-450D-BA91-458EA59F59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showGuides="1">
      <p:cViewPr varScale="1">
        <p:scale>
          <a:sx n="143" d="100"/>
          <a:sy n="143" d="100"/>
        </p:scale>
        <p:origin x="1014" y="102"/>
      </p:cViewPr>
      <p:guideLst>
        <p:guide orient="horz" pos="1596"/>
        <p:guide pos="2880"/>
        <p:guide orient="horz" pos="31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5.fntdata"/><Relationship Id="rId87" Type="http://schemas.openxmlformats.org/officeDocument/2006/relationships/presProps" Target="presProps.xml"/><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292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96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54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76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75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38ce718b9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38ce718b9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138ce718b9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138ce718b9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g138b26d4b6d_0_1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0" name="Google Shape;2470;g138b26d4b6d_0_1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616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258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756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419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805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51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722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843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138ce718b9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138ce718b9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https://media.licdn.com/dms/image/v2/D4D22AQH9ZI_U54s22Q/feedshare-shrink_1280/feedshare-shrink_1280/0/1726560285106?e=1730937600&amp;v=beta&amp;t=PurWvXdemKw3Ik35HF1OjcDMYRga76YZKop-t3FWQ-s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009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138ce718b9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138ce718b9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2" indent="0" algn="l" rtl="0">
              <a:spcBef>
                <a:spcPts val="0"/>
              </a:spcBef>
              <a:spcAft>
                <a:spcPts val="0"/>
              </a:spcAft>
              <a:buNone/>
            </a:pPr>
            <a:r>
              <a:rPr lang="en-US" dirty="0"/>
              <a:t>https://media.licdn.com/dms/image/v2/D4D22AQH9ZI_U54s22Q/feedshare-shrink_1280/feedshare-shrink_1280/0/1726560285106?e=1730937600&amp;v=beta&amp;t=PurWvXdemKw3Ik35HF1OjcDMYRga76YZKop-t3FWQ-s</a:t>
            </a:r>
            <a:endParaRPr dirty="0"/>
          </a:p>
        </p:txBody>
      </p:sp>
    </p:spTree>
    <p:extLst>
      <p:ext uri="{BB962C8B-B14F-4D97-AF65-F5344CB8AC3E}">
        <p14:creationId xmlns:p14="http://schemas.microsoft.com/office/powerpoint/2010/main" val="3640662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138ce718b9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138ce718b9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https://media.licdn.com/dms/image/v2/D4D22AQH9ZI_U54s22Q/feedshare-shrink_1280/feedshare-shrink_1280/0/1726560285106?e=1730937600&amp;v=beta&amp;t=PurWvXdemKw3Ik35HF1OjcDMYRga76YZKop-t3FWQ-s</a:t>
            </a:r>
            <a:endParaRPr dirty="0"/>
          </a:p>
        </p:txBody>
      </p:sp>
    </p:spTree>
    <p:extLst>
      <p:ext uri="{BB962C8B-B14F-4D97-AF65-F5344CB8AC3E}">
        <p14:creationId xmlns:p14="http://schemas.microsoft.com/office/powerpoint/2010/main" val="3819549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138ce718b9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138ce718b9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https://media.licdn.com/dms/image/v2/D4D22AQH9ZI_U54s22Q/feedshare-shrink_1280/feedshare-shrink_1280/0/1726560285106?e=1730937600&amp;v=beta&amp;t=PurWvXdemKw3Ik35HF1OjcDMYRga76YZKop-t3FWQ-s</a:t>
            </a:r>
            <a:endParaRPr dirty="0"/>
          </a:p>
        </p:txBody>
      </p:sp>
    </p:spTree>
    <p:extLst>
      <p:ext uri="{BB962C8B-B14F-4D97-AF65-F5344CB8AC3E}">
        <p14:creationId xmlns:p14="http://schemas.microsoft.com/office/powerpoint/2010/main" val="316023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138ce718b9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138ce718b9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https://media.licdn.com/dms/image/v2/D4D22AQH9ZI_U54s22Q/feedshare-shrink_1280/feedshare-shrink_1280/0/1726560285106?e=1730937600&amp;v=beta&amp;t=PurWvXdemKw3Ik35HF1OjcDMYRga76YZKop-t3FWQ-s</a:t>
            </a:r>
            <a:endParaRPr dirty="0"/>
          </a:p>
        </p:txBody>
      </p:sp>
    </p:spTree>
    <p:extLst>
      <p:ext uri="{BB962C8B-B14F-4D97-AF65-F5344CB8AC3E}">
        <p14:creationId xmlns:p14="http://schemas.microsoft.com/office/powerpoint/2010/main" val="3986344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138ce718b9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138ce718b9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9357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5"/>
        <p:cNvGrpSpPr/>
        <p:nvPr/>
      </p:nvGrpSpPr>
      <p:grpSpPr>
        <a:xfrm>
          <a:off x="0" y="0"/>
          <a:ext cx="0" cy="0"/>
          <a:chOff x="0" y="0"/>
          <a:chExt cx="0" cy="0"/>
        </a:xfrm>
      </p:grpSpPr>
      <p:sp>
        <p:nvSpPr>
          <p:cNvPr id="3066" name="Google Shape;3066;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7" name="Google Shape;3067;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5"/>
        <p:cNvGrpSpPr/>
        <p:nvPr/>
      </p:nvGrpSpPr>
      <p:grpSpPr>
        <a:xfrm>
          <a:off x="0" y="0"/>
          <a:ext cx="0" cy="0"/>
          <a:chOff x="0" y="0"/>
          <a:chExt cx="0" cy="0"/>
        </a:xfrm>
      </p:grpSpPr>
      <p:sp>
        <p:nvSpPr>
          <p:cNvPr id="3066" name="Google Shape;3066;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7" name="Google Shape;3067;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535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5"/>
        <p:cNvGrpSpPr/>
        <p:nvPr/>
      </p:nvGrpSpPr>
      <p:grpSpPr>
        <a:xfrm>
          <a:off x="0" y="0"/>
          <a:ext cx="0" cy="0"/>
          <a:chOff x="0" y="0"/>
          <a:chExt cx="0" cy="0"/>
        </a:xfrm>
      </p:grpSpPr>
      <p:sp>
        <p:nvSpPr>
          <p:cNvPr id="3066" name="Google Shape;3066;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7" name="Google Shape;3067;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704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138ce718b9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138ce718b9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1479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138ce718b9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138ce718b9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https://media.licdn.com/dms/image/v2/D4D22AQH9ZI_U54s22Q/feedshare-shrink_1280/feedshare-shrink_1280/0/1726560285106?e=1730937600&amp;v=beta&amp;t=PurWvXdemKw3Ik35HF1OjcDMYRga76YZKop-t3FWQ-s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9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811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138ce718b9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138ce718b9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https://media.licdn.com/dms/image/v2/D4D22AQEVYIitubpkJQ/feedshare-shrink_1280/feedshare-shrink_1280/0/1723032771641?e=1738195200&amp;v=beta&amp;t=vARKzp_c2tx7beV1BXmRvxUcpKJSgaX2Z6LZ7RxwmNo</a:t>
            </a:r>
            <a:endParaRPr dirty="0"/>
          </a:p>
        </p:txBody>
      </p:sp>
    </p:spTree>
    <p:extLst>
      <p:ext uri="{BB962C8B-B14F-4D97-AF65-F5344CB8AC3E}">
        <p14:creationId xmlns:p14="http://schemas.microsoft.com/office/powerpoint/2010/main" val="3232395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7564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2397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7609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1430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9969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38ce718b9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38ce718b9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38ce718b9f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38ce718b9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09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236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537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31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84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71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rot="10800000">
            <a:off x="8562916" y="171982"/>
            <a:ext cx="687746" cy="644433"/>
          </a:xfrm>
          <a:custGeom>
            <a:avLst/>
            <a:gdLst/>
            <a:ahLst/>
            <a:cxnLst/>
            <a:rect l="l" t="t" r="r" b="b"/>
            <a:pathLst>
              <a:path w="18594" h="17423" extrusionOk="0">
                <a:moveTo>
                  <a:pt x="17543" y="0"/>
                </a:moveTo>
                <a:cubicBezTo>
                  <a:pt x="16219" y="0"/>
                  <a:pt x="14492" y="2057"/>
                  <a:pt x="13951" y="2747"/>
                </a:cubicBezTo>
                <a:cubicBezTo>
                  <a:pt x="13143" y="3236"/>
                  <a:pt x="12353" y="3756"/>
                  <a:pt x="11579" y="4308"/>
                </a:cubicBezTo>
                <a:cubicBezTo>
                  <a:pt x="12460" y="3529"/>
                  <a:pt x="13287" y="2838"/>
                  <a:pt x="13428" y="2139"/>
                </a:cubicBezTo>
                <a:cubicBezTo>
                  <a:pt x="13504" y="1759"/>
                  <a:pt x="13344" y="1306"/>
                  <a:pt x="12982" y="1172"/>
                </a:cubicBezTo>
                <a:cubicBezTo>
                  <a:pt x="12908" y="1144"/>
                  <a:pt x="12830" y="1132"/>
                  <a:pt x="12753" y="1132"/>
                </a:cubicBezTo>
                <a:cubicBezTo>
                  <a:pt x="12559" y="1132"/>
                  <a:pt x="12363" y="1209"/>
                  <a:pt x="12206" y="1327"/>
                </a:cubicBezTo>
                <a:cubicBezTo>
                  <a:pt x="11247" y="2056"/>
                  <a:pt x="10891" y="4253"/>
                  <a:pt x="10808" y="4872"/>
                </a:cubicBezTo>
                <a:cubicBezTo>
                  <a:pt x="10657" y="4986"/>
                  <a:pt x="10507" y="5101"/>
                  <a:pt x="10357" y="5217"/>
                </a:cubicBezTo>
                <a:cubicBezTo>
                  <a:pt x="10065" y="5444"/>
                  <a:pt x="9775" y="5675"/>
                  <a:pt x="9488" y="5911"/>
                </a:cubicBezTo>
                <a:cubicBezTo>
                  <a:pt x="9757" y="5569"/>
                  <a:pt x="10060" y="5112"/>
                  <a:pt x="10290" y="4555"/>
                </a:cubicBezTo>
                <a:cubicBezTo>
                  <a:pt x="10736" y="3479"/>
                  <a:pt x="10274" y="2922"/>
                  <a:pt x="9823" y="2863"/>
                </a:cubicBezTo>
                <a:cubicBezTo>
                  <a:pt x="9799" y="2860"/>
                  <a:pt x="9771" y="2858"/>
                  <a:pt x="9739" y="2858"/>
                </a:cubicBezTo>
                <a:cubicBezTo>
                  <a:pt x="9402" y="2858"/>
                  <a:pt x="8630" y="3061"/>
                  <a:pt x="8636" y="4278"/>
                </a:cubicBezTo>
                <a:cubicBezTo>
                  <a:pt x="8644" y="5653"/>
                  <a:pt x="8739" y="6264"/>
                  <a:pt x="8792" y="6497"/>
                </a:cubicBezTo>
                <a:cubicBezTo>
                  <a:pt x="8069" y="7121"/>
                  <a:pt x="7369" y="7770"/>
                  <a:pt x="6691" y="8447"/>
                </a:cubicBezTo>
                <a:cubicBezTo>
                  <a:pt x="7402" y="7397"/>
                  <a:pt x="7928" y="6448"/>
                  <a:pt x="7865" y="5675"/>
                </a:cubicBezTo>
                <a:cubicBezTo>
                  <a:pt x="7833" y="5285"/>
                  <a:pt x="7551" y="4891"/>
                  <a:pt x="7160" y="4861"/>
                </a:cubicBezTo>
                <a:cubicBezTo>
                  <a:pt x="7144" y="4860"/>
                  <a:pt x="7127" y="4859"/>
                  <a:pt x="7111" y="4859"/>
                </a:cubicBezTo>
                <a:cubicBezTo>
                  <a:pt x="6853" y="4859"/>
                  <a:pt x="6607" y="5018"/>
                  <a:pt x="6450" y="5226"/>
                </a:cubicBezTo>
                <a:cubicBezTo>
                  <a:pt x="5720" y="6198"/>
                  <a:pt x="6076" y="8347"/>
                  <a:pt x="6194" y="8952"/>
                </a:cubicBezTo>
                <a:cubicBezTo>
                  <a:pt x="5874" y="9285"/>
                  <a:pt x="5558" y="9623"/>
                  <a:pt x="5249" y="9967"/>
                </a:cubicBezTo>
                <a:cubicBezTo>
                  <a:pt x="4980" y="10266"/>
                  <a:pt x="4715" y="10570"/>
                  <a:pt x="4455" y="10877"/>
                </a:cubicBezTo>
                <a:cubicBezTo>
                  <a:pt x="4890" y="10122"/>
                  <a:pt x="5478" y="8976"/>
                  <a:pt x="5427" y="8369"/>
                </a:cubicBezTo>
                <a:cubicBezTo>
                  <a:pt x="5394" y="7971"/>
                  <a:pt x="5106" y="7568"/>
                  <a:pt x="4708" y="7538"/>
                </a:cubicBezTo>
                <a:cubicBezTo>
                  <a:pt x="4691" y="7537"/>
                  <a:pt x="4675" y="7536"/>
                  <a:pt x="4659" y="7536"/>
                </a:cubicBezTo>
                <a:cubicBezTo>
                  <a:pt x="4394" y="7536"/>
                  <a:pt x="4143" y="7698"/>
                  <a:pt x="3983" y="7911"/>
                </a:cubicBezTo>
                <a:cubicBezTo>
                  <a:pt x="3234" y="8909"/>
                  <a:pt x="3791" y="10925"/>
                  <a:pt x="3963" y="11473"/>
                </a:cubicBezTo>
                <a:cubicBezTo>
                  <a:pt x="3368" y="12205"/>
                  <a:pt x="2802" y="12958"/>
                  <a:pt x="2263" y="13730"/>
                </a:cubicBezTo>
                <a:cubicBezTo>
                  <a:pt x="2681" y="12763"/>
                  <a:pt x="3260" y="11239"/>
                  <a:pt x="3109" y="10497"/>
                </a:cubicBezTo>
                <a:cubicBezTo>
                  <a:pt x="3014" y="10035"/>
                  <a:pt x="2626" y="9600"/>
                  <a:pt x="2156" y="9600"/>
                </a:cubicBezTo>
                <a:cubicBezTo>
                  <a:pt x="2146" y="9600"/>
                  <a:pt x="2136" y="9600"/>
                  <a:pt x="2125" y="9601"/>
                </a:cubicBezTo>
                <a:cubicBezTo>
                  <a:pt x="1783" y="9615"/>
                  <a:pt x="1479" y="9856"/>
                  <a:pt x="1308" y="10153"/>
                </a:cubicBezTo>
                <a:cubicBezTo>
                  <a:pt x="552" y="11454"/>
                  <a:pt x="1500" y="13785"/>
                  <a:pt x="1789" y="14427"/>
                </a:cubicBezTo>
                <a:cubicBezTo>
                  <a:pt x="1543" y="14796"/>
                  <a:pt x="1303" y="15169"/>
                  <a:pt x="1072" y="15546"/>
                </a:cubicBezTo>
                <a:cubicBezTo>
                  <a:pt x="697" y="16153"/>
                  <a:pt x="340" y="16770"/>
                  <a:pt x="0" y="17396"/>
                </a:cubicBezTo>
                <a:lnTo>
                  <a:pt x="4" y="17396"/>
                </a:lnTo>
                <a:cubicBezTo>
                  <a:pt x="77" y="17399"/>
                  <a:pt x="149" y="17408"/>
                  <a:pt x="220" y="17422"/>
                </a:cubicBezTo>
                <a:cubicBezTo>
                  <a:pt x="750" y="16450"/>
                  <a:pt x="1322" y="15502"/>
                  <a:pt x="1937" y="14577"/>
                </a:cubicBezTo>
                <a:cubicBezTo>
                  <a:pt x="2141" y="14609"/>
                  <a:pt x="2495" y="14654"/>
                  <a:pt x="2940" y="14654"/>
                </a:cubicBezTo>
                <a:cubicBezTo>
                  <a:pt x="3388" y="14654"/>
                  <a:pt x="3929" y="14609"/>
                  <a:pt x="4504" y="14459"/>
                </a:cubicBezTo>
                <a:cubicBezTo>
                  <a:pt x="5735" y="14139"/>
                  <a:pt x="5922" y="13372"/>
                  <a:pt x="5681" y="12942"/>
                </a:cubicBezTo>
                <a:cubicBezTo>
                  <a:pt x="5588" y="12778"/>
                  <a:pt x="5264" y="12418"/>
                  <a:pt x="4734" y="12418"/>
                </a:cubicBezTo>
                <a:cubicBezTo>
                  <a:pt x="4441" y="12418"/>
                  <a:pt x="4086" y="12528"/>
                  <a:pt x="3673" y="12842"/>
                </a:cubicBezTo>
                <a:cubicBezTo>
                  <a:pt x="3208" y="13194"/>
                  <a:pt x="2719" y="13627"/>
                  <a:pt x="2350" y="13969"/>
                </a:cubicBezTo>
                <a:cubicBezTo>
                  <a:pt x="2887" y="13193"/>
                  <a:pt x="3453" y="12436"/>
                  <a:pt x="4047" y="11700"/>
                </a:cubicBezTo>
                <a:cubicBezTo>
                  <a:pt x="4354" y="11797"/>
                  <a:pt x="5007" y="11970"/>
                  <a:pt x="5818" y="11970"/>
                </a:cubicBezTo>
                <a:cubicBezTo>
                  <a:pt x="6006" y="11970"/>
                  <a:pt x="6201" y="11961"/>
                  <a:pt x="6403" y="11939"/>
                </a:cubicBezTo>
                <a:cubicBezTo>
                  <a:pt x="7578" y="11814"/>
                  <a:pt x="7857" y="11135"/>
                  <a:pt x="7694" y="10705"/>
                </a:cubicBezTo>
                <a:cubicBezTo>
                  <a:pt x="7625" y="10524"/>
                  <a:pt x="7327" y="10081"/>
                  <a:pt x="6728" y="10081"/>
                </a:cubicBezTo>
                <a:cubicBezTo>
                  <a:pt x="6489" y="10081"/>
                  <a:pt x="6202" y="10151"/>
                  <a:pt x="5863" y="10337"/>
                </a:cubicBezTo>
                <a:cubicBezTo>
                  <a:pt x="5361" y="10611"/>
                  <a:pt x="4821" y="10966"/>
                  <a:pt x="4427" y="11236"/>
                </a:cubicBezTo>
                <a:cubicBezTo>
                  <a:pt x="5005" y="10542"/>
                  <a:pt x="5605" y="9868"/>
                  <a:pt x="6231" y="9215"/>
                </a:cubicBezTo>
                <a:cubicBezTo>
                  <a:pt x="6515" y="9306"/>
                  <a:pt x="7166" y="9487"/>
                  <a:pt x="7983" y="9487"/>
                </a:cubicBezTo>
                <a:cubicBezTo>
                  <a:pt x="8165" y="9487"/>
                  <a:pt x="8355" y="9478"/>
                  <a:pt x="8551" y="9457"/>
                </a:cubicBezTo>
                <a:cubicBezTo>
                  <a:pt x="9693" y="9335"/>
                  <a:pt x="9964" y="8674"/>
                  <a:pt x="9807" y="8258"/>
                </a:cubicBezTo>
                <a:cubicBezTo>
                  <a:pt x="9740" y="8081"/>
                  <a:pt x="9449" y="7650"/>
                  <a:pt x="8867" y="7650"/>
                </a:cubicBezTo>
                <a:cubicBezTo>
                  <a:pt x="8635" y="7650"/>
                  <a:pt x="8356" y="7719"/>
                  <a:pt x="8027" y="7899"/>
                </a:cubicBezTo>
                <a:cubicBezTo>
                  <a:pt x="7576" y="8146"/>
                  <a:pt x="7094" y="8459"/>
                  <a:pt x="6721" y="8712"/>
                </a:cubicBezTo>
                <a:cubicBezTo>
                  <a:pt x="7260" y="8169"/>
                  <a:pt x="7814" y="7642"/>
                  <a:pt x="8384" y="7133"/>
                </a:cubicBezTo>
                <a:cubicBezTo>
                  <a:pt x="9221" y="7286"/>
                  <a:pt x="9997" y="7451"/>
                  <a:pt x="10631" y="7451"/>
                </a:cubicBezTo>
                <a:cubicBezTo>
                  <a:pt x="10946" y="7451"/>
                  <a:pt x="11225" y="7411"/>
                  <a:pt x="11459" y="7307"/>
                </a:cubicBezTo>
                <a:cubicBezTo>
                  <a:pt x="11765" y="7171"/>
                  <a:pt x="12008" y="6833"/>
                  <a:pt x="11924" y="6511"/>
                </a:cubicBezTo>
                <a:cubicBezTo>
                  <a:pt x="11865" y="6282"/>
                  <a:pt x="11658" y="6115"/>
                  <a:pt x="11432" y="6044"/>
                </a:cubicBezTo>
                <a:cubicBezTo>
                  <a:pt x="11301" y="6003"/>
                  <a:pt x="11158" y="5985"/>
                  <a:pt x="11008" y="5985"/>
                </a:cubicBezTo>
                <a:cubicBezTo>
                  <a:pt x="10309" y="5985"/>
                  <a:pt x="9452" y="6381"/>
                  <a:pt x="8872" y="6701"/>
                </a:cubicBezTo>
                <a:cubicBezTo>
                  <a:pt x="9429" y="6220"/>
                  <a:pt x="10000" y="5754"/>
                  <a:pt x="10582" y="5304"/>
                </a:cubicBezTo>
                <a:cubicBezTo>
                  <a:pt x="11428" y="5365"/>
                  <a:pt x="12266" y="5512"/>
                  <a:pt x="12945" y="5512"/>
                </a:cubicBezTo>
                <a:cubicBezTo>
                  <a:pt x="13348" y="5512"/>
                  <a:pt x="13695" y="5460"/>
                  <a:pt x="13954" y="5307"/>
                </a:cubicBezTo>
                <a:cubicBezTo>
                  <a:pt x="14254" y="5129"/>
                  <a:pt x="14463" y="4749"/>
                  <a:pt x="14336" y="4427"/>
                </a:cubicBezTo>
                <a:cubicBezTo>
                  <a:pt x="14247" y="4198"/>
                  <a:pt x="14012" y="4050"/>
                  <a:pt x="13769" y="4005"/>
                </a:cubicBezTo>
                <a:cubicBezTo>
                  <a:pt x="13681" y="3988"/>
                  <a:pt x="13588" y="3980"/>
                  <a:pt x="13492" y="3980"/>
                </a:cubicBezTo>
                <a:cubicBezTo>
                  <a:pt x="12842" y="3980"/>
                  <a:pt x="12042" y="4335"/>
                  <a:pt x="11423" y="4676"/>
                </a:cubicBezTo>
                <a:cubicBezTo>
                  <a:pt x="12294" y="4041"/>
                  <a:pt x="13191" y="3445"/>
                  <a:pt x="14114" y="2888"/>
                </a:cubicBezTo>
                <a:cubicBezTo>
                  <a:pt x="15793" y="2486"/>
                  <a:pt x="17507" y="2326"/>
                  <a:pt x="18186" y="1552"/>
                </a:cubicBezTo>
                <a:cubicBezTo>
                  <a:pt x="18488" y="1207"/>
                  <a:pt x="18593" y="649"/>
                  <a:pt x="18302" y="298"/>
                </a:cubicBezTo>
                <a:cubicBezTo>
                  <a:pt x="18076" y="89"/>
                  <a:pt x="17818" y="0"/>
                  <a:pt x="17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608918">
            <a:off x="-86607" y="4489436"/>
            <a:ext cx="687768" cy="644455"/>
          </a:xfrm>
          <a:custGeom>
            <a:avLst/>
            <a:gdLst/>
            <a:ahLst/>
            <a:cxnLst/>
            <a:rect l="l" t="t" r="r" b="b"/>
            <a:pathLst>
              <a:path w="18594" h="17423" extrusionOk="0">
                <a:moveTo>
                  <a:pt x="17543" y="0"/>
                </a:moveTo>
                <a:cubicBezTo>
                  <a:pt x="16219" y="0"/>
                  <a:pt x="14492" y="2057"/>
                  <a:pt x="13951" y="2747"/>
                </a:cubicBezTo>
                <a:cubicBezTo>
                  <a:pt x="13143" y="3236"/>
                  <a:pt x="12353" y="3756"/>
                  <a:pt x="11579" y="4308"/>
                </a:cubicBezTo>
                <a:cubicBezTo>
                  <a:pt x="12460" y="3529"/>
                  <a:pt x="13287" y="2838"/>
                  <a:pt x="13428" y="2139"/>
                </a:cubicBezTo>
                <a:cubicBezTo>
                  <a:pt x="13504" y="1759"/>
                  <a:pt x="13344" y="1306"/>
                  <a:pt x="12982" y="1172"/>
                </a:cubicBezTo>
                <a:cubicBezTo>
                  <a:pt x="12908" y="1144"/>
                  <a:pt x="12830" y="1132"/>
                  <a:pt x="12753" y="1132"/>
                </a:cubicBezTo>
                <a:cubicBezTo>
                  <a:pt x="12559" y="1132"/>
                  <a:pt x="12363" y="1209"/>
                  <a:pt x="12206" y="1327"/>
                </a:cubicBezTo>
                <a:cubicBezTo>
                  <a:pt x="11247" y="2056"/>
                  <a:pt x="10891" y="4253"/>
                  <a:pt x="10808" y="4872"/>
                </a:cubicBezTo>
                <a:cubicBezTo>
                  <a:pt x="10657" y="4986"/>
                  <a:pt x="10507" y="5101"/>
                  <a:pt x="10357" y="5217"/>
                </a:cubicBezTo>
                <a:cubicBezTo>
                  <a:pt x="10065" y="5444"/>
                  <a:pt x="9775" y="5675"/>
                  <a:pt x="9488" y="5911"/>
                </a:cubicBezTo>
                <a:cubicBezTo>
                  <a:pt x="9757" y="5569"/>
                  <a:pt x="10060" y="5112"/>
                  <a:pt x="10290" y="4555"/>
                </a:cubicBezTo>
                <a:cubicBezTo>
                  <a:pt x="10736" y="3479"/>
                  <a:pt x="10274" y="2922"/>
                  <a:pt x="9823" y="2863"/>
                </a:cubicBezTo>
                <a:cubicBezTo>
                  <a:pt x="9799" y="2860"/>
                  <a:pt x="9771" y="2858"/>
                  <a:pt x="9739" y="2858"/>
                </a:cubicBezTo>
                <a:cubicBezTo>
                  <a:pt x="9402" y="2858"/>
                  <a:pt x="8630" y="3061"/>
                  <a:pt x="8636" y="4278"/>
                </a:cubicBezTo>
                <a:cubicBezTo>
                  <a:pt x="8644" y="5653"/>
                  <a:pt x="8739" y="6264"/>
                  <a:pt x="8792" y="6497"/>
                </a:cubicBezTo>
                <a:cubicBezTo>
                  <a:pt x="8069" y="7121"/>
                  <a:pt x="7369" y="7770"/>
                  <a:pt x="6691" y="8447"/>
                </a:cubicBezTo>
                <a:cubicBezTo>
                  <a:pt x="7402" y="7397"/>
                  <a:pt x="7928" y="6448"/>
                  <a:pt x="7865" y="5675"/>
                </a:cubicBezTo>
                <a:cubicBezTo>
                  <a:pt x="7833" y="5285"/>
                  <a:pt x="7551" y="4891"/>
                  <a:pt x="7160" y="4861"/>
                </a:cubicBezTo>
                <a:cubicBezTo>
                  <a:pt x="7144" y="4860"/>
                  <a:pt x="7127" y="4859"/>
                  <a:pt x="7111" y="4859"/>
                </a:cubicBezTo>
                <a:cubicBezTo>
                  <a:pt x="6853" y="4859"/>
                  <a:pt x="6607" y="5018"/>
                  <a:pt x="6450" y="5226"/>
                </a:cubicBezTo>
                <a:cubicBezTo>
                  <a:pt x="5720" y="6198"/>
                  <a:pt x="6076" y="8347"/>
                  <a:pt x="6194" y="8952"/>
                </a:cubicBezTo>
                <a:cubicBezTo>
                  <a:pt x="5874" y="9285"/>
                  <a:pt x="5558" y="9623"/>
                  <a:pt x="5249" y="9967"/>
                </a:cubicBezTo>
                <a:cubicBezTo>
                  <a:pt x="4980" y="10266"/>
                  <a:pt x="4715" y="10570"/>
                  <a:pt x="4455" y="10877"/>
                </a:cubicBezTo>
                <a:cubicBezTo>
                  <a:pt x="4890" y="10122"/>
                  <a:pt x="5478" y="8976"/>
                  <a:pt x="5427" y="8369"/>
                </a:cubicBezTo>
                <a:cubicBezTo>
                  <a:pt x="5394" y="7971"/>
                  <a:pt x="5106" y="7568"/>
                  <a:pt x="4708" y="7538"/>
                </a:cubicBezTo>
                <a:cubicBezTo>
                  <a:pt x="4691" y="7537"/>
                  <a:pt x="4675" y="7536"/>
                  <a:pt x="4659" y="7536"/>
                </a:cubicBezTo>
                <a:cubicBezTo>
                  <a:pt x="4394" y="7536"/>
                  <a:pt x="4143" y="7698"/>
                  <a:pt x="3983" y="7911"/>
                </a:cubicBezTo>
                <a:cubicBezTo>
                  <a:pt x="3234" y="8909"/>
                  <a:pt x="3791" y="10925"/>
                  <a:pt x="3963" y="11473"/>
                </a:cubicBezTo>
                <a:cubicBezTo>
                  <a:pt x="3368" y="12205"/>
                  <a:pt x="2802" y="12958"/>
                  <a:pt x="2263" y="13730"/>
                </a:cubicBezTo>
                <a:cubicBezTo>
                  <a:pt x="2681" y="12763"/>
                  <a:pt x="3260" y="11239"/>
                  <a:pt x="3109" y="10497"/>
                </a:cubicBezTo>
                <a:cubicBezTo>
                  <a:pt x="3014" y="10035"/>
                  <a:pt x="2626" y="9600"/>
                  <a:pt x="2156" y="9600"/>
                </a:cubicBezTo>
                <a:cubicBezTo>
                  <a:pt x="2146" y="9600"/>
                  <a:pt x="2136" y="9600"/>
                  <a:pt x="2125" y="9601"/>
                </a:cubicBezTo>
                <a:cubicBezTo>
                  <a:pt x="1783" y="9615"/>
                  <a:pt x="1479" y="9856"/>
                  <a:pt x="1308" y="10153"/>
                </a:cubicBezTo>
                <a:cubicBezTo>
                  <a:pt x="552" y="11454"/>
                  <a:pt x="1500" y="13785"/>
                  <a:pt x="1789" y="14427"/>
                </a:cubicBezTo>
                <a:cubicBezTo>
                  <a:pt x="1543" y="14796"/>
                  <a:pt x="1303" y="15169"/>
                  <a:pt x="1072" y="15546"/>
                </a:cubicBezTo>
                <a:cubicBezTo>
                  <a:pt x="697" y="16153"/>
                  <a:pt x="340" y="16770"/>
                  <a:pt x="0" y="17396"/>
                </a:cubicBezTo>
                <a:lnTo>
                  <a:pt x="4" y="17396"/>
                </a:lnTo>
                <a:cubicBezTo>
                  <a:pt x="77" y="17399"/>
                  <a:pt x="149" y="17408"/>
                  <a:pt x="220" y="17422"/>
                </a:cubicBezTo>
                <a:cubicBezTo>
                  <a:pt x="750" y="16450"/>
                  <a:pt x="1322" y="15502"/>
                  <a:pt x="1937" y="14577"/>
                </a:cubicBezTo>
                <a:cubicBezTo>
                  <a:pt x="2141" y="14609"/>
                  <a:pt x="2495" y="14654"/>
                  <a:pt x="2940" y="14654"/>
                </a:cubicBezTo>
                <a:cubicBezTo>
                  <a:pt x="3388" y="14654"/>
                  <a:pt x="3929" y="14609"/>
                  <a:pt x="4504" y="14459"/>
                </a:cubicBezTo>
                <a:cubicBezTo>
                  <a:pt x="5735" y="14139"/>
                  <a:pt x="5922" y="13372"/>
                  <a:pt x="5681" y="12942"/>
                </a:cubicBezTo>
                <a:cubicBezTo>
                  <a:pt x="5588" y="12778"/>
                  <a:pt x="5264" y="12418"/>
                  <a:pt x="4734" y="12418"/>
                </a:cubicBezTo>
                <a:cubicBezTo>
                  <a:pt x="4441" y="12418"/>
                  <a:pt x="4086" y="12528"/>
                  <a:pt x="3673" y="12842"/>
                </a:cubicBezTo>
                <a:cubicBezTo>
                  <a:pt x="3208" y="13194"/>
                  <a:pt x="2719" y="13627"/>
                  <a:pt x="2350" y="13969"/>
                </a:cubicBezTo>
                <a:cubicBezTo>
                  <a:pt x="2887" y="13193"/>
                  <a:pt x="3453" y="12436"/>
                  <a:pt x="4047" y="11700"/>
                </a:cubicBezTo>
                <a:cubicBezTo>
                  <a:pt x="4354" y="11797"/>
                  <a:pt x="5007" y="11970"/>
                  <a:pt x="5818" y="11970"/>
                </a:cubicBezTo>
                <a:cubicBezTo>
                  <a:pt x="6006" y="11970"/>
                  <a:pt x="6201" y="11961"/>
                  <a:pt x="6403" y="11939"/>
                </a:cubicBezTo>
                <a:cubicBezTo>
                  <a:pt x="7578" y="11814"/>
                  <a:pt x="7857" y="11135"/>
                  <a:pt x="7694" y="10705"/>
                </a:cubicBezTo>
                <a:cubicBezTo>
                  <a:pt x="7625" y="10524"/>
                  <a:pt x="7327" y="10081"/>
                  <a:pt x="6728" y="10081"/>
                </a:cubicBezTo>
                <a:cubicBezTo>
                  <a:pt x="6489" y="10081"/>
                  <a:pt x="6202" y="10151"/>
                  <a:pt x="5863" y="10337"/>
                </a:cubicBezTo>
                <a:cubicBezTo>
                  <a:pt x="5361" y="10611"/>
                  <a:pt x="4821" y="10966"/>
                  <a:pt x="4427" y="11236"/>
                </a:cubicBezTo>
                <a:cubicBezTo>
                  <a:pt x="5005" y="10542"/>
                  <a:pt x="5605" y="9868"/>
                  <a:pt x="6231" y="9215"/>
                </a:cubicBezTo>
                <a:cubicBezTo>
                  <a:pt x="6515" y="9306"/>
                  <a:pt x="7166" y="9487"/>
                  <a:pt x="7983" y="9487"/>
                </a:cubicBezTo>
                <a:cubicBezTo>
                  <a:pt x="8165" y="9487"/>
                  <a:pt x="8355" y="9478"/>
                  <a:pt x="8551" y="9457"/>
                </a:cubicBezTo>
                <a:cubicBezTo>
                  <a:pt x="9693" y="9335"/>
                  <a:pt x="9964" y="8674"/>
                  <a:pt x="9807" y="8258"/>
                </a:cubicBezTo>
                <a:cubicBezTo>
                  <a:pt x="9740" y="8081"/>
                  <a:pt x="9449" y="7650"/>
                  <a:pt x="8867" y="7650"/>
                </a:cubicBezTo>
                <a:cubicBezTo>
                  <a:pt x="8635" y="7650"/>
                  <a:pt x="8356" y="7719"/>
                  <a:pt x="8027" y="7899"/>
                </a:cubicBezTo>
                <a:cubicBezTo>
                  <a:pt x="7576" y="8146"/>
                  <a:pt x="7094" y="8459"/>
                  <a:pt x="6721" y="8712"/>
                </a:cubicBezTo>
                <a:cubicBezTo>
                  <a:pt x="7260" y="8169"/>
                  <a:pt x="7814" y="7642"/>
                  <a:pt x="8384" y="7133"/>
                </a:cubicBezTo>
                <a:cubicBezTo>
                  <a:pt x="9221" y="7286"/>
                  <a:pt x="9997" y="7451"/>
                  <a:pt x="10631" y="7451"/>
                </a:cubicBezTo>
                <a:cubicBezTo>
                  <a:pt x="10946" y="7451"/>
                  <a:pt x="11225" y="7411"/>
                  <a:pt x="11459" y="7307"/>
                </a:cubicBezTo>
                <a:cubicBezTo>
                  <a:pt x="11765" y="7171"/>
                  <a:pt x="12008" y="6833"/>
                  <a:pt x="11924" y="6511"/>
                </a:cubicBezTo>
                <a:cubicBezTo>
                  <a:pt x="11865" y="6282"/>
                  <a:pt x="11658" y="6115"/>
                  <a:pt x="11432" y="6044"/>
                </a:cubicBezTo>
                <a:cubicBezTo>
                  <a:pt x="11301" y="6003"/>
                  <a:pt x="11158" y="5985"/>
                  <a:pt x="11008" y="5985"/>
                </a:cubicBezTo>
                <a:cubicBezTo>
                  <a:pt x="10309" y="5985"/>
                  <a:pt x="9452" y="6381"/>
                  <a:pt x="8872" y="6701"/>
                </a:cubicBezTo>
                <a:cubicBezTo>
                  <a:pt x="9429" y="6220"/>
                  <a:pt x="10000" y="5754"/>
                  <a:pt x="10582" y="5304"/>
                </a:cubicBezTo>
                <a:cubicBezTo>
                  <a:pt x="11428" y="5365"/>
                  <a:pt x="12266" y="5512"/>
                  <a:pt x="12945" y="5512"/>
                </a:cubicBezTo>
                <a:cubicBezTo>
                  <a:pt x="13348" y="5512"/>
                  <a:pt x="13695" y="5460"/>
                  <a:pt x="13954" y="5307"/>
                </a:cubicBezTo>
                <a:cubicBezTo>
                  <a:pt x="14254" y="5129"/>
                  <a:pt x="14463" y="4749"/>
                  <a:pt x="14336" y="4427"/>
                </a:cubicBezTo>
                <a:cubicBezTo>
                  <a:pt x="14247" y="4198"/>
                  <a:pt x="14012" y="4050"/>
                  <a:pt x="13769" y="4005"/>
                </a:cubicBezTo>
                <a:cubicBezTo>
                  <a:pt x="13681" y="3988"/>
                  <a:pt x="13588" y="3980"/>
                  <a:pt x="13492" y="3980"/>
                </a:cubicBezTo>
                <a:cubicBezTo>
                  <a:pt x="12842" y="3980"/>
                  <a:pt x="12042" y="4335"/>
                  <a:pt x="11423" y="4676"/>
                </a:cubicBezTo>
                <a:cubicBezTo>
                  <a:pt x="12294" y="4041"/>
                  <a:pt x="13191" y="3445"/>
                  <a:pt x="14114" y="2888"/>
                </a:cubicBezTo>
                <a:cubicBezTo>
                  <a:pt x="15793" y="2486"/>
                  <a:pt x="17507" y="2326"/>
                  <a:pt x="18186" y="1552"/>
                </a:cubicBezTo>
                <a:cubicBezTo>
                  <a:pt x="18488" y="1207"/>
                  <a:pt x="18593" y="649"/>
                  <a:pt x="18302" y="298"/>
                </a:cubicBezTo>
                <a:cubicBezTo>
                  <a:pt x="18076" y="89"/>
                  <a:pt x="17818" y="0"/>
                  <a:pt x="17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10800000">
            <a:off x="8335273" y="97292"/>
            <a:ext cx="886675" cy="538121"/>
            <a:chOff x="2957600" y="592900"/>
            <a:chExt cx="553100" cy="335675"/>
          </a:xfrm>
        </p:grpSpPr>
        <p:sp>
          <p:nvSpPr>
            <p:cNvPr id="12" name="Google Shape;12;p2"/>
            <p:cNvSpPr/>
            <p:nvPr/>
          </p:nvSpPr>
          <p:spPr>
            <a:xfrm>
              <a:off x="2957600" y="592900"/>
              <a:ext cx="553100" cy="335675"/>
            </a:xfrm>
            <a:custGeom>
              <a:avLst/>
              <a:gdLst/>
              <a:ahLst/>
              <a:cxnLst/>
              <a:rect l="l" t="t" r="r" b="b"/>
              <a:pathLst>
                <a:path w="22124" h="13427" extrusionOk="0">
                  <a:moveTo>
                    <a:pt x="20245" y="0"/>
                  </a:moveTo>
                  <a:cubicBezTo>
                    <a:pt x="19052" y="0"/>
                    <a:pt x="17059" y="921"/>
                    <a:pt x="15152" y="2640"/>
                  </a:cubicBezTo>
                  <a:cubicBezTo>
                    <a:pt x="15518" y="2151"/>
                    <a:pt x="15090" y="1326"/>
                    <a:pt x="14181" y="1326"/>
                  </a:cubicBezTo>
                  <a:cubicBezTo>
                    <a:pt x="14104" y="1326"/>
                    <a:pt x="14025" y="1332"/>
                    <a:pt x="13941" y="1344"/>
                  </a:cubicBezTo>
                  <a:cubicBezTo>
                    <a:pt x="13009" y="1483"/>
                    <a:pt x="11220" y="2751"/>
                    <a:pt x="10050" y="4409"/>
                  </a:cubicBezTo>
                  <a:cubicBezTo>
                    <a:pt x="10153" y="3911"/>
                    <a:pt x="9833" y="3133"/>
                    <a:pt x="8985" y="3133"/>
                  </a:cubicBezTo>
                  <a:cubicBezTo>
                    <a:pt x="8889" y="3133"/>
                    <a:pt x="8786" y="3143"/>
                    <a:pt x="8677" y="3164"/>
                  </a:cubicBezTo>
                  <a:cubicBezTo>
                    <a:pt x="7561" y="3383"/>
                    <a:pt x="6103" y="5112"/>
                    <a:pt x="5240" y="6203"/>
                  </a:cubicBezTo>
                  <a:cubicBezTo>
                    <a:pt x="5305" y="5935"/>
                    <a:pt x="5275" y="5619"/>
                    <a:pt x="5139" y="5434"/>
                  </a:cubicBezTo>
                  <a:cubicBezTo>
                    <a:pt x="4944" y="5170"/>
                    <a:pt x="4685" y="5046"/>
                    <a:pt x="4385" y="5046"/>
                  </a:cubicBezTo>
                  <a:cubicBezTo>
                    <a:pt x="2813" y="5046"/>
                    <a:pt x="144" y="8476"/>
                    <a:pt x="0" y="13155"/>
                  </a:cubicBezTo>
                  <a:cubicBezTo>
                    <a:pt x="713" y="13228"/>
                    <a:pt x="2151" y="13427"/>
                    <a:pt x="3476" y="13427"/>
                  </a:cubicBezTo>
                  <a:cubicBezTo>
                    <a:pt x="4937" y="13427"/>
                    <a:pt x="6259" y="13186"/>
                    <a:pt x="6321" y="12272"/>
                  </a:cubicBezTo>
                  <a:cubicBezTo>
                    <a:pt x="6354" y="11776"/>
                    <a:pt x="6054" y="11501"/>
                    <a:pt x="5681" y="11345"/>
                  </a:cubicBezTo>
                  <a:lnTo>
                    <a:pt x="5681" y="11345"/>
                  </a:lnTo>
                  <a:cubicBezTo>
                    <a:pt x="6574" y="11495"/>
                    <a:pt x="7661" y="11629"/>
                    <a:pt x="8637" y="11629"/>
                  </a:cubicBezTo>
                  <a:cubicBezTo>
                    <a:pt x="10027" y="11629"/>
                    <a:pt x="11190" y="11357"/>
                    <a:pt x="11248" y="10470"/>
                  </a:cubicBezTo>
                  <a:cubicBezTo>
                    <a:pt x="11292" y="9809"/>
                    <a:pt x="10677" y="9465"/>
                    <a:pt x="9975" y="9320"/>
                  </a:cubicBezTo>
                  <a:lnTo>
                    <a:pt x="9975" y="9320"/>
                  </a:lnTo>
                  <a:cubicBezTo>
                    <a:pt x="10600" y="9389"/>
                    <a:pt x="11337" y="9444"/>
                    <a:pt x="12079" y="9444"/>
                  </a:cubicBezTo>
                  <a:cubicBezTo>
                    <a:pt x="13488" y="9444"/>
                    <a:pt x="14915" y="9244"/>
                    <a:pt x="15630" y="8552"/>
                  </a:cubicBezTo>
                  <a:cubicBezTo>
                    <a:pt x="16258" y="7943"/>
                    <a:pt x="16010" y="7239"/>
                    <a:pt x="15590" y="6953"/>
                  </a:cubicBezTo>
                  <a:lnTo>
                    <a:pt x="15590" y="6953"/>
                  </a:lnTo>
                  <a:cubicBezTo>
                    <a:pt x="15862" y="7005"/>
                    <a:pt x="16120" y="7029"/>
                    <a:pt x="16360" y="7029"/>
                  </a:cubicBezTo>
                  <a:cubicBezTo>
                    <a:pt x="17538" y="7029"/>
                    <a:pt x="18297" y="6453"/>
                    <a:pt x="18264" y="5801"/>
                  </a:cubicBezTo>
                  <a:cubicBezTo>
                    <a:pt x="18231" y="5119"/>
                    <a:pt x="17403" y="4685"/>
                    <a:pt x="16548" y="4685"/>
                  </a:cubicBezTo>
                  <a:cubicBezTo>
                    <a:pt x="16469" y="4685"/>
                    <a:pt x="16389" y="4688"/>
                    <a:pt x="16310" y="4696"/>
                  </a:cubicBezTo>
                  <a:cubicBezTo>
                    <a:pt x="19483" y="4308"/>
                    <a:pt x="22123" y="1382"/>
                    <a:pt x="21132" y="304"/>
                  </a:cubicBezTo>
                  <a:cubicBezTo>
                    <a:pt x="20944" y="100"/>
                    <a:pt x="20638" y="0"/>
                    <a:pt x="20245"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77125" y="626675"/>
              <a:ext cx="479350" cy="265700"/>
            </a:xfrm>
            <a:custGeom>
              <a:avLst/>
              <a:gdLst/>
              <a:ahLst/>
              <a:cxnLst/>
              <a:rect l="l" t="t" r="r" b="b"/>
              <a:pathLst>
                <a:path w="19174" h="10628" extrusionOk="0">
                  <a:moveTo>
                    <a:pt x="19078" y="0"/>
                  </a:moveTo>
                  <a:cubicBezTo>
                    <a:pt x="19063" y="0"/>
                    <a:pt x="19048" y="4"/>
                    <a:pt x="19034" y="13"/>
                  </a:cubicBezTo>
                  <a:cubicBezTo>
                    <a:pt x="15270" y="2538"/>
                    <a:pt x="12221" y="3807"/>
                    <a:pt x="9529" y="4927"/>
                  </a:cubicBezTo>
                  <a:cubicBezTo>
                    <a:pt x="6235" y="6297"/>
                    <a:pt x="3389" y="7481"/>
                    <a:pt x="58" y="10480"/>
                  </a:cubicBezTo>
                  <a:cubicBezTo>
                    <a:pt x="1" y="10532"/>
                    <a:pt x="37" y="10627"/>
                    <a:pt x="115" y="10627"/>
                  </a:cubicBezTo>
                  <a:cubicBezTo>
                    <a:pt x="135" y="10627"/>
                    <a:pt x="155" y="10619"/>
                    <a:pt x="171" y="10605"/>
                  </a:cubicBezTo>
                  <a:cubicBezTo>
                    <a:pt x="3480" y="7626"/>
                    <a:pt x="6313" y="6447"/>
                    <a:pt x="9594" y="5082"/>
                  </a:cubicBezTo>
                  <a:cubicBezTo>
                    <a:pt x="12292" y="3959"/>
                    <a:pt x="15351" y="2687"/>
                    <a:pt x="19127" y="154"/>
                  </a:cubicBezTo>
                  <a:cubicBezTo>
                    <a:pt x="19164" y="127"/>
                    <a:pt x="19174" y="75"/>
                    <a:pt x="19149" y="38"/>
                  </a:cubicBezTo>
                  <a:cubicBezTo>
                    <a:pt x="19132" y="13"/>
                    <a:pt x="19105" y="0"/>
                    <a:pt x="19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49700" y="649225"/>
              <a:ext cx="58825" cy="58675"/>
            </a:xfrm>
            <a:custGeom>
              <a:avLst/>
              <a:gdLst/>
              <a:ahLst/>
              <a:cxnLst/>
              <a:rect l="l" t="t" r="r" b="b"/>
              <a:pathLst>
                <a:path w="2353" h="2347" extrusionOk="0">
                  <a:moveTo>
                    <a:pt x="2259" y="1"/>
                  </a:moveTo>
                  <a:cubicBezTo>
                    <a:pt x="2237" y="1"/>
                    <a:pt x="2214" y="10"/>
                    <a:pt x="2197" y="28"/>
                  </a:cubicBezTo>
                  <a:lnTo>
                    <a:pt x="54" y="2203"/>
                  </a:lnTo>
                  <a:cubicBezTo>
                    <a:pt x="1" y="2257"/>
                    <a:pt x="39" y="2347"/>
                    <a:pt x="114" y="2347"/>
                  </a:cubicBezTo>
                  <a:cubicBezTo>
                    <a:pt x="136" y="2347"/>
                    <a:pt x="158" y="2337"/>
                    <a:pt x="174" y="2322"/>
                  </a:cubicBezTo>
                  <a:lnTo>
                    <a:pt x="2318" y="146"/>
                  </a:lnTo>
                  <a:cubicBezTo>
                    <a:pt x="2352" y="114"/>
                    <a:pt x="2353" y="59"/>
                    <a:pt x="2319" y="25"/>
                  </a:cubicBezTo>
                  <a:cubicBezTo>
                    <a:pt x="2302" y="9"/>
                    <a:pt x="2281" y="1"/>
                    <a:pt x="2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125700" y="699475"/>
              <a:ext cx="55050" cy="58350"/>
            </a:xfrm>
            <a:custGeom>
              <a:avLst/>
              <a:gdLst/>
              <a:ahLst/>
              <a:cxnLst/>
              <a:rect l="l" t="t" r="r" b="b"/>
              <a:pathLst>
                <a:path w="2202" h="2334" extrusionOk="0">
                  <a:moveTo>
                    <a:pt x="2081" y="0"/>
                  </a:moveTo>
                  <a:cubicBezTo>
                    <a:pt x="2063" y="0"/>
                    <a:pt x="2043" y="7"/>
                    <a:pt x="2025" y="23"/>
                  </a:cubicBezTo>
                  <a:cubicBezTo>
                    <a:pt x="1310" y="696"/>
                    <a:pt x="648" y="1423"/>
                    <a:pt x="43" y="2198"/>
                  </a:cubicBezTo>
                  <a:cubicBezTo>
                    <a:pt x="1" y="2253"/>
                    <a:pt x="40" y="2334"/>
                    <a:pt x="110" y="2334"/>
                  </a:cubicBezTo>
                  <a:cubicBezTo>
                    <a:pt x="136" y="2334"/>
                    <a:pt x="160" y="2322"/>
                    <a:pt x="177" y="2301"/>
                  </a:cubicBezTo>
                  <a:cubicBezTo>
                    <a:pt x="775" y="1533"/>
                    <a:pt x="1431" y="813"/>
                    <a:pt x="2140" y="146"/>
                  </a:cubicBezTo>
                  <a:cubicBezTo>
                    <a:pt x="2201" y="86"/>
                    <a:pt x="2147" y="0"/>
                    <a:pt x="2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016475" y="753725"/>
              <a:ext cx="40775" cy="84575"/>
            </a:xfrm>
            <a:custGeom>
              <a:avLst/>
              <a:gdLst/>
              <a:ahLst/>
              <a:cxnLst/>
              <a:rect l="l" t="t" r="r" b="b"/>
              <a:pathLst>
                <a:path w="1631" h="3383" extrusionOk="0">
                  <a:moveTo>
                    <a:pt x="1514" y="1"/>
                  </a:moveTo>
                  <a:cubicBezTo>
                    <a:pt x="1492" y="1"/>
                    <a:pt x="1469" y="10"/>
                    <a:pt x="1450" y="33"/>
                  </a:cubicBezTo>
                  <a:cubicBezTo>
                    <a:pt x="723" y="990"/>
                    <a:pt x="229" y="2102"/>
                    <a:pt x="9" y="3283"/>
                  </a:cubicBezTo>
                  <a:cubicBezTo>
                    <a:pt x="0" y="3329"/>
                    <a:pt x="30" y="3372"/>
                    <a:pt x="76" y="3382"/>
                  </a:cubicBezTo>
                  <a:cubicBezTo>
                    <a:pt x="81" y="3382"/>
                    <a:pt x="86" y="3383"/>
                    <a:pt x="91" y="3383"/>
                  </a:cubicBezTo>
                  <a:cubicBezTo>
                    <a:pt x="132" y="3383"/>
                    <a:pt x="166" y="3353"/>
                    <a:pt x="173" y="3313"/>
                  </a:cubicBezTo>
                  <a:cubicBezTo>
                    <a:pt x="389" y="2158"/>
                    <a:pt x="873" y="1070"/>
                    <a:pt x="1584" y="135"/>
                  </a:cubicBezTo>
                  <a:cubicBezTo>
                    <a:pt x="1630" y="70"/>
                    <a:pt x="1574" y="1"/>
                    <a:pt x="15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02500" y="732575"/>
              <a:ext cx="77300" cy="8425"/>
            </a:xfrm>
            <a:custGeom>
              <a:avLst/>
              <a:gdLst/>
              <a:ahLst/>
              <a:cxnLst/>
              <a:rect l="l" t="t" r="r" b="b"/>
              <a:pathLst>
                <a:path w="3092" h="337" extrusionOk="0">
                  <a:moveTo>
                    <a:pt x="87" y="0"/>
                  </a:moveTo>
                  <a:cubicBezTo>
                    <a:pt x="43" y="0"/>
                    <a:pt x="6" y="35"/>
                    <a:pt x="4" y="80"/>
                  </a:cubicBezTo>
                  <a:cubicBezTo>
                    <a:pt x="1" y="126"/>
                    <a:pt x="37" y="166"/>
                    <a:pt x="82" y="169"/>
                  </a:cubicBezTo>
                  <a:lnTo>
                    <a:pt x="3007" y="337"/>
                  </a:lnTo>
                  <a:lnTo>
                    <a:pt x="3008" y="337"/>
                  </a:lnTo>
                  <a:cubicBezTo>
                    <a:pt x="3052" y="336"/>
                    <a:pt x="3088" y="299"/>
                    <a:pt x="3089" y="255"/>
                  </a:cubicBezTo>
                  <a:cubicBezTo>
                    <a:pt x="3091" y="210"/>
                    <a:pt x="3056" y="172"/>
                    <a:pt x="3012" y="169"/>
                  </a:cubicBezTo>
                  <a:lnTo>
                    <a:pt x="93" y="0"/>
                  </a:lnTo>
                  <a:cubicBezTo>
                    <a:pt x="91" y="0"/>
                    <a:pt x="8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214975" y="780800"/>
              <a:ext cx="102650" cy="8050"/>
            </a:xfrm>
            <a:custGeom>
              <a:avLst/>
              <a:gdLst/>
              <a:ahLst/>
              <a:cxnLst/>
              <a:rect l="l" t="t" r="r" b="b"/>
              <a:pathLst>
                <a:path w="4106" h="322" extrusionOk="0">
                  <a:moveTo>
                    <a:pt x="87" y="1"/>
                  </a:moveTo>
                  <a:cubicBezTo>
                    <a:pt x="41" y="1"/>
                    <a:pt x="4" y="37"/>
                    <a:pt x="3" y="81"/>
                  </a:cubicBezTo>
                  <a:cubicBezTo>
                    <a:pt x="1" y="127"/>
                    <a:pt x="35" y="165"/>
                    <a:pt x="80" y="169"/>
                  </a:cubicBezTo>
                  <a:lnTo>
                    <a:pt x="4023" y="322"/>
                  </a:lnTo>
                  <a:cubicBezTo>
                    <a:pt x="4068" y="320"/>
                    <a:pt x="4104" y="283"/>
                    <a:pt x="4104" y="239"/>
                  </a:cubicBezTo>
                  <a:cubicBezTo>
                    <a:pt x="4105" y="194"/>
                    <a:pt x="4071" y="156"/>
                    <a:pt x="4026" y="153"/>
                  </a:cubicBezTo>
                  <a:lnTo>
                    <a:pt x="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22850" y="830325"/>
              <a:ext cx="78800" cy="23975"/>
            </a:xfrm>
            <a:custGeom>
              <a:avLst/>
              <a:gdLst/>
              <a:ahLst/>
              <a:cxnLst/>
              <a:rect l="l" t="t" r="r" b="b"/>
              <a:pathLst>
                <a:path w="3152" h="959" extrusionOk="0">
                  <a:moveTo>
                    <a:pt x="95" y="0"/>
                  </a:moveTo>
                  <a:cubicBezTo>
                    <a:pt x="59" y="0"/>
                    <a:pt x="25" y="24"/>
                    <a:pt x="14" y="60"/>
                  </a:cubicBezTo>
                  <a:cubicBezTo>
                    <a:pt x="1" y="103"/>
                    <a:pt x="24" y="149"/>
                    <a:pt x="67" y="165"/>
                  </a:cubicBezTo>
                  <a:cubicBezTo>
                    <a:pt x="1037" y="465"/>
                    <a:pt x="2029" y="731"/>
                    <a:pt x="3017" y="956"/>
                  </a:cubicBezTo>
                  <a:cubicBezTo>
                    <a:pt x="3023" y="957"/>
                    <a:pt x="3029" y="958"/>
                    <a:pt x="3036" y="958"/>
                  </a:cubicBezTo>
                  <a:cubicBezTo>
                    <a:pt x="3135" y="957"/>
                    <a:pt x="3152" y="815"/>
                    <a:pt x="3054" y="792"/>
                  </a:cubicBezTo>
                  <a:cubicBezTo>
                    <a:pt x="2071" y="568"/>
                    <a:pt x="1082" y="302"/>
                    <a:pt x="117" y="3"/>
                  </a:cubicBezTo>
                  <a:cubicBezTo>
                    <a:pt x="109" y="1"/>
                    <a:pt x="102"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019275" y="881350"/>
              <a:ext cx="60650" cy="20625"/>
            </a:xfrm>
            <a:custGeom>
              <a:avLst/>
              <a:gdLst/>
              <a:ahLst/>
              <a:cxnLst/>
              <a:rect l="l" t="t" r="r" b="b"/>
              <a:pathLst>
                <a:path w="2426" h="825" extrusionOk="0">
                  <a:moveTo>
                    <a:pt x="91" y="0"/>
                  </a:moveTo>
                  <a:cubicBezTo>
                    <a:pt x="52" y="0"/>
                    <a:pt x="16" y="28"/>
                    <a:pt x="8" y="69"/>
                  </a:cubicBezTo>
                  <a:cubicBezTo>
                    <a:pt x="0" y="116"/>
                    <a:pt x="31" y="161"/>
                    <a:pt x="79" y="168"/>
                  </a:cubicBezTo>
                  <a:cubicBezTo>
                    <a:pt x="830" y="313"/>
                    <a:pt x="1567" y="530"/>
                    <a:pt x="2277" y="818"/>
                  </a:cubicBezTo>
                  <a:cubicBezTo>
                    <a:pt x="2287" y="822"/>
                    <a:pt x="2298" y="824"/>
                    <a:pt x="2308" y="824"/>
                  </a:cubicBezTo>
                  <a:cubicBezTo>
                    <a:pt x="2401" y="824"/>
                    <a:pt x="2425" y="697"/>
                    <a:pt x="2340" y="662"/>
                  </a:cubicBezTo>
                  <a:cubicBezTo>
                    <a:pt x="1620" y="371"/>
                    <a:pt x="873" y="149"/>
                    <a:pt x="110" y="2"/>
                  </a:cubicBezTo>
                  <a:cubicBezTo>
                    <a:pt x="104" y="1"/>
                    <a:pt x="97"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24086" y="4552022"/>
            <a:ext cx="1098788" cy="666886"/>
            <a:chOff x="2957600" y="592900"/>
            <a:chExt cx="553100" cy="335675"/>
          </a:xfrm>
        </p:grpSpPr>
        <p:sp>
          <p:nvSpPr>
            <p:cNvPr id="22" name="Google Shape;22;p2"/>
            <p:cNvSpPr/>
            <p:nvPr/>
          </p:nvSpPr>
          <p:spPr>
            <a:xfrm>
              <a:off x="2957600" y="592900"/>
              <a:ext cx="553100" cy="335675"/>
            </a:xfrm>
            <a:custGeom>
              <a:avLst/>
              <a:gdLst/>
              <a:ahLst/>
              <a:cxnLst/>
              <a:rect l="l" t="t" r="r" b="b"/>
              <a:pathLst>
                <a:path w="22124" h="13427" extrusionOk="0">
                  <a:moveTo>
                    <a:pt x="20245" y="0"/>
                  </a:moveTo>
                  <a:cubicBezTo>
                    <a:pt x="19052" y="0"/>
                    <a:pt x="17059" y="921"/>
                    <a:pt x="15152" y="2640"/>
                  </a:cubicBezTo>
                  <a:cubicBezTo>
                    <a:pt x="15518" y="2151"/>
                    <a:pt x="15090" y="1326"/>
                    <a:pt x="14181" y="1326"/>
                  </a:cubicBezTo>
                  <a:cubicBezTo>
                    <a:pt x="14104" y="1326"/>
                    <a:pt x="14025" y="1332"/>
                    <a:pt x="13941" y="1344"/>
                  </a:cubicBezTo>
                  <a:cubicBezTo>
                    <a:pt x="13009" y="1483"/>
                    <a:pt x="11220" y="2751"/>
                    <a:pt x="10050" y="4409"/>
                  </a:cubicBezTo>
                  <a:cubicBezTo>
                    <a:pt x="10153" y="3911"/>
                    <a:pt x="9833" y="3133"/>
                    <a:pt x="8985" y="3133"/>
                  </a:cubicBezTo>
                  <a:cubicBezTo>
                    <a:pt x="8889" y="3133"/>
                    <a:pt x="8786" y="3143"/>
                    <a:pt x="8677" y="3164"/>
                  </a:cubicBezTo>
                  <a:cubicBezTo>
                    <a:pt x="7561" y="3383"/>
                    <a:pt x="6103" y="5112"/>
                    <a:pt x="5240" y="6203"/>
                  </a:cubicBezTo>
                  <a:cubicBezTo>
                    <a:pt x="5305" y="5935"/>
                    <a:pt x="5275" y="5619"/>
                    <a:pt x="5139" y="5434"/>
                  </a:cubicBezTo>
                  <a:cubicBezTo>
                    <a:pt x="4944" y="5170"/>
                    <a:pt x="4685" y="5046"/>
                    <a:pt x="4385" y="5046"/>
                  </a:cubicBezTo>
                  <a:cubicBezTo>
                    <a:pt x="2813" y="5046"/>
                    <a:pt x="144" y="8476"/>
                    <a:pt x="0" y="13155"/>
                  </a:cubicBezTo>
                  <a:cubicBezTo>
                    <a:pt x="713" y="13228"/>
                    <a:pt x="2151" y="13427"/>
                    <a:pt x="3476" y="13427"/>
                  </a:cubicBezTo>
                  <a:cubicBezTo>
                    <a:pt x="4937" y="13427"/>
                    <a:pt x="6259" y="13186"/>
                    <a:pt x="6321" y="12272"/>
                  </a:cubicBezTo>
                  <a:cubicBezTo>
                    <a:pt x="6354" y="11776"/>
                    <a:pt x="6054" y="11501"/>
                    <a:pt x="5681" y="11345"/>
                  </a:cubicBezTo>
                  <a:lnTo>
                    <a:pt x="5681" y="11345"/>
                  </a:lnTo>
                  <a:cubicBezTo>
                    <a:pt x="6574" y="11495"/>
                    <a:pt x="7661" y="11629"/>
                    <a:pt x="8637" y="11629"/>
                  </a:cubicBezTo>
                  <a:cubicBezTo>
                    <a:pt x="10027" y="11629"/>
                    <a:pt x="11190" y="11357"/>
                    <a:pt x="11248" y="10470"/>
                  </a:cubicBezTo>
                  <a:cubicBezTo>
                    <a:pt x="11292" y="9809"/>
                    <a:pt x="10677" y="9465"/>
                    <a:pt x="9975" y="9320"/>
                  </a:cubicBezTo>
                  <a:lnTo>
                    <a:pt x="9975" y="9320"/>
                  </a:lnTo>
                  <a:cubicBezTo>
                    <a:pt x="10600" y="9389"/>
                    <a:pt x="11337" y="9444"/>
                    <a:pt x="12079" y="9444"/>
                  </a:cubicBezTo>
                  <a:cubicBezTo>
                    <a:pt x="13488" y="9444"/>
                    <a:pt x="14915" y="9244"/>
                    <a:pt x="15630" y="8552"/>
                  </a:cubicBezTo>
                  <a:cubicBezTo>
                    <a:pt x="16258" y="7943"/>
                    <a:pt x="16010" y="7239"/>
                    <a:pt x="15590" y="6953"/>
                  </a:cubicBezTo>
                  <a:lnTo>
                    <a:pt x="15590" y="6953"/>
                  </a:lnTo>
                  <a:cubicBezTo>
                    <a:pt x="15862" y="7005"/>
                    <a:pt x="16120" y="7029"/>
                    <a:pt x="16360" y="7029"/>
                  </a:cubicBezTo>
                  <a:cubicBezTo>
                    <a:pt x="17538" y="7029"/>
                    <a:pt x="18297" y="6453"/>
                    <a:pt x="18264" y="5801"/>
                  </a:cubicBezTo>
                  <a:cubicBezTo>
                    <a:pt x="18231" y="5119"/>
                    <a:pt x="17403" y="4685"/>
                    <a:pt x="16548" y="4685"/>
                  </a:cubicBezTo>
                  <a:cubicBezTo>
                    <a:pt x="16469" y="4685"/>
                    <a:pt x="16389" y="4688"/>
                    <a:pt x="16310" y="4696"/>
                  </a:cubicBezTo>
                  <a:cubicBezTo>
                    <a:pt x="19483" y="4308"/>
                    <a:pt x="22123" y="1382"/>
                    <a:pt x="21132" y="304"/>
                  </a:cubicBezTo>
                  <a:cubicBezTo>
                    <a:pt x="20944" y="100"/>
                    <a:pt x="20638" y="0"/>
                    <a:pt x="20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77125" y="626675"/>
              <a:ext cx="479350" cy="265700"/>
            </a:xfrm>
            <a:custGeom>
              <a:avLst/>
              <a:gdLst/>
              <a:ahLst/>
              <a:cxnLst/>
              <a:rect l="l" t="t" r="r" b="b"/>
              <a:pathLst>
                <a:path w="19174" h="10628" extrusionOk="0">
                  <a:moveTo>
                    <a:pt x="19078" y="0"/>
                  </a:moveTo>
                  <a:cubicBezTo>
                    <a:pt x="19063" y="0"/>
                    <a:pt x="19048" y="4"/>
                    <a:pt x="19034" y="13"/>
                  </a:cubicBezTo>
                  <a:cubicBezTo>
                    <a:pt x="15270" y="2538"/>
                    <a:pt x="12221" y="3807"/>
                    <a:pt x="9529" y="4927"/>
                  </a:cubicBezTo>
                  <a:cubicBezTo>
                    <a:pt x="6235" y="6297"/>
                    <a:pt x="3389" y="7481"/>
                    <a:pt x="58" y="10480"/>
                  </a:cubicBezTo>
                  <a:cubicBezTo>
                    <a:pt x="1" y="10532"/>
                    <a:pt x="37" y="10627"/>
                    <a:pt x="115" y="10627"/>
                  </a:cubicBezTo>
                  <a:cubicBezTo>
                    <a:pt x="135" y="10627"/>
                    <a:pt x="155" y="10619"/>
                    <a:pt x="171" y="10605"/>
                  </a:cubicBezTo>
                  <a:cubicBezTo>
                    <a:pt x="3480" y="7626"/>
                    <a:pt x="6313" y="6447"/>
                    <a:pt x="9594" y="5082"/>
                  </a:cubicBezTo>
                  <a:cubicBezTo>
                    <a:pt x="12292" y="3959"/>
                    <a:pt x="15351" y="2687"/>
                    <a:pt x="19127" y="154"/>
                  </a:cubicBezTo>
                  <a:cubicBezTo>
                    <a:pt x="19164" y="127"/>
                    <a:pt x="19174" y="75"/>
                    <a:pt x="19149" y="38"/>
                  </a:cubicBezTo>
                  <a:cubicBezTo>
                    <a:pt x="19132" y="13"/>
                    <a:pt x="19105" y="0"/>
                    <a:pt x="19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249700" y="649225"/>
              <a:ext cx="58825" cy="58675"/>
            </a:xfrm>
            <a:custGeom>
              <a:avLst/>
              <a:gdLst/>
              <a:ahLst/>
              <a:cxnLst/>
              <a:rect l="l" t="t" r="r" b="b"/>
              <a:pathLst>
                <a:path w="2353" h="2347" extrusionOk="0">
                  <a:moveTo>
                    <a:pt x="2259" y="1"/>
                  </a:moveTo>
                  <a:cubicBezTo>
                    <a:pt x="2237" y="1"/>
                    <a:pt x="2214" y="10"/>
                    <a:pt x="2197" y="28"/>
                  </a:cubicBezTo>
                  <a:lnTo>
                    <a:pt x="54" y="2203"/>
                  </a:lnTo>
                  <a:cubicBezTo>
                    <a:pt x="1" y="2257"/>
                    <a:pt x="39" y="2347"/>
                    <a:pt x="114" y="2347"/>
                  </a:cubicBezTo>
                  <a:cubicBezTo>
                    <a:pt x="136" y="2347"/>
                    <a:pt x="158" y="2337"/>
                    <a:pt x="174" y="2322"/>
                  </a:cubicBezTo>
                  <a:lnTo>
                    <a:pt x="2318" y="146"/>
                  </a:lnTo>
                  <a:cubicBezTo>
                    <a:pt x="2352" y="114"/>
                    <a:pt x="2353" y="59"/>
                    <a:pt x="2319" y="25"/>
                  </a:cubicBezTo>
                  <a:cubicBezTo>
                    <a:pt x="2302" y="9"/>
                    <a:pt x="2281" y="1"/>
                    <a:pt x="2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25700" y="699475"/>
              <a:ext cx="55050" cy="58350"/>
            </a:xfrm>
            <a:custGeom>
              <a:avLst/>
              <a:gdLst/>
              <a:ahLst/>
              <a:cxnLst/>
              <a:rect l="l" t="t" r="r" b="b"/>
              <a:pathLst>
                <a:path w="2202" h="2334" extrusionOk="0">
                  <a:moveTo>
                    <a:pt x="2081" y="0"/>
                  </a:moveTo>
                  <a:cubicBezTo>
                    <a:pt x="2063" y="0"/>
                    <a:pt x="2043" y="7"/>
                    <a:pt x="2025" y="23"/>
                  </a:cubicBezTo>
                  <a:cubicBezTo>
                    <a:pt x="1310" y="696"/>
                    <a:pt x="648" y="1423"/>
                    <a:pt x="43" y="2198"/>
                  </a:cubicBezTo>
                  <a:cubicBezTo>
                    <a:pt x="1" y="2253"/>
                    <a:pt x="40" y="2334"/>
                    <a:pt x="110" y="2334"/>
                  </a:cubicBezTo>
                  <a:cubicBezTo>
                    <a:pt x="136" y="2334"/>
                    <a:pt x="160" y="2322"/>
                    <a:pt x="177" y="2301"/>
                  </a:cubicBezTo>
                  <a:cubicBezTo>
                    <a:pt x="775" y="1533"/>
                    <a:pt x="1431" y="813"/>
                    <a:pt x="2140" y="146"/>
                  </a:cubicBezTo>
                  <a:cubicBezTo>
                    <a:pt x="2201" y="86"/>
                    <a:pt x="2147" y="0"/>
                    <a:pt x="2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016475" y="753725"/>
              <a:ext cx="40775" cy="84575"/>
            </a:xfrm>
            <a:custGeom>
              <a:avLst/>
              <a:gdLst/>
              <a:ahLst/>
              <a:cxnLst/>
              <a:rect l="l" t="t" r="r" b="b"/>
              <a:pathLst>
                <a:path w="1631" h="3383" extrusionOk="0">
                  <a:moveTo>
                    <a:pt x="1514" y="1"/>
                  </a:moveTo>
                  <a:cubicBezTo>
                    <a:pt x="1492" y="1"/>
                    <a:pt x="1469" y="10"/>
                    <a:pt x="1450" y="33"/>
                  </a:cubicBezTo>
                  <a:cubicBezTo>
                    <a:pt x="723" y="990"/>
                    <a:pt x="229" y="2102"/>
                    <a:pt x="9" y="3283"/>
                  </a:cubicBezTo>
                  <a:cubicBezTo>
                    <a:pt x="0" y="3329"/>
                    <a:pt x="30" y="3372"/>
                    <a:pt x="76" y="3382"/>
                  </a:cubicBezTo>
                  <a:cubicBezTo>
                    <a:pt x="81" y="3382"/>
                    <a:pt x="86" y="3383"/>
                    <a:pt x="91" y="3383"/>
                  </a:cubicBezTo>
                  <a:cubicBezTo>
                    <a:pt x="132" y="3383"/>
                    <a:pt x="166" y="3353"/>
                    <a:pt x="173" y="3313"/>
                  </a:cubicBezTo>
                  <a:cubicBezTo>
                    <a:pt x="389" y="2158"/>
                    <a:pt x="873" y="1070"/>
                    <a:pt x="1584" y="135"/>
                  </a:cubicBezTo>
                  <a:cubicBezTo>
                    <a:pt x="1630" y="70"/>
                    <a:pt x="1574" y="1"/>
                    <a:pt x="15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302500" y="732575"/>
              <a:ext cx="77300" cy="8425"/>
            </a:xfrm>
            <a:custGeom>
              <a:avLst/>
              <a:gdLst/>
              <a:ahLst/>
              <a:cxnLst/>
              <a:rect l="l" t="t" r="r" b="b"/>
              <a:pathLst>
                <a:path w="3092" h="337" extrusionOk="0">
                  <a:moveTo>
                    <a:pt x="87" y="0"/>
                  </a:moveTo>
                  <a:cubicBezTo>
                    <a:pt x="43" y="0"/>
                    <a:pt x="6" y="35"/>
                    <a:pt x="4" y="80"/>
                  </a:cubicBezTo>
                  <a:cubicBezTo>
                    <a:pt x="1" y="126"/>
                    <a:pt x="37" y="166"/>
                    <a:pt x="82" y="169"/>
                  </a:cubicBezTo>
                  <a:lnTo>
                    <a:pt x="3007" y="337"/>
                  </a:lnTo>
                  <a:lnTo>
                    <a:pt x="3008" y="337"/>
                  </a:lnTo>
                  <a:cubicBezTo>
                    <a:pt x="3052" y="336"/>
                    <a:pt x="3088" y="299"/>
                    <a:pt x="3089" y="255"/>
                  </a:cubicBezTo>
                  <a:cubicBezTo>
                    <a:pt x="3091" y="210"/>
                    <a:pt x="3056" y="172"/>
                    <a:pt x="3012" y="169"/>
                  </a:cubicBezTo>
                  <a:lnTo>
                    <a:pt x="93" y="0"/>
                  </a:lnTo>
                  <a:cubicBezTo>
                    <a:pt x="91" y="0"/>
                    <a:pt x="8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14975" y="780800"/>
              <a:ext cx="102650" cy="8050"/>
            </a:xfrm>
            <a:custGeom>
              <a:avLst/>
              <a:gdLst/>
              <a:ahLst/>
              <a:cxnLst/>
              <a:rect l="l" t="t" r="r" b="b"/>
              <a:pathLst>
                <a:path w="4106" h="322" extrusionOk="0">
                  <a:moveTo>
                    <a:pt x="87" y="1"/>
                  </a:moveTo>
                  <a:cubicBezTo>
                    <a:pt x="41" y="1"/>
                    <a:pt x="4" y="37"/>
                    <a:pt x="3" y="81"/>
                  </a:cubicBezTo>
                  <a:cubicBezTo>
                    <a:pt x="1" y="127"/>
                    <a:pt x="35" y="165"/>
                    <a:pt x="80" y="169"/>
                  </a:cubicBezTo>
                  <a:lnTo>
                    <a:pt x="4023" y="322"/>
                  </a:lnTo>
                  <a:cubicBezTo>
                    <a:pt x="4068" y="320"/>
                    <a:pt x="4104" y="283"/>
                    <a:pt x="4104" y="239"/>
                  </a:cubicBezTo>
                  <a:cubicBezTo>
                    <a:pt x="4105" y="194"/>
                    <a:pt x="4071" y="156"/>
                    <a:pt x="4026" y="153"/>
                  </a:cubicBezTo>
                  <a:lnTo>
                    <a:pt x="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122850" y="830325"/>
              <a:ext cx="78800" cy="23975"/>
            </a:xfrm>
            <a:custGeom>
              <a:avLst/>
              <a:gdLst/>
              <a:ahLst/>
              <a:cxnLst/>
              <a:rect l="l" t="t" r="r" b="b"/>
              <a:pathLst>
                <a:path w="3152" h="959" extrusionOk="0">
                  <a:moveTo>
                    <a:pt x="95" y="0"/>
                  </a:moveTo>
                  <a:cubicBezTo>
                    <a:pt x="59" y="0"/>
                    <a:pt x="25" y="24"/>
                    <a:pt x="14" y="60"/>
                  </a:cubicBezTo>
                  <a:cubicBezTo>
                    <a:pt x="1" y="103"/>
                    <a:pt x="24" y="149"/>
                    <a:pt x="67" y="165"/>
                  </a:cubicBezTo>
                  <a:cubicBezTo>
                    <a:pt x="1037" y="465"/>
                    <a:pt x="2029" y="731"/>
                    <a:pt x="3017" y="956"/>
                  </a:cubicBezTo>
                  <a:cubicBezTo>
                    <a:pt x="3023" y="957"/>
                    <a:pt x="3029" y="958"/>
                    <a:pt x="3036" y="958"/>
                  </a:cubicBezTo>
                  <a:cubicBezTo>
                    <a:pt x="3135" y="957"/>
                    <a:pt x="3152" y="815"/>
                    <a:pt x="3054" y="792"/>
                  </a:cubicBezTo>
                  <a:cubicBezTo>
                    <a:pt x="2071" y="568"/>
                    <a:pt x="1082" y="302"/>
                    <a:pt x="117" y="3"/>
                  </a:cubicBezTo>
                  <a:cubicBezTo>
                    <a:pt x="109" y="1"/>
                    <a:pt x="102"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019275" y="881350"/>
              <a:ext cx="60650" cy="20625"/>
            </a:xfrm>
            <a:custGeom>
              <a:avLst/>
              <a:gdLst/>
              <a:ahLst/>
              <a:cxnLst/>
              <a:rect l="l" t="t" r="r" b="b"/>
              <a:pathLst>
                <a:path w="2426" h="825" extrusionOk="0">
                  <a:moveTo>
                    <a:pt x="91" y="0"/>
                  </a:moveTo>
                  <a:cubicBezTo>
                    <a:pt x="52" y="0"/>
                    <a:pt x="16" y="28"/>
                    <a:pt x="8" y="69"/>
                  </a:cubicBezTo>
                  <a:cubicBezTo>
                    <a:pt x="0" y="116"/>
                    <a:pt x="31" y="161"/>
                    <a:pt x="79" y="168"/>
                  </a:cubicBezTo>
                  <a:cubicBezTo>
                    <a:pt x="830" y="313"/>
                    <a:pt x="1567" y="530"/>
                    <a:pt x="2277" y="818"/>
                  </a:cubicBezTo>
                  <a:cubicBezTo>
                    <a:pt x="2287" y="822"/>
                    <a:pt x="2298" y="824"/>
                    <a:pt x="2308" y="824"/>
                  </a:cubicBezTo>
                  <a:cubicBezTo>
                    <a:pt x="2401" y="824"/>
                    <a:pt x="2425" y="697"/>
                    <a:pt x="2340" y="662"/>
                  </a:cubicBezTo>
                  <a:cubicBezTo>
                    <a:pt x="1620" y="371"/>
                    <a:pt x="873" y="149"/>
                    <a:pt x="110" y="2"/>
                  </a:cubicBezTo>
                  <a:cubicBezTo>
                    <a:pt x="104" y="1"/>
                    <a:pt x="97"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7523258" y="4005740"/>
            <a:ext cx="1815033" cy="1666534"/>
            <a:chOff x="4115675" y="3374025"/>
            <a:chExt cx="687825" cy="631550"/>
          </a:xfrm>
        </p:grpSpPr>
        <p:sp>
          <p:nvSpPr>
            <p:cNvPr id="32" name="Google Shape;32;p2"/>
            <p:cNvSpPr/>
            <p:nvPr/>
          </p:nvSpPr>
          <p:spPr>
            <a:xfrm>
              <a:off x="4115675" y="3374025"/>
              <a:ext cx="687800" cy="58300"/>
            </a:xfrm>
            <a:custGeom>
              <a:avLst/>
              <a:gdLst/>
              <a:ahLst/>
              <a:cxnLst/>
              <a:rect l="l" t="t" r="r" b="b"/>
              <a:pathLst>
                <a:path w="27512" h="2332" extrusionOk="0">
                  <a:moveTo>
                    <a:pt x="1669" y="1"/>
                  </a:moveTo>
                  <a:cubicBezTo>
                    <a:pt x="1144" y="1"/>
                    <a:pt x="619" y="165"/>
                    <a:pt x="151" y="493"/>
                  </a:cubicBezTo>
                  <a:cubicBezTo>
                    <a:pt x="36" y="574"/>
                    <a:pt x="0" y="744"/>
                    <a:pt x="72" y="874"/>
                  </a:cubicBezTo>
                  <a:cubicBezTo>
                    <a:pt x="118" y="959"/>
                    <a:pt x="198" y="1006"/>
                    <a:pt x="280" y="1006"/>
                  </a:cubicBezTo>
                  <a:cubicBezTo>
                    <a:pt x="324" y="1006"/>
                    <a:pt x="368" y="992"/>
                    <a:pt x="408" y="964"/>
                  </a:cubicBezTo>
                  <a:cubicBezTo>
                    <a:pt x="797" y="692"/>
                    <a:pt x="1233" y="556"/>
                    <a:pt x="1669" y="556"/>
                  </a:cubicBezTo>
                  <a:cubicBezTo>
                    <a:pt x="2105" y="556"/>
                    <a:pt x="2541" y="692"/>
                    <a:pt x="2930" y="964"/>
                  </a:cubicBezTo>
                  <a:lnTo>
                    <a:pt x="4179" y="1840"/>
                  </a:lnTo>
                  <a:cubicBezTo>
                    <a:pt x="4648" y="2167"/>
                    <a:pt x="5173" y="2331"/>
                    <a:pt x="5698" y="2331"/>
                  </a:cubicBezTo>
                  <a:cubicBezTo>
                    <a:pt x="6223" y="2331"/>
                    <a:pt x="6748" y="2168"/>
                    <a:pt x="7216" y="1840"/>
                  </a:cubicBezTo>
                  <a:lnTo>
                    <a:pt x="8467" y="964"/>
                  </a:lnTo>
                  <a:cubicBezTo>
                    <a:pt x="8856" y="692"/>
                    <a:pt x="9291" y="556"/>
                    <a:pt x="9727" y="556"/>
                  </a:cubicBezTo>
                  <a:cubicBezTo>
                    <a:pt x="10163" y="556"/>
                    <a:pt x="10599" y="692"/>
                    <a:pt x="10987" y="964"/>
                  </a:cubicBezTo>
                  <a:lnTo>
                    <a:pt x="12237" y="1840"/>
                  </a:lnTo>
                  <a:cubicBezTo>
                    <a:pt x="12706" y="2167"/>
                    <a:pt x="13231" y="2331"/>
                    <a:pt x="13755" y="2331"/>
                  </a:cubicBezTo>
                  <a:cubicBezTo>
                    <a:pt x="14281" y="2331"/>
                    <a:pt x="14806" y="2167"/>
                    <a:pt x="15274" y="1840"/>
                  </a:cubicBezTo>
                  <a:lnTo>
                    <a:pt x="16524" y="964"/>
                  </a:lnTo>
                  <a:cubicBezTo>
                    <a:pt x="16913" y="692"/>
                    <a:pt x="17349" y="556"/>
                    <a:pt x="17785" y="556"/>
                  </a:cubicBezTo>
                  <a:cubicBezTo>
                    <a:pt x="18220" y="556"/>
                    <a:pt x="18656" y="692"/>
                    <a:pt x="19045" y="964"/>
                  </a:cubicBezTo>
                  <a:lnTo>
                    <a:pt x="20295" y="1840"/>
                  </a:lnTo>
                  <a:cubicBezTo>
                    <a:pt x="20764" y="2167"/>
                    <a:pt x="21289" y="2331"/>
                    <a:pt x="21814" y="2331"/>
                  </a:cubicBezTo>
                  <a:cubicBezTo>
                    <a:pt x="22339" y="2331"/>
                    <a:pt x="22864" y="2167"/>
                    <a:pt x="23332" y="1840"/>
                  </a:cubicBezTo>
                  <a:lnTo>
                    <a:pt x="24582" y="964"/>
                  </a:lnTo>
                  <a:cubicBezTo>
                    <a:pt x="24970" y="692"/>
                    <a:pt x="25406" y="556"/>
                    <a:pt x="25842" y="556"/>
                  </a:cubicBezTo>
                  <a:cubicBezTo>
                    <a:pt x="26278" y="556"/>
                    <a:pt x="26714" y="692"/>
                    <a:pt x="27102" y="964"/>
                  </a:cubicBezTo>
                  <a:cubicBezTo>
                    <a:pt x="27142" y="992"/>
                    <a:pt x="27187" y="1006"/>
                    <a:pt x="27231" y="1006"/>
                  </a:cubicBezTo>
                  <a:cubicBezTo>
                    <a:pt x="27313" y="1006"/>
                    <a:pt x="27393" y="959"/>
                    <a:pt x="27440" y="874"/>
                  </a:cubicBezTo>
                  <a:cubicBezTo>
                    <a:pt x="27511" y="744"/>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15675" y="3431275"/>
              <a:ext cx="687825" cy="58275"/>
            </a:xfrm>
            <a:custGeom>
              <a:avLst/>
              <a:gdLst/>
              <a:ahLst/>
              <a:cxnLst/>
              <a:rect l="l" t="t" r="r" b="b"/>
              <a:pathLst>
                <a:path w="27513" h="2331" extrusionOk="0">
                  <a:moveTo>
                    <a:pt x="1669" y="0"/>
                  </a:moveTo>
                  <a:cubicBezTo>
                    <a:pt x="1144" y="0"/>
                    <a:pt x="619" y="164"/>
                    <a:pt x="151" y="492"/>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6"/>
                    <a:pt x="5173" y="2331"/>
                    <a:pt x="5698" y="2331"/>
                  </a:cubicBezTo>
                  <a:cubicBezTo>
                    <a:pt x="6223" y="2331"/>
                    <a:pt x="6748" y="2166"/>
                    <a:pt x="7216" y="1838"/>
                  </a:cubicBezTo>
                  <a:lnTo>
                    <a:pt x="8467" y="963"/>
                  </a:lnTo>
                  <a:cubicBezTo>
                    <a:pt x="8856" y="690"/>
                    <a:pt x="9291" y="554"/>
                    <a:pt x="9727" y="554"/>
                  </a:cubicBezTo>
                  <a:cubicBezTo>
                    <a:pt x="10163" y="554"/>
                    <a:pt x="10599" y="690"/>
                    <a:pt x="10987" y="963"/>
                  </a:cubicBezTo>
                  <a:lnTo>
                    <a:pt x="12237" y="1838"/>
                  </a:lnTo>
                  <a:cubicBezTo>
                    <a:pt x="12706" y="2165"/>
                    <a:pt x="13231" y="2330"/>
                    <a:pt x="13755" y="2330"/>
                  </a:cubicBezTo>
                  <a:cubicBezTo>
                    <a:pt x="14281" y="2330"/>
                    <a:pt x="14806" y="2165"/>
                    <a:pt x="15275" y="1838"/>
                  </a:cubicBezTo>
                  <a:lnTo>
                    <a:pt x="16525" y="963"/>
                  </a:lnTo>
                  <a:cubicBezTo>
                    <a:pt x="16914" y="690"/>
                    <a:pt x="17350" y="554"/>
                    <a:pt x="17786" y="554"/>
                  </a:cubicBezTo>
                  <a:cubicBezTo>
                    <a:pt x="18221" y="554"/>
                    <a:pt x="18657" y="690"/>
                    <a:pt x="19046" y="963"/>
                  </a:cubicBezTo>
                  <a:lnTo>
                    <a:pt x="20295" y="1838"/>
                  </a:lnTo>
                  <a:cubicBezTo>
                    <a:pt x="20764" y="2166"/>
                    <a:pt x="21289" y="2331"/>
                    <a:pt x="21814" y="2331"/>
                  </a:cubicBezTo>
                  <a:cubicBezTo>
                    <a:pt x="22339" y="2331"/>
                    <a:pt x="22864" y="2166"/>
                    <a:pt x="23332" y="1838"/>
                  </a:cubicBezTo>
                  <a:lnTo>
                    <a:pt x="24583" y="963"/>
                  </a:lnTo>
                  <a:cubicBezTo>
                    <a:pt x="24971" y="690"/>
                    <a:pt x="25407" y="554"/>
                    <a:pt x="25843" y="554"/>
                  </a:cubicBezTo>
                  <a:cubicBezTo>
                    <a:pt x="26279" y="554"/>
                    <a:pt x="26715" y="690"/>
                    <a:pt x="27103" y="963"/>
                  </a:cubicBezTo>
                  <a:cubicBezTo>
                    <a:pt x="27143" y="991"/>
                    <a:pt x="27188" y="1004"/>
                    <a:pt x="27232" y="1004"/>
                  </a:cubicBezTo>
                  <a:cubicBezTo>
                    <a:pt x="27314" y="1004"/>
                    <a:pt x="27394" y="958"/>
                    <a:pt x="27441" y="874"/>
                  </a:cubicBezTo>
                  <a:cubicBezTo>
                    <a:pt x="27512" y="743"/>
                    <a:pt x="27476" y="572"/>
                    <a:pt x="27361" y="493"/>
                  </a:cubicBezTo>
                  <a:cubicBezTo>
                    <a:pt x="26893" y="165"/>
                    <a:pt x="26368" y="0"/>
                    <a:pt x="25843" y="0"/>
                  </a:cubicBezTo>
                  <a:cubicBezTo>
                    <a:pt x="25317" y="0"/>
                    <a:pt x="24792" y="165"/>
                    <a:pt x="24324" y="493"/>
                  </a:cubicBezTo>
                  <a:lnTo>
                    <a:pt x="23075" y="1368"/>
                  </a:lnTo>
                  <a:cubicBezTo>
                    <a:pt x="22686" y="1640"/>
                    <a:pt x="22250" y="1776"/>
                    <a:pt x="21814" y="1776"/>
                  </a:cubicBezTo>
                  <a:cubicBezTo>
                    <a:pt x="21378" y="1776"/>
                    <a:pt x="20943" y="1641"/>
                    <a:pt x="20554" y="1368"/>
                  </a:cubicBezTo>
                  <a:lnTo>
                    <a:pt x="19304" y="493"/>
                  </a:lnTo>
                  <a:cubicBezTo>
                    <a:pt x="18835" y="165"/>
                    <a:pt x="18310" y="0"/>
                    <a:pt x="17785" y="0"/>
                  </a:cubicBezTo>
                  <a:cubicBezTo>
                    <a:pt x="17260" y="0"/>
                    <a:pt x="16735" y="165"/>
                    <a:pt x="16267" y="493"/>
                  </a:cubicBezTo>
                  <a:lnTo>
                    <a:pt x="15016" y="1368"/>
                  </a:lnTo>
                  <a:cubicBezTo>
                    <a:pt x="14627" y="1641"/>
                    <a:pt x="14192" y="1777"/>
                    <a:pt x="13756" y="1777"/>
                  </a:cubicBezTo>
                  <a:cubicBezTo>
                    <a:pt x="13320" y="1777"/>
                    <a:pt x="12884" y="1641"/>
                    <a:pt x="12496" y="1368"/>
                  </a:cubicBezTo>
                  <a:lnTo>
                    <a:pt x="11246" y="493"/>
                  </a:lnTo>
                  <a:cubicBezTo>
                    <a:pt x="10778" y="165"/>
                    <a:pt x="10253" y="0"/>
                    <a:pt x="9728" y="0"/>
                  </a:cubicBezTo>
                  <a:cubicBezTo>
                    <a:pt x="9203" y="0"/>
                    <a:pt x="8677" y="165"/>
                    <a:pt x="8209" y="493"/>
                  </a:cubicBezTo>
                  <a:lnTo>
                    <a:pt x="6959" y="1368"/>
                  </a:lnTo>
                  <a:cubicBezTo>
                    <a:pt x="6570" y="1641"/>
                    <a:pt x="6134" y="1777"/>
                    <a:pt x="5698" y="1777"/>
                  </a:cubicBezTo>
                  <a:cubicBezTo>
                    <a:pt x="5263" y="1777"/>
                    <a:pt x="4827" y="1641"/>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15675" y="3488475"/>
              <a:ext cx="687800" cy="58300"/>
            </a:xfrm>
            <a:custGeom>
              <a:avLst/>
              <a:gdLst/>
              <a:ahLst/>
              <a:cxnLst/>
              <a:rect l="l" t="t" r="r" b="b"/>
              <a:pathLst>
                <a:path w="27512" h="2332" extrusionOk="0">
                  <a:moveTo>
                    <a:pt x="1669" y="1"/>
                  </a:moveTo>
                  <a:cubicBezTo>
                    <a:pt x="1144" y="1"/>
                    <a:pt x="619" y="165"/>
                    <a:pt x="151" y="492"/>
                  </a:cubicBezTo>
                  <a:cubicBezTo>
                    <a:pt x="36" y="573"/>
                    <a:pt x="0" y="744"/>
                    <a:pt x="72" y="874"/>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1"/>
                    <a:pt x="13755" y="2331"/>
                  </a:cubicBezTo>
                  <a:cubicBezTo>
                    <a:pt x="14281" y="2331"/>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5"/>
                    <a:pt x="18310" y="1"/>
                    <a:pt x="17785" y="1"/>
                  </a:cubicBezTo>
                  <a:cubicBezTo>
                    <a:pt x="17260" y="1"/>
                    <a:pt x="16735" y="165"/>
                    <a:pt x="16267" y="492"/>
                  </a:cubicBezTo>
                  <a:lnTo>
                    <a:pt x="15016" y="1368"/>
                  </a:lnTo>
                  <a:cubicBezTo>
                    <a:pt x="14627" y="1640"/>
                    <a:pt x="14192" y="1776"/>
                    <a:pt x="13756" y="1776"/>
                  </a:cubicBezTo>
                  <a:cubicBezTo>
                    <a:pt x="13320" y="1776"/>
                    <a:pt x="12884" y="1640"/>
                    <a:pt x="12496" y="1368"/>
                  </a:cubicBezTo>
                  <a:lnTo>
                    <a:pt x="11245" y="492"/>
                  </a:lnTo>
                  <a:cubicBezTo>
                    <a:pt x="10777" y="165"/>
                    <a:pt x="10252" y="1"/>
                    <a:pt x="9727" y="1"/>
                  </a:cubicBezTo>
                  <a:cubicBezTo>
                    <a:pt x="9202" y="1"/>
                    <a:pt x="8676" y="165"/>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15675" y="3545700"/>
              <a:ext cx="687800" cy="58275"/>
            </a:xfrm>
            <a:custGeom>
              <a:avLst/>
              <a:gdLst/>
              <a:ahLst/>
              <a:cxnLst/>
              <a:rect l="l" t="t" r="r" b="b"/>
              <a:pathLst>
                <a:path w="27512" h="2331" extrusionOk="0">
                  <a:moveTo>
                    <a:pt x="1669" y="1"/>
                  </a:moveTo>
                  <a:cubicBezTo>
                    <a:pt x="1144" y="1"/>
                    <a:pt x="619" y="165"/>
                    <a:pt x="151" y="493"/>
                  </a:cubicBezTo>
                  <a:cubicBezTo>
                    <a:pt x="36" y="574"/>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0"/>
                    <a:pt x="13755" y="2330"/>
                  </a:cubicBezTo>
                  <a:cubicBezTo>
                    <a:pt x="14281" y="2330"/>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4"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15675" y="3602925"/>
              <a:ext cx="687800" cy="58275"/>
            </a:xfrm>
            <a:custGeom>
              <a:avLst/>
              <a:gdLst/>
              <a:ahLst/>
              <a:cxnLst/>
              <a:rect l="l" t="t" r="r" b="b"/>
              <a:pathLst>
                <a:path w="27512" h="2331" extrusionOk="0">
                  <a:moveTo>
                    <a:pt x="1669" y="0"/>
                  </a:moveTo>
                  <a:cubicBezTo>
                    <a:pt x="1144" y="0"/>
                    <a:pt x="619" y="165"/>
                    <a:pt x="151" y="493"/>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7"/>
                    <a:pt x="5173" y="2331"/>
                    <a:pt x="5698" y="2331"/>
                  </a:cubicBezTo>
                  <a:cubicBezTo>
                    <a:pt x="6223" y="2331"/>
                    <a:pt x="6748" y="2167"/>
                    <a:pt x="7216" y="1838"/>
                  </a:cubicBezTo>
                  <a:lnTo>
                    <a:pt x="8467" y="963"/>
                  </a:lnTo>
                  <a:cubicBezTo>
                    <a:pt x="8856" y="690"/>
                    <a:pt x="9291" y="554"/>
                    <a:pt x="9727" y="554"/>
                  </a:cubicBezTo>
                  <a:cubicBezTo>
                    <a:pt x="10163" y="554"/>
                    <a:pt x="10599" y="690"/>
                    <a:pt x="10987" y="963"/>
                  </a:cubicBezTo>
                  <a:lnTo>
                    <a:pt x="12237" y="1838"/>
                  </a:lnTo>
                  <a:cubicBezTo>
                    <a:pt x="12706" y="2167"/>
                    <a:pt x="13231" y="2330"/>
                    <a:pt x="13755" y="2330"/>
                  </a:cubicBezTo>
                  <a:cubicBezTo>
                    <a:pt x="14281" y="2330"/>
                    <a:pt x="14806" y="2167"/>
                    <a:pt x="15274" y="1838"/>
                  </a:cubicBezTo>
                  <a:lnTo>
                    <a:pt x="16524" y="963"/>
                  </a:lnTo>
                  <a:cubicBezTo>
                    <a:pt x="16913" y="690"/>
                    <a:pt x="17349" y="554"/>
                    <a:pt x="17785" y="554"/>
                  </a:cubicBezTo>
                  <a:cubicBezTo>
                    <a:pt x="18220" y="554"/>
                    <a:pt x="18656" y="690"/>
                    <a:pt x="19045" y="963"/>
                  </a:cubicBezTo>
                  <a:lnTo>
                    <a:pt x="20295" y="1838"/>
                  </a:lnTo>
                  <a:cubicBezTo>
                    <a:pt x="20764" y="2167"/>
                    <a:pt x="21289" y="2331"/>
                    <a:pt x="21814" y="2331"/>
                  </a:cubicBezTo>
                  <a:cubicBezTo>
                    <a:pt x="22339" y="2331"/>
                    <a:pt x="22864" y="2167"/>
                    <a:pt x="23332" y="1838"/>
                  </a:cubicBezTo>
                  <a:lnTo>
                    <a:pt x="24582" y="963"/>
                  </a:lnTo>
                  <a:cubicBezTo>
                    <a:pt x="24970" y="690"/>
                    <a:pt x="25406" y="554"/>
                    <a:pt x="25842" y="554"/>
                  </a:cubicBezTo>
                  <a:cubicBezTo>
                    <a:pt x="26278" y="554"/>
                    <a:pt x="26714" y="690"/>
                    <a:pt x="27102" y="963"/>
                  </a:cubicBezTo>
                  <a:cubicBezTo>
                    <a:pt x="27142" y="991"/>
                    <a:pt x="27187" y="1004"/>
                    <a:pt x="27231" y="1004"/>
                  </a:cubicBezTo>
                  <a:cubicBezTo>
                    <a:pt x="27313" y="1004"/>
                    <a:pt x="27393" y="958"/>
                    <a:pt x="27440" y="874"/>
                  </a:cubicBezTo>
                  <a:cubicBezTo>
                    <a:pt x="27511" y="743"/>
                    <a:pt x="27476" y="572"/>
                    <a:pt x="27361" y="493"/>
                  </a:cubicBezTo>
                  <a:cubicBezTo>
                    <a:pt x="26893" y="165"/>
                    <a:pt x="26368" y="0"/>
                    <a:pt x="25843" y="0"/>
                  </a:cubicBezTo>
                  <a:cubicBezTo>
                    <a:pt x="25317" y="0"/>
                    <a:pt x="24792" y="165"/>
                    <a:pt x="24324" y="493"/>
                  </a:cubicBezTo>
                  <a:lnTo>
                    <a:pt x="23074" y="1367"/>
                  </a:lnTo>
                  <a:cubicBezTo>
                    <a:pt x="22685" y="1640"/>
                    <a:pt x="22249" y="1776"/>
                    <a:pt x="21813" y="1776"/>
                  </a:cubicBezTo>
                  <a:cubicBezTo>
                    <a:pt x="21377" y="1776"/>
                    <a:pt x="20942" y="1640"/>
                    <a:pt x="20553" y="1367"/>
                  </a:cubicBezTo>
                  <a:lnTo>
                    <a:pt x="19304" y="493"/>
                  </a:lnTo>
                  <a:cubicBezTo>
                    <a:pt x="18835" y="165"/>
                    <a:pt x="18310" y="0"/>
                    <a:pt x="17785" y="0"/>
                  </a:cubicBezTo>
                  <a:cubicBezTo>
                    <a:pt x="17260" y="0"/>
                    <a:pt x="16735" y="165"/>
                    <a:pt x="16267" y="493"/>
                  </a:cubicBezTo>
                  <a:lnTo>
                    <a:pt x="15016" y="1367"/>
                  </a:lnTo>
                  <a:cubicBezTo>
                    <a:pt x="14627" y="1640"/>
                    <a:pt x="14192" y="1777"/>
                    <a:pt x="13756" y="1777"/>
                  </a:cubicBezTo>
                  <a:cubicBezTo>
                    <a:pt x="13320" y="1777"/>
                    <a:pt x="12884" y="1640"/>
                    <a:pt x="12496" y="1367"/>
                  </a:cubicBezTo>
                  <a:lnTo>
                    <a:pt x="11245" y="493"/>
                  </a:lnTo>
                  <a:cubicBezTo>
                    <a:pt x="10777" y="165"/>
                    <a:pt x="10252" y="0"/>
                    <a:pt x="9727" y="0"/>
                  </a:cubicBezTo>
                  <a:cubicBezTo>
                    <a:pt x="9202" y="0"/>
                    <a:pt x="8676" y="165"/>
                    <a:pt x="8208" y="493"/>
                  </a:cubicBezTo>
                  <a:lnTo>
                    <a:pt x="6959" y="1367"/>
                  </a:lnTo>
                  <a:cubicBezTo>
                    <a:pt x="6570" y="1640"/>
                    <a:pt x="6134" y="1777"/>
                    <a:pt x="5698" y="1777"/>
                  </a:cubicBezTo>
                  <a:cubicBezTo>
                    <a:pt x="5263" y="1777"/>
                    <a:pt x="4827" y="1640"/>
                    <a:pt x="4438" y="1367"/>
                  </a:cubicBezTo>
                  <a:lnTo>
                    <a:pt x="3188" y="493"/>
                  </a:lnTo>
                  <a:cubicBezTo>
                    <a:pt x="2719" y="165"/>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15675" y="366015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8"/>
                  </a:lnTo>
                  <a:cubicBezTo>
                    <a:pt x="4648" y="2166"/>
                    <a:pt x="5173" y="2330"/>
                    <a:pt x="5698" y="2330"/>
                  </a:cubicBezTo>
                  <a:cubicBezTo>
                    <a:pt x="6223" y="2330"/>
                    <a:pt x="6748" y="2166"/>
                    <a:pt x="7216" y="1838"/>
                  </a:cubicBezTo>
                  <a:lnTo>
                    <a:pt x="8467" y="963"/>
                  </a:lnTo>
                  <a:cubicBezTo>
                    <a:pt x="8856" y="691"/>
                    <a:pt x="9291" y="555"/>
                    <a:pt x="9727" y="555"/>
                  </a:cubicBezTo>
                  <a:cubicBezTo>
                    <a:pt x="10163" y="555"/>
                    <a:pt x="10599" y="691"/>
                    <a:pt x="10987" y="963"/>
                  </a:cubicBezTo>
                  <a:lnTo>
                    <a:pt x="12237" y="1838"/>
                  </a:lnTo>
                  <a:cubicBezTo>
                    <a:pt x="12706" y="2166"/>
                    <a:pt x="13231" y="2330"/>
                    <a:pt x="13755" y="2330"/>
                  </a:cubicBezTo>
                  <a:cubicBezTo>
                    <a:pt x="14281" y="2330"/>
                    <a:pt x="14806" y="2166"/>
                    <a:pt x="15274" y="1838"/>
                  </a:cubicBezTo>
                  <a:lnTo>
                    <a:pt x="16524" y="963"/>
                  </a:lnTo>
                  <a:cubicBezTo>
                    <a:pt x="16913" y="691"/>
                    <a:pt x="17349" y="555"/>
                    <a:pt x="17785" y="555"/>
                  </a:cubicBezTo>
                  <a:cubicBezTo>
                    <a:pt x="18220" y="555"/>
                    <a:pt x="18656" y="691"/>
                    <a:pt x="19045" y="963"/>
                  </a:cubicBezTo>
                  <a:lnTo>
                    <a:pt x="20295" y="1838"/>
                  </a:lnTo>
                  <a:cubicBezTo>
                    <a:pt x="20764" y="2166"/>
                    <a:pt x="21289" y="2330"/>
                    <a:pt x="21814" y="2330"/>
                  </a:cubicBezTo>
                  <a:cubicBezTo>
                    <a:pt x="22339" y="2330"/>
                    <a:pt x="22864" y="2166"/>
                    <a:pt x="23332" y="1838"/>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2" y="0"/>
                    <a:pt x="9727" y="0"/>
                  </a:cubicBezTo>
                  <a:cubicBezTo>
                    <a:pt x="9202" y="0"/>
                    <a:pt x="8676" y="164"/>
                    <a:pt x="8208" y="492"/>
                  </a:cubicBezTo>
                  <a:lnTo>
                    <a:pt x="6959" y="1368"/>
                  </a:lnTo>
                  <a:cubicBezTo>
                    <a:pt x="6570" y="1640"/>
                    <a:pt x="6134" y="1776"/>
                    <a:pt x="5698" y="1776"/>
                  </a:cubicBezTo>
                  <a:cubicBezTo>
                    <a:pt x="5263" y="1776"/>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15675" y="371840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7"/>
                    <a:pt x="21813" y="1777"/>
                  </a:cubicBezTo>
                  <a:cubicBezTo>
                    <a:pt x="21378" y="1777"/>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7"/>
                    <a:pt x="13756" y="1777"/>
                  </a:cubicBezTo>
                  <a:cubicBezTo>
                    <a:pt x="13320" y="1777"/>
                    <a:pt x="12884" y="1640"/>
                    <a:pt x="12496" y="1368"/>
                  </a:cubicBezTo>
                  <a:lnTo>
                    <a:pt x="11245" y="492"/>
                  </a:lnTo>
                  <a:cubicBezTo>
                    <a:pt x="10777" y="164"/>
                    <a:pt x="10252" y="0"/>
                    <a:pt x="9727" y="0"/>
                  </a:cubicBezTo>
                  <a:cubicBezTo>
                    <a:pt x="9202" y="0"/>
                    <a:pt x="8676" y="164"/>
                    <a:pt x="8208" y="492"/>
                  </a:cubicBezTo>
                  <a:lnTo>
                    <a:pt x="6959" y="1368"/>
                  </a:lnTo>
                  <a:cubicBezTo>
                    <a:pt x="6570" y="1640"/>
                    <a:pt x="6134" y="1777"/>
                    <a:pt x="5698" y="1777"/>
                  </a:cubicBezTo>
                  <a:cubicBezTo>
                    <a:pt x="5263" y="1777"/>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115675" y="3775625"/>
              <a:ext cx="687800" cy="58300"/>
            </a:xfrm>
            <a:custGeom>
              <a:avLst/>
              <a:gdLst/>
              <a:ahLst/>
              <a:cxnLst/>
              <a:rect l="l" t="t" r="r" b="b"/>
              <a:pathLst>
                <a:path w="27512" h="2332" extrusionOk="0">
                  <a:moveTo>
                    <a:pt x="9726" y="0"/>
                  </a:moveTo>
                  <a:cubicBezTo>
                    <a:pt x="9201" y="0"/>
                    <a:pt x="8676" y="164"/>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ubicBezTo>
                    <a:pt x="1144" y="1"/>
                    <a:pt x="619" y="165"/>
                    <a:pt x="151" y="492"/>
                  </a:cubicBezTo>
                  <a:cubicBezTo>
                    <a:pt x="36" y="573"/>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4"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1" y="0"/>
                    <a:pt x="9726"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115675" y="3832850"/>
              <a:ext cx="687800" cy="58275"/>
            </a:xfrm>
            <a:custGeom>
              <a:avLst/>
              <a:gdLst/>
              <a:ahLst/>
              <a:cxnLst/>
              <a:rect l="l" t="t" r="r" b="b"/>
              <a:pathLst>
                <a:path w="27512" h="2331" extrusionOk="0">
                  <a:moveTo>
                    <a:pt x="1669" y="1"/>
                  </a:moveTo>
                  <a:cubicBezTo>
                    <a:pt x="1144" y="1"/>
                    <a:pt x="619" y="165"/>
                    <a:pt x="151" y="493"/>
                  </a:cubicBezTo>
                  <a:cubicBezTo>
                    <a:pt x="36" y="573"/>
                    <a:pt x="0" y="743"/>
                    <a:pt x="72" y="874"/>
                  </a:cubicBezTo>
                  <a:cubicBezTo>
                    <a:pt x="118" y="958"/>
                    <a:pt x="198" y="1004"/>
                    <a:pt x="280" y="1004"/>
                  </a:cubicBezTo>
                  <a:cubicBezTo>
                    <a:pt x="324" y="1004"/>
                    <a:pt x="368" y="991"/>
                    <a:pt x="408" y="963"/>
                  </a:cubicBezTo>
                  <a:cubicBezTo>
                    <a:pt x="797" y="691"/>
                    <a:pt x="1233" y="554"/>
                    <a:pt x="1669" y="554"/>
                  </a:cubicBezTo>
                  <a:cubicBezTo>
                    <a:pt x="2105" y="554"/>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4"/>
                    <a:pt x="9727" y="554"/>
                  </a:cubicBezTo>
                  <a:cubicBezTo>
                    <a:pt x="10163" y="554"/>
                    <a:pt x="10599" y="691"/>
                    <a:pt x="10987" y="963"/>
                  </a:cubicBezTo>
                  <a:lnTo>
                    <a:pt x="12237" y="1839"/>
                  </a:lnTo>
                  <a:cubicBezTo>
                    <a:pt x="12706" y="2166"/>
                    <a:pt x="13231" y="2330"/>
                    <a:pt x="13755" y="2330"/>
                  </a:cubicBezTo>
                  <a:cubicBezTo>
                    <a:pt x="14281" y="2330"/>
                    <a:pt x="14806" y="2166"/>
                    <a:pt x="15274" y="1839"/>
                  </a:cubicBezTo>
                  <a:lnTo>
                    <a:pt x="16524" y="963"/>
                  </a:lnTo>
                  <a:cubicBezTo>
                    <a:pt x="16913" y="691"/>
                    <a:pt x="17349" y="554"/>
                    <a:pt x="17785" y="554"/>
                  </a:cubicBezTo>
                  <a:cubicBezTo>
                    <a:pt x="18220" y="554"/>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4"/>
                    <a:pt x="25842" y="554"/>
                  </a:cubicBezTo>
                  <a:cubicBezTo>
                    <a:pt x="26278" y="554"/>
                    <a:pt x="26714" y="691"/>
                    <a:pt x="27102" y="963"/>
                  </a:cubicBezTo>
                  <a:cubicBezTo>
                    <a:pt x="27142" y="991"/>
                    <a:pt x="27187" y="1004"/>
                    <a:pt x="27231" y="1004"/>
                  </a:cubicBezTo>
                  <a:cubicBezTo>
                    <a:pt x="27313" y="1004"/>
                    <a:pt x="27393" y="958"/>
                    <a:pt x="27440" y="874"/>
                  </a:cubicBezTo>
                  <a:cubicBezTo>
                    <a:pt x="27511" y="743"/>
                    <a:pt x="27476" y="573"/>
                    <a:pt x="27361" y="493"/>
                  </a:cubicBezTo>
                  <a:cubicBezTo>
                    <a:pt x="26893" y="165"/>
                    <a:pt x="26368" y="1"/>
                    <a:pt x="25843" y="1"/>
                  </a:cubicBezTo>
                  <a:cubicBezTo>
                    <a:pt x="25317" y="1"/>
                    <a:pt x="24792" y="165"/>
                    <a:pt x="24324" y="493"/>
                  </a:cubicBezTo>
                  <a:lnTo>
                    <a:pt x="23074" y="1368"/>
                  </a:lnTo>
                  <a:cubicBezTo>
                    <a:pt x="22685" y="1640"/>
                    <a:pt x="22249" y="1776"/>
                    <a:pt x="21813" y="1776"/>
                  </a:cubicBezTo>
                  <a:cubicBezTo>
                    <a:pt x="21378" y="1776"/>
                    <a:pt x="20942" y="1640"/>
                    <a:pt x="20553" y="1368"/>
                  </a:cubicBezTo>
                  <a:lnTo>
                    <a:pt x="19304" y="493"/>
                  </a:lnTo>
                  <a:cubicBezTo>
                    <a:pt x="18835" y="165"/>
                    <a:pt x="18310" y="1"/>
                    <a:pt x="17785" y="1"/>
                  </a:cubicBezTo>
                  <a:cubicBezTo>
                    <a:pt x="17260" y="1"/>
                    <a:pt x="16735" y="165"/>
                    <a:pt x="16267" y="493"/>
                  </a:cubicBezTo>
                  <a:lnTo>
                    <a:pt x="15016" y="1368"/>
                  </a:lnTo>
                  <a:cubicBezTo>
                    <a:pt x="14627" y="1640"/>
                    <a:pt x="14192" y="1776"/>
                    <a:pt x="13756" y="1776"/>
                  </a:cubicBezTo>
                  <a:cubicBezTo>
                    <a:pt x="13320" y="1776"/>
                    <a:pt x="12884" y="1640"/>
                    <a:pt x="12496" y="1368"/>
                  </a:cubicBezTo>
                  <a:lnTo>
                    <a:pt x="11245" y="493"/>
                  </a:lnTo>
                  <a:cubicBezTo>
                    <a:pt x="10777" y="165"/>
                    <a:pt x="10252" y="1"/>
                    <a:pt x="9727" y="1"/>
                  </a:cubicBezTo>
                  <a:cubicBezTo>
                    <a:pt x="9202" y="1"/>
                    <a:pt x="8676" y="165"/>
                    <a:pt x="8208" y="493"/>
                  </a:cubicBezTo>
                  <a:lnTo>
                    <a:pt x="6959" y="1368"/>
                  </a:lnTo>
                  <a:cubicBezTo>
                    <a:pt x="6570" y="1640"/>
                    <a:pt x="6134" y="1776"/>
                    <a:pt x="5698" y="1776"/>
                  </a:cubicBezTo>
                  <a:cubicBezTo>
                    <a:pt x="5263" y="1776"/>
                    <a:pt x="4827" y="1640"/>
                    <a:pt x="4438" y="1368"/>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115675" y="3890075"/>
              <a:ext cx="687800" cy="58275"/>
            </a:xfrm>
            <a:custGeom>
              <a:avLst/>
              <a:gdLst/>
              <a:ahLst/>
              <a:cxnLst/>
              <a:rect l="l" t="t" r="r" b="b"/>
              <a:pathLst>
                <a:path w="27512" h="2331" extrusionOk="0">
                  <a:moveTo>
                    <a:pt x="1669" y="0"/>
                  </a:moveTo>
                  <a:cubicBezTo>
                    <a:pt x="1144" y="0"/>
                    <a:pt x="619" y="164"/>
                    <a:pt x="151" y="491"/>
                  </a:cubicBezTo>
                  <a:cubicBezTo>
                    <a:pt x="36" y="572"/>
                    <a:pt x="0" y="743"/>
                    <a:pt x="72" y="873"/>
                  </a:cubicBezTo>
                  <a:cubicBezTo>
                    <a:pt x="118" y="958"/>
                    <a:pt x="198" y="1004"/>
                    <a:pt x="280" y="1004"/>
                  </a:cubicBezTo>
                  <a:cubicBezTo>
                    <a:pt x="324" y="1004"/>
                    <a:pt x="368" y="991"/>
                    <a:pt x="408" y="962"/>
                  </a:cubicBezTo>
                  <a:cubicBezTo>
                    <a:pt x="797" y="690"/>
                    <a:pt x="1233" y="554"/>
                    <a:pt x="1669" y="554"/>
                  </a:cubicBezTo>
                  <a:cubicBezTo>
                    <a:pt x="2105" y="554"/>
                    <a:pt x="2541" y="690"/>
                    <a:pt x="2930" y="962"/>
                  </a:cubicBezTo>
                  <a:lnTo>
                    <a:pt x="4179" y="1838"/>
                  </a:lnTo>
                  <a:cubicBezTo>
                    <a:pt x="4648" y="2166"/>
                    <a:pt x="5173" y="2330"/>
                    <a:pt x="5698" y="2330"/>
                  </a:cubicBezTo>
                  <a:cubicBezTo>
                    <a:pt x="6223" y="2330"/>
                    <a:pt x="6748" y="2166"/>
                    <a:pt x="7216" y="1838"/>
                  </a:cubicBezTo>
                  <a:lnTo>
                    <a:pt x="8467" y="962"/>
                  </a:lnTo>
                  <a:cubicBezTo>
                    <a:pt x="8856" y="690"/>
                    <a:pt x="9291" y="554"/>
                    <a:pt x="9727" y="554"/>
                  </a:cubicBezTo>
                  <a:cubicBezTo>
                    <a:pt x="10163" y="554"/>
                    <a:pt x="10599" y="690"/>
                    <a:pt x="10987" y="962"/>
                  </a:cubicBezTo>
                  <a:lnTo>
                    <a:pt x="12237" y="1838"/>
                  </a:lnTo>
                  <a:cubicBezTo>
                    <a:pt x="12706" y="2166"/>
                    <a:pt x="13231" y="2330"/>
                    <a:pt x="13755" y="2330"/>
                  </a:cubicBezTo>
                  <a:cubicBezTo>
                    <a:pt x="14281" y="2330"/>
                    <a:pt x="14806" y="2166"/>
                    <a:pt x="15274" y="1838"/>
                  </a:cubicBezTo>
                  <a:lnTo>
                    <a:pt x="16524" y="962"/>
                  </a:lnTo>
                  <a:cubicBezTo>
                    <a:pt x="16913" y="690"/>
                    <a:pt x="17349" y="554"/>
                    <a:pt x="17785" y="554"/>
                  </a:cubicBezTo>
                  <a:cubicBezTo>
                    <a:pt x="18220" y="554"/>
                    <a:pt x="18656" y="690"/>
                    <a:pt x="19045" y="962"/>
                  </a:cubicBezTo>
                  <a:lnTo>
                    <a:pt x="20295" y="1838"/>
                  </a:lnTo>
                  <a:cubicBezTo>
                    <a:pt x="20764" y="2166"/>
                    <a:pt x="21289" y="2330"/>
                    <a:pt x="21814" y="2330"/>
                  </a:cubicBezTo>
                  <a:cubicBezTo>
                    <a:pt x="22339" y="2330"/>
                    <a:pt x="22864" y="2166"/>
                    <a:pt x="23332" y="1838"/>
                  </a:cubicBezTo>
                  <a:lnTo>
                    <a:pt x="24582" y="962"/>
                  </a:lnTo>
                  <a:cubicBezTo>
                    <a:pt x="24970" y="690"/>
                    <a:pt x="25406" y="554"/>
                    <a:pt x="25842" y="554"/>
                  </a:cubicBezTo>
                  <a:cubicBezTo>
                    <a:pt x="26278" y="554"/>
                    <a:pt x="26714" y="690"/>
                    <a:pt x="27102" y="962"/>
                  </a:cubicBezTo>
                  <a:cubicBezTo>
                    <a:pt x="27142" y="991"/>
                    <a:pt x="27187" y="1004"/>
                    <a:pt x="27231" y="1004"/>
                  </a:cubicBezTo>
                  <a:cubicBezTo>
                    <a:pt x="27313" y="1004"/>
                    <a:pt x="27393" y="958"/>
                    <a:pt x="27440" y="873"/>
                  </a:cubicBezTo>
                  <a:cubicBezTo>
                    <a:pt x="27511" y="743"/>
                    <a:pt x="27476" y="572"/>
                    <a:pt x="27361" y="491"/>
                  </a:cubicBezTo>
                  <a:cubicBezTo>
                    <a:pt x="26893" y="164"/>
                    <a:pt x="26368" y="0"/>
                    <a:pt x="25843" y="0"/>
                  </a:cubicBezTo>
                  <a:cubicBezTo>
                    <a:pt x="25317" y="0"/>
                    <a:pt x="24792" y="164"/>
                    <a:pt x="24324" y="491"/>
                  </a:cubicBezTo>
                  <a:lnTo>
                    <a:pt x="23074" y="1367"/>
                  </a:lnTo>
                  <a:cubicBezTo>
                    <a:pt x="22685" y="1639"/>
                    <a:pt x="22249" y="1776"/>
                    <a:pt x="21813" y="1776"/>
                  </a:cubicBezTo>
                  <a:cubicBezTo>
                    <a:pt x="21378" y="1776"/>
                    <a:pt x="20942" y="1639"/>
                    <a:pt x="20553" y="1367"/>
                  </a:cubicBezTo>
                  <a:lnTo>
                    <a:pt x="19304" y="491"/>
                  </a:lnTo>
                  <a:cubicBezTo>
                    <a:pt x="18835" y="164"/>
                    <a:pt x="18310" y="0"/>
                    <a:pt x="17785" y="0"/>
                  </a:cubicBezTo>
                  <a:cubicBezTo>
                    <a:pt x="17260" y="0"/>
                    <a:pt x="16734" y="164"/>
                    <a:pt x="16267" y="491"/>
                  </a:cubicBezTo>
                  <a:lnTo>
                    <a:pt x="15016" y="1367"/>
                  </a:lnTo>
                  <a:cubicBezTo>
                    <a:pt x="14627" y="1639"/>
                    <a:pt x="14192" y="1776"/>
                    <a:pt x="13756" y="1776"/>
                  </a:cubicBezTo>
                  <a:cubicBezTo>
                    <a:pt x="13320" y="1776"/>
                    <a:pt x="12884" y="1639"/>
                    <a:pt x="12496" y="1367"/>
                  </a:cubicBezTo>
                  <a:lnTo>
                    <a:pt x="11245" y="491"/>
                  </a:lnTo>
                  <a:cubicBezTo>
                    <a:pt x="10777" y="164"/>
                    <a:pt x="10252" y="0"/>
                    <a:pt x="9727" y="0"/>
                  </a:cubicBezTo>
                  <a:cubicBezTo>
                    <a:pt x="9202" y="0"/>
                    <a:pt x="8676" y="164"/>
                    <a:pt x="8208" y="491"/>
                  </a:cubicBezTo>
                  <a:lnTo>
                    <a:pt x="6959" y="1367"/>
                  </a:lnTo>
                  <a:cubicBezTo>
                    <a:pt x="6570" y="1639"/>
                    <a:pt x="6134" y="1776"/>
                    <a:pt x="5698" y="1776"/>
                  </a:cubicBezTo>
                  <a:cubicBezTo>
                    <a:pt x="5263" y="1776"/>
                    <a:pt x="4827" y="1639"/>
                    <a:pt x="4438" y="1367"/>
                  </a:cubicBezTo>
                  <a:lnTo>
                    <a:pt x="3188" y="491"/>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115675" y="3947275"/>
              <a:ext cx="687800" cy="58300"/>
            </a:xfrm>
            <a:custGeom>
              <a:avLst/>
              <a:gdLst/>
              <a:ahLst/>
              <a:cxnLst/>
              <a:rect l="l" t="t" r="r" b="b"/>
              <a:pathLst>
                <a:path w="27512" h="2332" extrusionOk="0">
                  <a:moveTo>
                    <a:pt x="1669" y="1"/>
                  </a:moveTo>
                  <a:cubicBezTo>
                    <a:pt x="1144" y="1"/>
                    <a:pt x="619" y="165"/>
                    <a:pt x="151" y="493"/>
                  </a:cubicBezTo>
                  <a:cubicBezTo>
                    <a:pt x="36" y="574"/>
                    <a:pt x="0" y="745"/>
                    <a:pt x="72" y="874"/>
                  </a:cubicBezTo>
                  <a:cubicBezTo>
                    <a:pt x="118" y="959"/>
                    <a:pt x="198" y="1005"/>
                    <a:pt x="280" y="1005"/>
                  </a:cubicBezTo>
                  <a:cubicBezTo>
                    <a:pt x="324" y="1005"/>
                    <a:pt x="368" y="992"/>
                    <a:pt x="408" y="964"/>
                  </a:cubicBezTo>
                  <a:cubicBezTo>
                    <a:pt x="797" y="691"/>
                    <a:pt x="1233" y="555"/>
                    <a:pt x="1669" y="555"/>
                  </a:cubicBezTo>
                  <a:cubicBezTo>
                    <a:pt x="2105" y="555"/>
                    <a:pt x="2541" y="691"/>
                    <a:pt x="2930" y="964"/>
                  </a:cubicBezTo>
                  <a:lnTo>
                    <a:pt x="4179" y="1839"/>
                  </a:lnTo>
                  <a:cubicBezTo>
                    <a:pt x="4648" y="2167"/>
                    <a:pt x="5173" y="2331"/>
                    <a:pt x="5698" y="2331"/>
                  </a:cubicBezTo>
                  <a:cubicBezTo>
                    <a:pt x="6223" y="2331"/>
                    <a:pt x="6748" y="2167"/>
                    <a:pt x="7216" y="1839"/>
                  </a:cubicBezTo>
                  <a:lnTo>
                    <a:pt x="8467" y="964"/>
                  </a:lnTo>
                  <a:cubicBezTo>
                    <a:pt x="8856" y="691"/>
                    <a:pt x="9291" y="555"/>
                    <a:pt x="9727" y="555"/>
                  </a:cubicBezTo>
                  <a:cubicBezTo>
                    <a:pt x="10163" y="555"/>
                    <a:pt x="10599" y="691"/>
                    <a:pt x="10987" y="964"/>
                  </a:cubicBezTo>
                  <a:lnTo>
                    <a:pt x="12237" y="1839"/>
                  </a:lnTo>
                  <a:cubicBezTo>
                    <a:pt x="12706" y="2167"/>
                    <a:pt x="13231" y="2331"/>
                    <a:pt x="13755" y="2331"/>
                  </a:cubicBezTo>
                  <a:cubicBezTo>
                    <a:pt x="14281" y="2331"/>
                    <a:pt x="14806" y="2167"/>
                    <a:pt x="15274" y="1839"/>
                  </a:cubicBezTo>
                  <a:lnTo>
                    <a:pt x="16524" y="964"/>
                  </a:lnTo>
                  <a:cubicBezTo>
                    <a:pt x="16913" y="691"/>
                    <a:pt x="17349" y="555"/>
                    <a:pt x="17785" y="555"/>
                  </a:cubicBezTo>
                  <a:cubicBezTo>
                    <a:pt x="18220" y="555"/>
                    <a:pt x="18656" y="691"/>
                    <a:pt x="19045" y="964"/>
                  </a:cubicBezTo>
                  <a:lnTo>
                    <a:pt x="20295" y="1839"/>
                  </a:lnTo>
                  <a:cubicBezTo>
                    <a:pt x="20764" y="2167"/>
                    <a:pt x="21289" y="2331"/>
                    <a:pt x="21814" y="2331"/>
                  </a:cubicBezTo>
                  <a:cubicBezTo>
                    <a:pt x="22339" y="2331"/>
                    <a:pt x="22864" y="2167"/>
                    <a:pt x="23332" y="1839"/>
                  </a:cubicBezTo>
                  <a:lnTo>
                    <a:pt x="24582" y="964"/>
                  </a:lnTo>
                  <a:cubicBezTo>
                    <a:pt x="24970" y="691"/>
                    <a:pt x="25406" y="555"/>
                    <a:pt x="25842" y="555"/>
                  </a:cubicBezTo>
                  <a:cubicBezTo>
                    <a:pt x="26278" y="555"/>
                    <a:pt x="26714" y="691"/>
                    <a:pt x="27102" y="964"/>
                  </a:cubicBezTo>
                  <a:cubicBezTo>
                    <a:pt x="27142" y="992"/>
                    <a:pt x="27187" y="1005"/>
                    <a:pt x="27231" y="1005"/>
                  </a:cubicBezTo>
                  <a:cubicBezTo>
                    <a:pt x="27313" y="1005"/>
                    <a:pt x="27393" y="959"/>
                    <a:pt x="27440" y="874"/>
                  </a:cubicBezTo>
                  <a:cubicBezTo>
                    <a:pt x="27511" y="745"/>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89875" y="134921"/>
            <a:ext cx="1098794" cy="1140749"/>
          </a:xfrm>
          <a:custGeom>
            <a:avLst/>
            <a:gdLst/>
            <a:ahLst/>
            <a:cxnLst/>
            <a:rect l="l" t="t" r="r" b="b"/>
            <a:pathLst>
              <a:path w="23597" h="24498" extrusionOk="0">
                <a:moveTo>
                  <a:pt x="617" y="2"/>
                </a:moveTo>
                <a:cubicBezTo>
                  <a:pt x="468" y="2"/>
                  <a:pt x="323" y="60"/>
                  <a:pt x="213" y="169"/>
                </a:cubicBezTo>
                <a:cubicBezTo>
                  <a:pt x="50" y="332"/>
                  <a:pt x="1" y="578"/>
                  <a:pt x="89" y="791"/>
                </a:cubicBezTo>
                <a:cubicBezTo>
                  <a:pt x="178" y="1004"/>
                  <a:pt x="386" y="1144"/>
                  <a:pt x="617" y="1144"/>
                </a:cubicBezTo>
                <a:cubicBezTo>
                  <a:pt x="931" y="1144"/>
                  <a:pt x="1187" y="888"/>
                  <a:pt x="1187" y="574"/>
                </a:cubicBezTo>
                <a:cubicBezTo>
                  <a:pt x="1187" y="342"/>
                  <a:pt x="1048" y="134"/>
                  <a:pt x="835" y="46"/>
                </a:cubicBezTo>
                <a:cubicBezTo>
                  <a:pt x="765" y="17"/>
                  <a:pt x="690" y="2"/>
                  <a:pt x="617" y="2"/>
                </a:cubicBezTo>
                <a:close/>
                <a:moveTo>
                  <a:pt x="3819" y="1"/>
                </a:moveTo>
                <a:cubicBezTo>
                  <a:pt x="3670" y="1"/>
                  <a:pt x="3524" y="59"/>
                  <a:pt x="3415" y="169"/>
                </a:cubicBezTo>
                <a:cubicBezTo>
                  <a:pt x="3251" y="332"/>
                  <a:pt x="3202" y="578"/>
                  <a:pt x="3291" y="791"/>
                </a:cubicBezTo>
                <a:cubicBezTo>
                  <a:pt x="3379" y="1004"/>
                  <a:pt x="3588" y="1144"/>
                  <a:pt x="3818" y="1144"/>
                </a:cubicBezTo>
                <a:cubicBezTo>
                  <a:pt x="4133" y="1143"/>
                  <a:pt x="4389" y="888"/>
                  <a:pt x="4389" y="574"/>
                </a:cubicBezTo>
                <a:cubicBezTo>
                  <a:pt x="4389" y="342"/>
                  <a:pt x="4250" y="134"/>
                  <a:pt x="4037" y="45"/>
                </a:cubicBezTo>
                <a:cubicBezTo>
                  <a:pt x="3966" y="16"/>
                  <a:pt x="3892" y="1"/>
                  <a:pt x="3819" y="1"/>
                </a:cubicBezTo>
                <a:close/>
                <a:moveTo>
                  <a:pt x="7018" y="1"/>
                </a:moveTo>
                <a:cubicBezTo>
                  <a:pt x="6870" y="1"/>
                  <a:pt x="6725" y="59"/>
                  <a:pt x="6615" y="168"/>
                </a:cubicBezTo>
                <a:cubicBezTo>
                  <a:pt x="6452" y="331"/>
                  <a:pt x="6402" y="577"/>
                  <a:pt x="6491" y="791"/>
                </a:cubicBezTo>
                <a:cubicBezTo>
                  <a:pt x="6579" y="1004"/>
                  <a:pt x="6787" y="1143"/>
                  <a:pt x="7019" y="1144"/>
                </a:cubicBezTo>
                <a:cubicBezTo>
                  <a:pt x="7334" y="1143"/>
                  <a:pt x="7589" y="888"/>
                  <a:pt x="7590" y="574"/>
                </a:cubicBezTo>
                <a:cubicBezTo>
                  <a:pt x="7590" y="342"/>
                  <a:pt x="7452" y="134"/>
                  <a:pt x="7238" y="45"/>
                </a:cubicBezTo>
                <a:cubicBezTo>
                  <a:pt x="7167" y="15"/>
                  <a:pt x="7092" y="1"/>
                  <a:pt x="7018" y="1"/>
                </a:cubicBezTo>
                <a:close/>
                <a:moveTo>
                  <a:pt x="10221" y="2"/>
                </a:moveTo>
                <a:cubicBezTo>
                  <a:pt x="10072" y="2"/>
                  <a:pt x="9926" y="60"/>
                  <a:pt x="9817" y="169"/>
                </a:cubicBezTo>
                <a:cubicBezTo>
                  <a:pt x="9654" y="332"/>
                  <a:pt x="9605" y="578"/>
                  <a:pt x="9693" y="791"/>
                </a:cubicBezTo>
                <a:cubicBezTo>
                  <a:pt x="9782" y="1005"/>
                  <a:pt x="9990" y="1144"/>
                  <a:pt x="10221" y="1144"/>
                </a:cubicBezTo>
                <a:cubicBezTo>
                  <a:pt x="10535" y="1143"/>
                  <a:pt x="10791" y="887"/>
                  <a:pt x="10791" y="574"/>
                </a:cubicBezTo>
                <a:cubicBezTo>
                  <a:pt x="10791" y="342"/>
                  <a:pt x="10652" y="134"/>
                  <a:pt x="10439" y="46"/>
                </a:cubicBezTo>
                <a:cubicBezTo>
                  <a:pt x="10369" y="16"/>
                  <a:pt x="10294" y="2"/>
                  <a:pt x="10221" y="2"/>
                </a:cubicBezTo>
                <a:close/>
                <a:moveTo>
                  <a:pt x="13423" y="2"/>
                </a:moveTo>
                <a:cubicBezTo>
                  <a:pt x="13274" y="2"/>
                  <a:pt x="13128" y="60"/>
                  <a:pt x="13019" y="169"/>
                </a:cubicBezTo>
                <a:cubicBezTo>
                  <a:pt x="12855" y="332"/>
                  <a:pt x="12807" y="578"/>
                  <a:pt x="12894" y="791"/>
                </a:cubicBezTo>
                <a:cubicBezTo>
                  <a:pt x="12982" y="1004"/>
                  <a:pt x="13191" y="1143"/>
                  <a:pt x="13421" y="1144"/>
                </a:cubicBezTo>
                <a:cubicBezTo>
                  <a:pt x="13736" y="1143"/>
                  <a:pt x="13992" y="888"/>
                  <a:pt x="13993" y="574"/>
                </a:cubicBezTo>
                <a:cubicBezTo>
                  <a:pt x="13993" y="343"/>
                  <a:pt x="13854" y="134"/>
                  <a:pt x="13641" y="46"/>
                </a:cubicBezTo>
                <a:cubicBezTo>
                  <a:pt x="13570" y="17"/>
                  <a:pt x="13496" y="2"/>
                  <a:pt x="13423" y="2"/>
                </a:cubicBezTo>
                <a:close/>
                <a:moveTo>
                  <a:pt x="16623" y="1"/>
                </a:moveTo>
                <a:cubicBezTo>
                  <a:pt x="16475" y="1"/>
                  <a:pt x="16329" y="59"/>
                  <a:pt x="16219" y="168"/>
                </a:cubicBezTo>
                <a:cubicBezTo>
                  <a:pt x="16056" y="331"/>
                  <a:pt x="16007" y="577"/>
                  <a:pt x="16095" y="791"/>
                </a:cubicBezTo>
                <a:cubicBezTo>
                  <a:pt x="16184" y="1004"/>
                  <a:pt x="16392" y="1143"/>
                  <a:pt x="16623" y="1144"/>
                </a:cubicBezTo>
                <a:cubicBezTo>
                  <a:pt x="16939" y="1143"/>
                  <a:pt x="17193" y="888"/>
                  <a:pt x="17194" y="574"/>
                </a:cubicBezTo>
                <a:cubicBezTo>
                  <a:pt x="17194" y="342"/>
                  <a:pt x="17056" y="134"/>
                  <a:pt x="16842" y="45"/>
                </a:cubicBezTo>
                <a:cubicBezTo>
                  <a:pt x="16772" y="15"/>
                  <a:pt x="16697" y="1"/>
                  <a:pt x="16623" y="1"/>
                </a:cubicBezTo>
                <a:close/>
                <a:moveTo>
                  <a:pt x="19826" y="1"/>
                </a:moveTo>
                <a:cubicBezTo>
                  <a:pt x="19677" y="1"/>
                  <a:pt x="19530" y="59"/>
                  <a:pt x="19421" y="168"/>
                </a:cubicBezTo>
                <a:cubicBezTo>
                  <a:pt x="19257" y="331"/>
                  <a:pt x="19209" y="577"/>
                  <a:pt x="19297" y="791"/>
                </a:cubicBezTo>
                <a:cubicBezTo>
                  <a:pt x="19385" y="1004"/>
                  <a:pt x="19594" y="1143"/>
                  <a:pt x="19825" y="1144"/>
                </a:cubicBezTo>
                <a:cubicBezTo>
                  <a:pt x="20139" y="1143"/>
                  <a:pt x="20395" y="888"/>
                  <a:pt x="20396" y="574"/>
                </a:cubicBezTo>
                <a:cubicBezTo>
                  <a:pt x="20396" y="342"/>
                  <a:pt x="20257" y="134"/>
                  <a:pt x="20044" y="45"/>
                </a:cubicBezTo>
                <a:cubicBezTo>
                  <a:pt x="19974" y="16"/>
                  <a:pt x="19899" y="1"/>
                  <a:pt x="19826" y="1"/>
                </a:cubicBezTo>
                <a:close/>
                <a:moveTo>
                  <a:pt x="23026" y="2"/>
                </a:moveTo>
                <a:cubicBezTo>
                  <a:pt x="22878" y="2"/>
                  <a:pt x="22731" y="60"/>
                  <a:pt x="22623" y="169"/>
                </a:cubicBezTo>
                <a:cubicBezTo>
                  <a:pt x="22459" y="332"/>
                  <a:pt x="22410" y="578"/>
                  <a:pt x="22498" y="791"/>
                </a:cubicBezTo>
                <a:cubicBezTo>
                  <a:pt x="22587" y="1005"/>
                  <a:pt x="22796" y="1144"/>
                  <a:pt x="23026" y="1144"/>
                </a:cubicBezTo>
                <a:cubicBezTo>
                  <a:pt x="23341" y="1143"/>
                  <a:pt x="23596" y="887"/>
                  <a:pt x="23597" y="574"/>
                </a:cubicBezTo>
                <a:cubicBezTo>
                  <a:pt x="23597" y="342"/>
                  <a:pt x="23458" y="134"/>
                  <a:pt x="23245" y="46"/>
                </a:cubicBezTo>
                <a:cubicBezTo>
                  <a:pt x="23174" y="16"/>
                  <a:pt x="23100" y="2"/>
                  <a:pt x="23026" y="2"/>
                </a:cubicBezTo>
                <a:close/>
                <a:moveTo>
                  <a:pt x="617" y="2922"/>
                </a:moveTo>
                <a:cubicBezTo>
                  <a:pt x="469" y="2922"/>
                  <a:pt x="323" y="2980"/>
                  <a:pt x="213" y="3089"/>
                </a:cubicBezTo>
                <a:cubicBezTo>
                  <a:pt x="50" y="3252"/>
                  <a:pt x="1" y="3498"/>
                  <a:pt x="89" y="3711"/>
                </a:cubicBezTo>
                <a:cubicBezTo>
                  <a:pt x="178" y="3924"/>
                  <a:pt x="386" y="4063"/>
                  <a:pt x="617" y="4063"/>
                </a:cubicBezTo>
                <a:cubicBezTo>
                  <a:pt x="931" y="4063"/>
                  <a:pt x="1187" y="3807"/>
                  <a:pt x="1187" y="3493"/>
                </a:cubicBezTo>
                <a:cubicBezTo>
                  <a:pt x="1187" y="3262"/>
                  <a:pt x="1048" y="3054"/>
                  <a:pt x="835" y="2965"/>
                </a:cubicBezTo>
                <a:cubicBezTo>
                  <a:pt x="765" y="2936"/>
                  <a:pt x="691" y="2922"/>
                  <a:pt x="617" y="2922"/>
                </a:cubicBezTo>
                <a:close/>
                <a:moveTo>
                  <a:pt x="3817" y="2921"/>
                </a:moveTo>
                <a:cubicBezTo>
                  <a:pt x="3669" y="2921"/>
                  <a:pt x="3523" y="2979"/>
                  <a:pt x="3414" y="3088"/>
                </a:cubicBezTo>
                <a:cubicBezTo>
                  <a:pt x="3251" y="3252"/>
                  <a:pt x="3202" y="3498"/>
                  <a:pt x="3291" y="3711"/>
                </a:cubicBezTo>
                <a:cubicBezTo>
                  <a:pt x="3380" y="3924"/>
                  <a:pt x="3588" y="4063"/>
                  <a:pt x="3818" y="4063"/>
                </a:cubicBezTo>
                <a:cubicBezTo>
                  <a:pt x="4133" y="4062"/>
                  <a:pt x="4388" y="3807"/>
                  <a:pt x="4389" y="3493"/>
                </a:cubicBezTo>
                <a:cubicBezTo>
                  <a:pt x="4389" y="3261"/>
                  <a:pt x="4250" y="3053"/>
                  <a:pt x="4037" y="2965"/>
                </a:cubicBezTo>
                <a:cubicBezTo>
                  <a:pt x="3966" y="2935"/>
                  <a:pt x="3891" y="2921"/>
                  <a:pt x="3817" y="2921"/>
                </a:cubicBezTo>
                <a:close/>
                <a:moveTo>
                  <a:pt x="7020" y="2920"/>
                </a:moveTo>
                <a:cubicBezTo>
                  <a:pt x="6871" y="2920"/>
                  <a:pt x="6725" y="2978"/>
                  <a:pt x="6615" y="3088"/>
                </a:cubicBezTo>
                <a:cubicBezTo>
                  <a:pt x="6452" y="3250"/>
                  <a:pt x="6402" y="3497"/>
                  <a:pt x="6491" y="3710"/>
                </a:cubicBezTo>
                <a:cubicBezTo>
                  <a:pt x="6579" y="3923"/>
                  <a:pt x="6787" y="4063"/>
                  <a:pt x="7019" y="4063"/>
                </a:cubicBezTo>
                <a:cubicBezTo>
                  <a:pt x="7334" y="4063"/>
                  <a:pt x="7589" y="3807"/>
                  <a:pt x="7590" y="3493"/>
                </a:cubicBezTo>
                <a:cubicBezTo>
                  <a:pt x="7590" y="3261"/>
                  <a:pt x="7451" y="3053"/>
                  <a:pt x="7238" y="2964"/>
                </a:cubicBezTo>
                <a:cubicBezTo>
                  <a:pt x="7167" y="2935"/>
                  <a:pt x="7093" y="2920"/>
                  <a:pt x="7020" y="2920"/>
                </a:cubicBezTo>
                <a:close/>
                <a:moveTo>
                  <a:pt x="10221" y="2922"/>
                </a:moveTo>
                <a:cubicBezTo>
                  <a:pt x="10072" y="2922"/>
                  <a:pt x="9926" y="2980"/>
                  <a:pt x="9817" y="3089"/>
                </a:cubicBezTo>
                <a:cubicBezTo>
                  <a:pt x="9654" y="3253"/>
                  <a:pt x="9605" y="3498"/>
                  <a:pt x="9694" y="3711"/>
                </a:cubicBezTo>
                <a:cubicBezTo>
                  <a:pt x="9782" y="3924"/>
                  <a:pt x="9990" y="4063"/>
                  <a:pt x="10221" y="4063"/>
                </a:cubicBezTo>
                <a:cubicBezTo>
                  <a:pt x="10535" y="4062"/>
                  <a:pt x="10790" y="3807"/>
                  <a:pt x="10791" y="3493"/>
                </a:cubicBezTo>
                <a:cubicBezTo>
                  <a:pt x="10791" y="3261"/>
                  <a:pt x="10652" y="3053"/>
                  <a:pt x="10439" y="2965"/>
                </a:cubicBezTo>
                <a:cubicBezTo>
                  <a:pt x="10369" y="2936"/>
                  <a:pt x="10295" y="2922"/>
                  <a:pt x="10221" y="2922"/>
                </a:cubicBezTo>
                <a:close/>
                <a:moveTo>
                  <a:pt x="13422" y="2922"/>
                </a:moveTo>
                <a:cubicBezTo>
                  <a:pt x="13273" y="2922"/>
                  <a:pt x="13127" y="2980"/>
                  <a:pt x="13019" y="3089"/>
                </a:cubicBezTo>
                <a:cubicBezTo>
                  <a:pt x="12855" y="3252"/>
                  <a:pt x="12807" y="3497"/>
                  <a:pt x="12894" y="3710"/>
                </a:cubicBezTo>
                <a:cubicBezTo>
                  <a:pt x="12982" y="3923"/>
                  <a:pt x="13191" y="4063"/>
                  <a:pt x="13421" y="4063"/>
                </a:cubicBezTo>
                <a:cubicBezTo>
                  <a:pt x="13736" y="4062"/>
                  <a:pt x="13992" y="3807"/>
                  <a:pt x="13993" y="3493"/>
                </a:cubicBezTo>
                <a:cubicBezTo>
                  <a:pt x="13993" y="3262"/>
                  <a:pt x="13853" y="3054"/>
                  <a:pt x="13640" y="2965"/>
                </a:cubicBezTo>
                <a:cubicBezTo>
                  <a:pt x="13569" y="2936"/>
                  <a:pt x="13495" y="2922"/>
                  <a:pt x="13422" y="2922"/>
                </a:cubicBezTo>
                <a:close/>
                <a:moveTo>
                  <a:pt x="16624" y="2920"/>
                </a:moveTo>
                <a:cubicBezTo>
                  <a:pt x="16475" y="2920"/>
                  <a:pt x="16329" y="2978"/>
                  <a:pt x="16219" y="3088"/>
                </a:cubicBezTo>
                <a:cubicBezTo>
                  <a:pt x="16056" y="3250"/>
                  <a:pt x="16007" y="3497"/>
                  <a:pt x="16095" y="3710"/>
                </a:cubicBezTo>
                <a:cubicBezTo>
                  <a:pt x="16184" y="3923"/>
                  <a:pt x="16392" y="4063"/>
                  <a:pt x="16623" y="4063"/>
                </a:cubicBezTo>
                <a:cubicBezTo>
                  <a:pt x="16938" y="4063"/>
                  <a:pt x="17193" y="3807"/>
                  <a:pt x="17194" y="3493"/>
                </a:cubicBezTo>
                <a:cubicBezTo>
                  <a:pt x="17194" y="3261"/>
                  <a:pt x="17056" y="3053"/>
                  <a:pt x="16842" y="2964"/>
                </a:cubicBezTo>
                <a:cubicBezTo>
                  <a:pt x="16772" y="2935"/>
                  <a:pt x="16698" y="2920"/>
                  <a:pt x="16624" y="2920"/>
                </a:cubicBezTo>
                <a:close/>
                <a:moveTo>
                  <a:pt x="19825" y="2920"/>
                </a:moveTo>
                <a:cubicBezTo>
                  <a:pt x="19677" y="2920"/>
                  <a:pt x="19530" y="2978"/>
                  <a:pt x="19421" y="3088"/>
                </a:cubicBezTo>
                <a:cubicBezTo>
                  <a:pt x="19257" y="3252"/>
                  <a:pt x="19209" y="3497"/>
                  <a:pt x="19297" y="3710"/>
                </a:cubicBezTo>
                <a:cubicBezTo>
                  <a:pt x="19386" y="3923"/>
                  <a:pt x="19594" y="4063"/>
                  <a:pt x="19825" y="4063"/>
                </a:cubicBezTo>
                <a:cubicBezTo>
                  <a:pt x="20139" y="4063"/>
                  <a:pt x="20395" y="3807"/>
                  <a:pt x="20396" y="3493"/>
                </a:cubicBezTo>
                <a:cubicBezTo>
                  <a:pt x="20396" y="3261"/>
                  <a:pt x="20257" y="3053"/>
                  <a:pt x="20043" y="2964"/>
                </a:cubicBezTo>
                <a:cubicBezTo>
                  <a:pt x="19973" y="2935"/>
                  <a:pt x="19899" y="2920"/>
                  <a:pt x="19825" y="2920"/>
                </a:cubicBezTo>
                <a:close/>
                <a:moveTo>
                  <a:pt x="23026" y="2922"/>
                </a:moveTo>
                <a:cubicBezTo>
                  <a:pt x="22877" y="2922"/>
                  <a:pt x="22731" y="2980"/>
                  <a:pt x="22622" y="3089"/>
                </a:cubicBezTo>
                <a:cubicBezTo>
                  <a:pt x="22459" y="3253"/>
                  <a:pt x="22410" y="3498"/>
                  <a:pt x="22498" y="3711"/>
                </a:cubicBezTo>
                <a:cubicBezTo>
                  <a:pt x="22587" y="3924"/>
                  <a:pt x="22796" y="4063"/>
                  <a:pt x="23026" y="4063"/>
                </a:cubicBezTo>
                <a:cubicBezTo>
                  <a:pt x="23341" y="4062"/>
                  <a:pt x="23596" y="3807"/>
                  <a:pt x="23597" y="3493"/>
                </a:cubicBezTo>
                <a:cubicBezTo>
                  <a:pt x="23597" y="3261"/>
                  <a:pt x="23457" y="3053"/>
                  <a:pt x="23244" y="2965"/>
                </a:cubicBezTo>
                <a:cubicBezTo>
                  <a:pt x="23173" y="2936"/>
                  <a:pt x="23099" y="2922"/>
                  <a:pt x="23026" y="2922"/>
                </a:cubicBezTo>
                <a:close/>
                <a:moveTo>
                  <a:pt x="617" y="5841"/>
                </a:moveTo>
                <a:cubicBezTo>
                  <a:pt x="468" y="5841"/>
                  <a:pt x="323" y="5898"/>
                  <a:pt x="213" y="6007"/>
                </a:cubicBezTo>
                <a:cubicBezTo>
                  <a:pt x="50" y="6171"/>
                  <a:pt x="1" y="6416"/>
                  <a:pt x="89" y="6629"/>
                </a:cubicBezTo>
                <a:cubicBezTo>
                  <a:pt x="178" y="6842"/>
                  <a:pt x="386" y="6982"/>
                  <a:pt x="617" y="6982"/>
                </a:cubicBezTo>
                <a:cubicBezTo>
                  <a:pt x="931" y="6982"/>
                  <a:pt x="1187" y="6726"/>
                  <a:pt x="1187" y="6412"/>
                </a:cubicBezTo>
                <a:cubicBezTo>
                  <a:pt x="1187" y="6181"/>
                  <a:pt x="1048" y="5972"/>
                  <a:pt x="835" y="5884"/>
                </a:cubicBezTo>
                <a:cubicBezTo>
                  <a:pt x="765" y="5855"/>
                  <a:pt x="690" y="5841"/>
                  <a:pt x="617" y="5841"/>
                </a:cubicBezTo>
                <a:close/>
                <a:moveTo>
                  <a:pt x="3819" y="5840"/>
                </a:moveTo>
                <a:cubicBezTo>
                  <a:pt x="3670" y="5840"/>
                  <a:pt x="3523" y="5898"/>
                  <a:pt x="3414" y="6007"/>
                </a:cubicBezTo>
                <a:cubicBezTo>
                  <a:pt x="3251" y="6171"/>
                  <a:pt x="3202" y="6416"/>
                  <a:pt x="3291" y="6629"/>
                </a:cubicBezTo>
                <a:cubicBezTo>
                  <a:pt x="3379" y="6842"/>
                  <a:pt x="3588" y="6982"/>
                  <a:pt x="3818" y="6982"/>
                </a:cubicBezTo>
                <a:cubicBezTo>
                  <a:pt x="4133" y="6981"/>
                  <a:pt x="4389" y="6726"/>
                  <a:pt x="4389" y="6412"/>
                </a:cubicBezTo>
                <a:lnTo>
                  <a:pt x="4389" y="6411"/>
                </a:lnTo>
                <a:cubicBezTo>
                  <a:pt x="4389" y="6180"/>
                  <a:pt x="4250" y="5972"/>
                  <a:pt x="4037" y="5883"/>
                </a:cubicBezTo>
                <a:cubicBezTo>
                  <a:pt x="3966" y="5854"/>
                  <a:pt x="3892" y="5840"/>
                  <a:pt x="3819" y="5840"/>
                </a:cubicBezTo>
                <a:close/>
                <a:moveTo>
                  <a:pt x="7018" y="5839"/>
                </a:moveTo>
                <a:cubicBezTo>
                  <a:pt x="6870" y="5839"/>
                  <a:pt x="6725" y="5897"/>
                  <a:pt x="6615" y="6006"/>
                </a:cubicBezTo>
                <a:cubicBezTo>
                  <a:pt x="6452" y="6170"/>
                  <a:pt x="6402" y="6415"/>
                  <a:pt x="6491" y="6629"/>
                </a:cubicBezTo>
                <a:cubicBezTo>
                  <a:pt x="6579" y="6842"/>
                  <a:pt x="6787" y="6981"/>
                  <a:pt x="7019" y="6982"/>
                </a:cubicBezTo>
                <a:cubicBezTo>
                  <a:pt x="7334" y="6981"/>
                  <a:pt x="7589" y="6726"/>
                  <a:pt x="7590" y="6412"/>
                </a:cubicBezTo>
                <a:lnTo>
                  <a:pt x="7590" y="6411"/>
                </a:lnTo>
                <a:cubicBezTo>
                  <a:pt x="7590" y="6180"/>
                  <a:pt x="7451" y="5972"/>
                  <a:pt x="7238" y="5883"/>
                </a:cubicBezTo>
                <a:cubicBezTo>
                  <a:pt x="7167" y="5853"/>
                  <a:pt x="7092" y="5839"/>
                  <a:pt x="7018" y="5839"/>
                </a:cubicBezTo>
                <a:close/>
                <a:moveTo>
                  <a:pt x="10221" y="5840"/>
                </a:moveTo>
                <a:cubicBezTo>
                  <a:pt x="10072" y="5840"/>
                  <a:pt x="9926" y="5898"/>
                  <a:pt x="9817" y="6007"/>
                </a:cubicBezTo>
                <a:cubicBezTo>
                  <a:pt x="9654" y="6171"/>
                  <a:pt x="9605" y="6417"/>
                  <a:pt x="9694" y="6630"/>
                </a:cubicBezTo>
                <a:cubicBezTo>
                  <a:pt x="9782" y="6843"/>
                  <a:pt x="9990" y="6982"/>
                  <a:pt x="10221" y="6982"/>
                </a:cubicBezTo>
                <a:cubicBezTo>
                  <a:pt x="10535" y="6981"/>
                  <a:pt x="10791" y="6726"/>
                  <a:pt x="10791" y="6412"/>
                </a:cubicBezTo>
                <a:lnTo>
                  <a:pt x="10791" y="6411"/>
                </a:lnTo>
                <a:cubicBezTo>
                  <a:pt x="10791" y="6180"/>
                  <a:pt x="10652" y="5972"/>
                  <a:pt x="10439" y="5884"/>
                </a:cubicBezTo>
                <a:cubicBezTo>
                  <a:pt x="10369" y="5854"/>
                  <a:pt x="10294" y="5840"/>
                  <a:pt x="10221" y="5840"/>
                </a:cubicBezTo>
                <a:close/>
                <a:moveTo>
                  <a:pt x="13422" y="5841"/>
                </a:moveTo>
                <a:cubicBezTo>
                  <a:pt x="13273" y="5841"/>
                  <a:pt x="13127" y="5898"/>
                  <a:pt x="13019" y="6007"/>
                </a:cubicBezTo>
                <a:cubicBezTo>
                  <a:pt x="12855" y="6171"/>
                  <a:pt x="12807" y="6416"/>
                  <a:pt x="12894" y="6629"/>
                </a:cubicBezTo>
                <a:cubicBezTo>
                  <a:pt x="12982" y="6842"/>
                  <a:pt x="13191" y="6981"/>
                  <a:pt x="13421" y="6982"/>
                </a:cubicBezTo>
                <a:cubicBezTo>
                  <a:pt x="13736" y="6981"/>
                  <a:pt x="13992" y="6726"/>
                  <a:pt x="13993" y="6412"/>
                </a:cubicBezTo>
                <a:lnTo>
                  <a:pt x="13993" y="6411"/>
                </a:lnTo>
                <a:cubicBezTo>
                  <a:pt x="13993" y="6180"/>
                  <a:pt x="13853" y="5972"/>
                  <a:pt x="13640" y="5884"/>
                </a:cubicBezTo>
                <a:cubicBezTo>
                  <a:pt x="13569" y="5855"/>
                  <a:pt x="13495" y="5841"/>
                  <a:pt x="13422" y="5841"/>
                </a:cubicBezTo>
                <a:close/>
                <a:moveTo>
                  <a:pt x="16623" y="5839"/>
                </a:moveTo>
                <a:cubicBezTo>
                  <a:pt x="16475" y="5839"/>
                  <a:pt x="16329" y="5897"/>
                  <a:pt x="16219" y="6006"/>
                </a:cubicBezTo>
                <a:cubicBezTo>
                  <a:pt x="16056" y="6170"/>
                  <a:pt x="16007" y="6415"/>
                  <a:pt x="16095" y="6629"/>
                </a:cubicBezTo>
                <a:cubicBezTo>
                  <a:pt x="16184" y="6842"/>
                  <a:pt x="16392" y="6981"/>
                  <a:pt x="16623" y="6982"/>
                </a:cubicBezTo>
                <a:cubicBezTo>
                  <a:pt x="16938" y="6981"/>
                  <a:pt x="17193" y="6726"/>
                  <a:pt x="17194" y="6412"/>
                </a:cubicBezTo>
                <a:lnTo>
                  <a:pt x="17194" y="6411"/>
                </a:lnTo>
                <a:cubicBezTo>
                  <a:pt x="17194" y="6180"/>
                  <a:pt x="17056" y="5972"/>
                  <a:pt x="16842" y="5883"/>
                </a:cubicBezTo>
                <a:cubicBezTo>
                  <a:pt x="16772" y="5853"/>
                  <a:pt x="16697" y="5839"/>
                  <a:pt x="16623" y="5839"/>
                </a:cubicBezTo>
                <a:close/>
                <a:moveTo>
                  <a:pt x="19825" y="5840"/>
                </a:moveTo>
                <a:cubicBezTo>
                  <a:pt x="19676" y="5840"/>
                  <a:pt x="19530" y="5897"/>
                  <a:pt x="19421" y="6006"/>
                </a:cubicBezTo>
                <a:cubicBezTo>
                  <a:pt x="19257" y="6170"/>
                  <a:pt x="19209" y="6415"/>
                  <a:pt x="19297" y="6629"/>
                </a:cubicBezTo>
                <a:cubicBezTo>
                  <a:pt x="19385" y="6842"/>
                  <a:pt x="19594" y="6981"/>
                  <a:pt x="19825" y="6982"/>
                </a:cubicBezTo>
                <a:cubicBezTo>
                  <a:pt x="20139" y="6981"/>
                  <a:pt x="20395" y="6726"/>
                  <a:pt x="20396" y="6412"/>
                </a:cubicBezTo>
                <a:lnTo>
                  <a:pt x="20396" y="6411"/>
                </a:lnTo>
                <a:cubicBezTo>
                  <a:pt x="20396" y="6180"/>
                  <a:pt x="20257" y="5972"/>
                  <a:pt x="20044" y="5883"/>
                </a:cubicBezTo>
                <a:cubicBezTo>
                  <a:pt x="19973" y="5854"/>
                  <a:pt x="19899" y="5840"/>
                  <a:pt x="19825" y="5840"/>
                </a:cubicBezTo>
                <a:close/>
                <a:moveTo>
                  <a:pt x="23025" y="5840"/>
                </a:moveTo>
                <a:cubicBezTo>
                  <a:pt x="22877" y="5840"/>
                  <a:pt x="22731" y="5898"/>
                  <a:pt x="22622" y="6007"/>
                </a:cubicBezTo>
                <a:cubicBezTo>
                  <a:pt x="22459" y="6171"/>
                  <a:pt x="22410" y="6417"/>
                  <a:pt x="22498" y="6630"/>
                </a:cubicBezTo>
                <a:cubicBezTo>
                  <a:pt x="22587" y="6843"/>
                  <a:pt x="22796" y="6982"/>
                  <a:pt x="23026" y="6982"/>
                </a:cubicBezTo>
                <a:cubicBezTo>
                  <a:pt x="23341" y="6981"/>
                  <a:pt x="23596" y="6726"/>
                  <a:pt x="23597" y="6412"/>
                </a:cubicBezTo>
                <a:lnTo>
                  <a:pt x="23597" y="6411"/>
                </a:lnTo>
                <a:cubicBezTo>
                  <a:pt x="23597" y="6180"/>
                  <a:pt x="23458" y="5972"/>
                  <a:pt x="23244" y="5884"/>
                </a:cubicBezTo>
                <a:cubicBezTo>
                  <a:pt x="23173" y="5854"/>
                  <a:pt x="23099" y="5840"/>
                  <a:pt x="23025" y="5840"/>
                </a:cubicBezTo>
                <a:close/>
                <a:moveTo>
                  <a:pt x="617" y="8760"/>
                </a:moveTo>
                <a:cubicBezTo>
                  <a:pt x="468" y="8760"/>
                  <a:pt x="322" y="8818"/>
                  <a:pt x="213" y="8927"/>
                </a:cubicBezTo>
                <a:cubicBezTo>
                  <a:pt x="50" y="9091"/>
                  <a:pt x="1" y="9336"/>
                  <a:pt x="89" y="9549"/>
                </a:cubicBezTo>
                <a:cubicBezTo>
                  <a:pt x="178" y="9762"/>
                  <a:pt x="386" y="9901"/>
                  <a:pt x="617" y="9901"/>
                </a:cubicBezTo>
                <a:cubicBezTo>
                  <a:pt x="931" y="9901"/>
                  <a:pt x="1187" y="9646"/>
                  <a:pt x="1187" y="9330"/>
                </a:cubicBezTo>
                <a:cubicBezTo>
                  <a:pt x="1187" y="9099"/>
                  <a:pt x="1048" y="8891"/>
                  <a:pt x="835" y="8803"/>
                </a:cubicBezTo>
                <a:cubicBezTo>
                  <a:pt x="765" y="8774"/>
                  <a:pt x="691" y="8760"/>
                  <a:pt x="617" y="8760"/>
                </a:cubicBezTo>
                <a:close/>
                <a:moveTo>
                  <a:pt x="3819" y="8759"/>
                </a:moveTo>
                <a:cubicBezTo>
                  <a:pt x="3670" y="8759"/>
                  <a:pt x="3523" y="8817"/>
                  <a:pt x="3414" y="8927"/>
                </a:cubicBezTo>
                <a:cubicBezTo>
                  <a:pt x="3251" y="9090"/>
                  <a:pt x="3202" y="9336"/>
                  <a:pt x="3291" y="9549"/>
                </a:cubicBezTo>
                <a:cubicBezTo>
                  <a:pt x="3380" y="9762"/>
                  <a:pt x="3588" y="9901"/>
                  <a:pt x="3818" y="9901"/>
                </a:cubicBezTo>
                <a:cubicBezTo>
                  <a:pt x="4133" y="9901"/>
                  <a:pt x="4389" y="9646"/>
                  <a:pt x="4389" y="9330"/>
                </a:cubicBezTo>
                <a:cubicBezTo>
                  <a:pt x="4389" y="9099"/>
                  <a:pt x="4249" y="8891"/>
                  <a:pt x="4036" y="8802"/>
                </a:cubicBezTo>
                <a:cubicBezTo>
                  <a:pt x="3966" y="8773"/>
                  <a:pt x="3892" y="8759"/>
                  <a:pt x="3819" y="8759"/>
                </a:cubicBezTo>
                <a:close/>
                <a:moveTo>
                  <a:pt x="7019" y="8759"/>
                </a:moveTo>
                <a:cubicBezTo>
                  <a:pt x="6870" y="8759"/>
                  <a:pt x="6724" y="8817"/>
                  <a:pt x="6614" y="8926"/>
                </a:cubicBezTo>
                <a:cubicBezTo>
                  <a:pt x="6452" y="9090"/>
                  <a:pt x="6402" y="9335"/>
                  <a:pt x="6491" y="9548"/>
                </a:cubicBezTo>
                <a:cubicBezTo>
                  <a:pt x="6579" y="9761"/>
                  <a:pt x="6787" y="9901"/>
                  <a:pt x="7019" y="9901"/>
                </a:cubicBezTo>
                <a:cubicBezTo>
                  <a:pt x="7334" y="9901"/>
                  <a:pt x="7589" y="9646"/>
                  <a:pt x="7590" y="9330"/>
                </a:cubicBezTo>
                <a:cubicBezTo>
                  <a:pt x="7589" y="9099"/>
                  <a:pt x="7451" y="8890"/>
                  <a:pt x="7238" y="8802"/>
                </a:cubicBezTo>
                <a:cubicBezTo>
                  <a:pt x="7167" y="8773"/>
                  <a:pt x="7093" y="8759"/>
                  <a:pt x="7019" y="8759"/>
                </a:cubicBezTo>
                <a:close/>
                <a:moveTo>
                  <a:pt x="10220" y="8760"/>
                </a:moveTo>
                <a:cubicBezTo>
                  <a:pt x="10072" y="8760"/>
                  <a:pt x="9925" y="8818"/>
                  <a:pt x="9816" y="8927"/>
                </a:cubicBezTo>
                <a:cubicBezTo>
                  <a:pt x="9654" y="9091"/>
                  <a:pt x="9605" y="9336"/>
                  <a:pt x="9694" y="9549"/>
                </a:cubicBezTo>
                <a:cubicBezTo>
                  <a:pt x="9782" y="9762"/>
                  <a:pt x="9990" y="9901"/>
                  <a:pt x="10221" y="9901"/>
                </a:cubicBezTo>
                <a:cubicBezTo>
                  <a:pt x="10536" y="9900"/>
                  <a:pt x="10791" y="9646"/>
                  <a:pt x="10791" y="9330"/>
                </a:cubicBezTo>
                <a:cubicBezTo>
                  <a:pt x="10791" y="9099"/>
                  <a:pt x="10651" y="8891"/>
                  <a:pt x="10438" y="8803"/>
                </a:cubicBezTo>
                <a:cubicBezTo>
                  <a:pt x="10368" y="8774"/>
                  <a:pt x="10294" y="8760"/>
                  <a:pt x="10220" y="8760"/>
                </a:cubicBezTo>
                <a:close/>
                <a:moveTo>
                  <a:pt x="13422" y="8760"/>
                </a:moveTo>
                <a:cubicBezTo>
                  <a:pt x="13273" y="8760"/>
                  <a:pt x="13127" y="8818"/>
                  <a:pt x="13018" y="8927"/>
                </a:cubicBezTo>
                <a:cubicBezTo>
                  <a:pt x="12855" y="9091"/>
                  <a:pt x="12807" y="9336"/>
                  <a:pt x="12894" y="9548"/>
                </a:cubicBezTo>
                <a:cubicBezTo>
                  <a:pt x="12982" y="9761"/>
                  <a:pt x="13191" y="9901"/>
                  <a:pt x="13421" y="9901"/>
                </a:cubicBezTo>
                <a:cubicBezTo>
                  <a:pt x="13737" y="9901"/>
                  <a:pt x="13993" y="9646"/>
                  <a:pt x="13993" y="9330"/>
                </a:cubicBezTo>
                <a:cubicBezTo>
                  <a:pt x="13992" y="9099"/>
                  <a:pt x="13853" y="8891"/>
                  <a:pt x="13640" y="8803"/>
                </a:cubicBezTo>
                <a:cubicBezTo>
                  <a:pt x="13569" y="8774"/>
                  <a:pt x="13495" y="8760"/>
                  <a:pt x="13422" y="8760"/>
                </a:cubicBezTo>
                <a:close/>
                <a:moveTo>
                  <a:pt x="16624" y="8759"/>
                </a:moveTo>
                <a:cubicBezTo>
                  <a:pt x="16475" y="8759"/>
                  <a:pt x="16329" y="8817"/>
                  <a:pt x="16219" y="8926"/>
                </a:cubicBezTo>
                <a:cubicBezTo>
                  <a:pt x="16056" y="9090"/>
                  <a:pt x="16007" y="9335"/>
                  <a:pt x="16095" y="9548"/>
                </a:cubicBezTo>
                <a:cubicBezTo>
                  <a:pt x="16184" y="9761"/>
                  <a:pt x="16392" y="9901"/>
                  <a:pt x="16623" y="9901"/>
                </a:cubicBezTo>
                <a:cubicBezTo>
                  <a:pt x="16939" y="9901"/>
                  <a:pt x="17194" y="9646"/>
                  <a:pt x="17194" y="9330"/>
                </a:cubicBezTo>
                <a:cubicBezTo>
                  <a:pt x="17194" y="9099"/>
                  <a:pt x="17056" y="8890"/>
                  <a:pt x="16841" y="8802"/>
                </a:cubicBezTo>
                <a:cubicBezTo>
                  <a:pt x="16771" y="8773"/>
                  <a:pt x="16697" y="8759"/>
                  <a:pt x="16624" y="8759"/>
                </a:cubicBezTo>
                <a:close/>
                <a:moveTo>
                  <a:pt x="19825" y="8759"/>
                </a:moveTo>
                <a:cubicBezTo>
                  <a:pt x="19677" y="8759"/>
                  <a:pt x="19530" y="8817"/>
                  <a:pt x="19421" y="8926"/>
                </a:cubicBezTo>
                <a:cubicBezTo>
                  <a:pt x="19257" y="9090"/>
                  <a:pt x="19209" y="9335"/>
                  <a:pt x="19297" y="9548"/>
                </a:cubicBezTo>
                <a:cubicBezTo>
                  <a:pt x="19386" y="9761"/>
                  <a:pt x="19594" y="9901"/>
                  <a:pt x="19825" y="9901"/>
                </a:cubicBezTo>
                <a:cubicBezTo>
                  <a:pt x="20140" y="9901"/>
                  <a:pt x="20396" y="9646"/>
                  <a:pt x="20396" y="9330"/>
                </a:cubicBezTo>
                <a:cubicBezTo>
                  <a:pt x="20396" y="9099"/>
                  <a:pt x="20256" y="8891"/>
                  <a:pt x="20043" y="8802"/>
                </a:cubicBezTo>
                <a:cubicBezTo>
                  <a:pt x="19973" y="8773"/>
                  <a:pt x="19899" y="8759"/>
                  <a:pt x="19825" y="8759"/>
                </a:cubicBezTo>
                <a:close/>
                <a:moveTo>
                  <a:pt x="23026" y="8760"/>
                </a:moveTo>
                <a:cubicBezTo>
                  <a:pt x="22877" y="8760"/>
                  <a:pt x="22731" y="8818"/>
                  <a:pt x="22622" y="8927"/>
                </a:cubicBezTo>
                <a:cubicBezTo>
                  <a:pt x="22459" y="9091"/>
                  <a:pt x="22410" y="9336"/>
                  <a:pt x="22498" y="9549"/>
                </a:cubicBezTo>
                <a:cubicBezTo>
                  <a:pt x="22587" y="9762"/>
                  <a:pt x="22796" y="9901"/>
                  <a:pt x="23026" y="9901"/>
                </a:cubicBezTo>
                <a:cubicBezTo>
                  <a:pt x="23341" y="9900"/>
                  <a:pt x="23597" y="9646"/>
                  <a:pt x="23597" y="9330"/>
                </a:cubicBezTo>
                <a:cubicBezTo>
                  <a:pt x="23597" y="9099"/>
                  <a:pt x="23457" y="8891"/>
                  <a:pt x="23244" y="8803"/>
                </a:cubicBezTo>
                <a:cubicBezTo>
                  <a:pt x="23173" y="8774"/>
                  <a:pt x="23099" y="8760"/>
                  <a:pt x="23026" y="8760"/>
                </a:cubicBezTo>
                <a:close/>
                <a:moveTo>
                  <a:pt x="617" y="11679"/>
                </a:moveTo>
                <a:cubicBezTo>
                  <a:pt x="468" y="11679"/>
                  <a:pt x="322" y="11737"/>
                  <a:pt x="213" y="11846"/>
                </a:cubicBezTo>
                <a:cubicBezTo>
                  <a:pt x="50" y="12010"/>
                  <a:pt x="1" y="12255"/>
                  <a:pt x="89" y="12468"/>
                </a:cubicBezTo>
                <a:cubicBezTo>
                  <a:pt x="178" y="12682"/>
                  <a:pt x="386" y="12820"/>
                  <a:pt x="617" y="12820"/>
                </a:cubicBezTo>
                <a:cubicBezTo>
                  <a:pt x="931" y="12820"/>
                  <a:pt x="1187" y="12565"/>
                  <a:pt x="1187" y="12249"/>
                </a:cubicBezTo>
                <a:cubicBezTo>
                  <a:pt x="1187" y="12018"/>
                  <a:pt x="1048" y="11810"/>
                  <a:pt x="835" y="11722"/>
                </a:cubicBezTo>
                <a:cubicBezTo>
                  <a:pt x="765" y="11693"/>
                  <a:pt x="691" y="11679"/>
                  <a:pt x="617" y="11679"/>
                </a:cubicBezTo>
                <a:close/>
                <a:moveTo>
                  <a:pt x="3819" y="11678"/>
                </a:moveTo>
                <a:cubicBezTo>
                  <a:pt x="3670" y="11678"/>
                  <a:pt x="3523" y="11736"/>
                  <a:pt x="3414" y="11846"/>
                </a:cubicBezTo>
                <a:cubicBezTo>
                  <a:pt x="3251" y="12009"/>
                  <a:pt x="3202" y="12255"/>
                  <a:pt x="3291" y="12468"/>
                </a:cubicBezTo>
                <a:cubicBezTo>
                  <a:pt x="3380" y="12682"/>
                  <a:pt x="3588" y="12820"/>
                  <a:pt x="3818" y="12820"/>
                </a:cubicBezTo>
                <a:cubicBezTo>
                  <a:pt x="4134" y="12820"/>
                  <a:pt x="4389" y="12565"/>
                  <a:pt x="4389" y="12249"/>
                </a:cubicBezTo>
                <a:cubicBezTo>
                  <a:pt x="4389" y="12018"/>
                  <a:pt x="4249" y="11810"/>
                  <a:pt x="4036" y="11721"/>
                </a:cubicBezTo>
                <a:cubicBezTo>
                  <a:pt x="3966" y="11692"/>
                  <a:pt x="3892" y="11678"/>
                  <a:pt x="3819" y="11678"/>
                </a:cubicBezTo>
                <a:close/>
                <a:moveTo>
                  <a:pt x="7019" y="11678"/>
                </a:moveTo>
                <a:cubicBezTo>
                  <a:pt x="6870" y="11678"/>
                  <a:pt x="6724" y="11736"/>
                  <a:pt x="6614" y="11845"/>
                </a:cubicBezTo>
                <a:cubicBezTo>
                  <a:pt x="6452" y="12009"/>
                  <a:pt x="6402" y="12254"/>
                  <a:pt x="6491" y="12467"/>
                </a:cubicBezTo>
                <a:cubicBezTo>
                  <a:pt x="6579" y="12681"/>
                  <a:pt x="6787" y="12820"/>
                  <a:pt x="7019" y="12820"/>
                </a:cubicBezTo>
                <a:cubicBezTo>
                  <a:pt x="7334" y="12820"/>
                  <a:pt x="7589" y="12565"/>
                  <a:pt x="7590" y="12249"/>
                </a:cubicBezTo>
                <a:cubicBezTo>
                  <a:pt x="7589" y="12018"/>
                  <a:pt x="7451" y="11809"/>
                  <a:pt x="7238" y="11721"/>
                </a:cubicBezTo>
                <a:cubicBezTo>
                  <a:pt x="7167" y="11692"/>
                  <a:pt x="7093" y="11678"/>
                  <a:pt x="7019" y="11678"/>
                </a:cubicBezTo>
                <a:close/>
                <a:moveTo>
                  <a:pt x="10220" y="11679"/>
                </a:moveTo>
                <a:cubicBezTo>
                  <a:pt x="10072" y="11679"/>
                  <a:pt x="9925" y="11737"/>
                  <a:pt x="9816" y="11846"/>
                </a:cubicBezTo>
                <a:cubicBezTo>
                  <a:pt x="9654" y="12010"/>
                  <a:pt x="9605" y="12255"/>
                  <a:pt x="9694" y="12468"/>
                </a:cubicBezTo>
                <a:cubicBezTo>
                  <a:pt x="9782" y="12682"/>
                  <a:pt x="9990" y="12820"/>
                  <a:pt x="10221" y="12820"/>
                </a:cubicBezTo>
                <a:cubicBezTo>
                  <a:pt x="10536" y="12819"/>
                  <a:pt x="10791" y="12565"/>
                  <a:pt x="10791" y="12249"/>
                </a:cubicBezTo>
                <a:cubicBezTo>
                  <a:pt x="10791" y="12018"/>
                  <a:pt x="10651" y="11810"/>
                  <a:pt x="10438" y="11722"/>
                </a:cubicBezTo>
                <a:cubicBezTo>
                  <a:pt x="10368" y="11693"/>
                  <a:pt x="10294" y="11679"/>
                  <a:pt x="10220" y="11679"/>
                </a:cubicBezTo>
                <a:close/>
                <a:moveTo>
                  <a:pt x="13422" y="11679"/>
                </a:moveTo>
                <a:cubicBezTo>
                  <a:pt x="13273" y="11679"/>
                  <a:pt x="13127" y="11737"/>
                  <a:pt x="13018" y="11846"/>
                </a:cubicBezTo>
                <a:cubicBezTo>
                  <a:pt x="12855" y="12010"/>
                  <a:pt x="12807" y="12255"/>
                  <a:pt x="12894" y="12467"/>
                </a:cubicBezTo>
                <a:cubicBezTo>
                  <a:pt x="12982" y="12681"/>
                  <a:pt x="13191" y="12820"/>
                  <a:pt x="13421" y="12820"/>
                </a:cubicBezTo>
                <a:cubicBezTo>
                  <a:pt x="13737" y="12820"/>
                  <a:pt x="13993" y="12565"/>
                  <a:pt x="13993" y="12249"/>
                </a:cubicBezTo>
                <a:cubicBezTo>
                  <a:pt x="13992" y="12018"/>
                  <a:pt x="13853" y="11810"/>
                  <a:pt x="13640" y="11722"/>
                </a:cubicBezTo>
                <a:cubicBezTo>
                  <a:pt x="13569" y="11693"/>
                  <a:pt x="13495" y="11679"/>
                  <a:pt x="13422" y="11679"/>
                </a:cubicBezTo>
                <a:close/>
                <a:moveTo>
                  <a:pt x="16624" y="11678"/>
                </a:moveTo>
                <a:cubicBezTo>
                  <a:pt x="16475" y="11678"/>
                  <a:pt x="16329" y="11736"/>
                  <a:pt x="16219" y="11845"/>
                </a:cubicBezTo>
                <a:cubicBezTo>
                  <a:pt x="16056" y="12009"/>
                  <a:pt x="16007" y="12254"/>
                  <a:pt x="16095" y="12467"/>
                </a:cubicBezTo>
                <a:cubicBezTo>
                  <a:pt x="16184" y="12681"/>
                  <a:pt x="16392" y="12820"/>
                  <a:pt x="16623" y="12820"/>
                </a:cubicBezTo>
                <a:cubicBezTo>
                  <a:pt x="16939" y="12820"/>
                  <a:pt x="17194" y="12565"/>
                  <a:pt x="17194" y="12249"/>
                </a:cubicBezTo>
                <a:cubicBezTo>
                  <a:pt x="17194" y="12018"/>
                  <a:pt x="17056" y="11809"/>
                  <a:pt x="16841" y="11721"/>
                </a:cubicBezTo>
                <a:cubicBezTo>
                  <a:pt x="16771" y="11692"/>
                  <a:pt x="16697" y="11678"/>
                  <a:pt x="16624" y="11678"/>
                </a:cubicBezTo>
                <a:close/>
                <a:moveTo>
                  <a:pt x="19825" y="11678"/>
                </a:moveTo>
                <a:cubicBezTo>
                  <a:pt x="19677" y="11678"/>
                  <a:pt x="19530" y="11736"/>
                  <a:pt x="19421" y="11845"/>
                </a:cubicBezTo>
                <a:cubicBezTo>
                  <a:pt x="19257" y="12009"/>
                  <a:pt x="19209" y="12254"/>
                  <a:pt x="19297" y="12467"/>
                </a:cubicBezTo>
                <a:cubicBezTo>
                  <a:pt x="19386" y="12681"/>
                  <a:pt x="19594" y="12820"/>
                  <a:pt x="19825" y="12820"/>
                </a:cubicBezTo>
                <a:cubicBezTo>
                  <a:pt x="20140" y="12820"/>
                  <a:pt x="20396" y="12565"/>
                  <a:pt x="20396" y="12249"/>
                </a:cubicBezTo>
                <a:cubicBezTo>
                  <a:pt x="20396" y="12018"/>
                  <a:pt x="20256" y="11810"/>
                  <a:pt x="20043" y="11721"/>
                </a:cubicBezTo>
                <a:cubicBezTo>
                  <a:pt x="19973" y="11692"/>
                  <a:pt x="19899" y="11678"/>
                  <a:pt x="19825" y="11678"/>
                </a:cubicBezTo>
                <a:close/>
                <a:moveTo>
                  <a:pt x="23026" y="11679"/>
                </a:moveTo>
                <a:cubicBezTo>
                  <a:pt x="22877" y="11679"/>
                  <a:pt x="22731" y="11737"/>
                  <a:pt x="22622" y="11846"/>
                </a:cubicBezTo>
                <a:cubicBezTo>
                  <a:pt x="22459" y="12010"/>
                  <a:pt x="22410" y="12255"/>
                  <a:pt x="22498" y="12468"/>
                </a:cubicBezTo>
                <a:cubicBezTo>
                  <a:pt x="22587" y="12682"/>
                  <a:pt x="22796" y="12820"/>
                  <a:pt x="23026" y="12820"/>
                </a:cubicBezTo>
                <a:cubicBezTo>
                  <a:pt x="23341" y="12819"/>
                  <a:pt x="23597" y="12565"/>
                  <a:pt x="23597" y="12249"/>
                </a:cubicBezTo>
                <a:cubicBezTo>
                  <a:pt x="23597" y="12018"/>
                  <a:pt x="23457" y="11810"/>
                  <a:pt x="23244" y="11722"/>
                </a:cubicBezTo>
                <a:cubicBezTo>
                  <a:pt x="23173" y="11693"/>
                  <a:pt x="23099" y="11679"/>
                  <a:pt x="23026" y="11679"/>
                </a:cubicBezTo>
                <a:close/>
                <a:moveTo>
                  <a:pt x="617" y="14598"/>
                </a:moveTo>
                <a:cubicBezTo>
                  <a:pt x="469" y="14598"/>
                  <a:pt x="323" y="14656"/>
                  <a:pt x="213" y="14765"/>
                </a:cubicBezTo>
                <a:cubicBezTo>
                  <a:pt x="50" y="14928"/>
                  <a:pt x="1" y="15174"/>
                  <a:pt x="89" y="15387"/>
                </a:cubicBezTo>
                <a:cubicBezTo>
                  <a:pt x="178" y="15601"/>
                  <a:pt x="386" y="15739"/>
                  <a:pt x="617" y="15739"/>
                </a:cubicBezTo>
                <a:cubicBezTo>
                  <a:pt x="931" y="15739"/>
                  <a:pt x="1187" y="15484"/>
                  <a:pt x="1187" y="15169"/>
                </a:cubicBezTo>
                <a:cubicBezTo>
                  <a:pt x="1187" y="14938"/>
                  <a:pt x="1048" y="14730"/>
                  <a:pt x="835" y="14641"/>
                </a:cubicBezTo>
                <a:cubicBezTo>
                  <a:pt x="765" y="14612"/>
                  <a:pt x="691" y="14598"/>
                  <a:pt x="617" y="14598"/>
                </a:cubicBezTo>
                <a:close/>
                <a:moveTo>
                  <a:pt x="3817" y="14597"/>
                </a:moveTo>
                <a:cubicBezTo>
                  <a:pt x="3669" y="14597"/>
                  <a:pt x="3523" y="14655"/>
                  <a:pt x="3414" y="14764"/>
                </a:cubicBezTo>
                <a:cubicBezTo>
                  <a:pt x="3251" y="14928"/>
                  <a:pt x="3202" y="15174"/>
                  <a:pt x="3291" y="15387"/>
                </a:cubicBezTo>
                <a:cubicBezTo>
                  <a:pt x="3380" y="15601"/>
                  <a:pt x="3588" y="15739"/>
                  <a:pt x="3818" y="15739"/>
                </a:cubicBezTo>
                <a:cubicBezTo>
                  <a:pt x="4133" y="15738"/>
                  <a:pt x="4389" y="15484"/>
                  <a:pt x="4389" y="15169"/>
                </a:cubicBezTo>
                <a:cubicBezTo>
                  <a:pt x="4389" y="14937"/>
                  <a:pt x="4250" y="14729"/>
                  <a:pt x="4037" y="14641"/>
                </a:cubicBezTo>
                <a:cubicBezTo>
                  <a:pt x="3966" y="14611"/>
                  <a:pt x="3891" y="14597"/>
                  <a:pt x="3817" y="14597"/>
                </a:cubicBezTo>
                <a:close/>
                <a:moveTo>
                  <a:pt x="7020" y="14597"/>
                </a:moveTo>
                <a:cubicBezTo>
                  <a:pt x="6871" y="14597"/>
                  <a:pt x="6725" y="14655"/>
                  <a:pt x="6615" y="14764"/>
                </a:cubicBezTo>
                <a:cubicBezTo>
                  <a:pt x="6452" y="14927"/>
                  <a:pt x="6402" y="15173"/>
                  <a:pt x="6491" y="15386"/>
                </a:cubicBezTo>
                <a:cubicBezTo>
                  <a:pt x="6579" y="15600"/>
                  <a:pt x="6787" y="15739"/>
                  <a:pt x="7019" y="15739"/>
                </a:cubicBezTo>
                <a:cubicBezTo>
                  <a:pt x="7334" y="15739"/>
                  <a:pt x="7589" y="15484"/>
                  <a:pt x="7590" y="15169"/>
                </a:cubicBezTo>
                <a:cubicBezTo>
                  <a:pt x="7590" y="14937"/>
                  <a:pt x="7451" y="14729"/>
                  <a:pt x="7238" y="14640"/>
                </a:cubicBezTo>
                <a:cubicBezTo>
                  <a:pt x="7167" y="14611"/>
                  <a:pt x="7093" y="14597"/>
                  <a:pt x="7020" y="14597"/>
                </a:cubicBezTo>
                <a:close/>
                <a:moveTo>
                  <a:pt x="10221" y="14598"/>
                </a:moveTo>
                <a:cubicBezTo>
                  <a:pt x="10072" y="14598"/>
                  <a:pt x="9926" y="14656"/>
                  <a:pt x="9817" y="14765"/>
                </a:cubicBezTo>
                <a:cubicBezTo>
                  <a:pt x="9654" y="14929"/>
                  <a:pt x="9605" y="15174"/>
                  <a:pt x="9694" y="15387"/>
                </a:cubicBezTo>
                <a:cubicBezTo>
                  <a:pt x="9782" y="15601"/>
                  <a:pt x="9990" y="15739"/>
                  <a:pt x="10221" y="15739"/>
                </a:cubicBezTo>
                <a:cubicBezTo>
                  <a:pt x="10536" y="15738"/>
                  <a:pt x="10791" y="15484"/>
                  <a:pt x="10791" y="15169"/>
                </a:cubicBezTo>
                <a:cubicBezTo>
                  <a:pt x="10791" y="14937"/>
                  <a:pt x="10652" y="14729"/>
                  <a:pt x="10439" y="14641"/>
                </a:cubicBezTo>
                <a:cubicBezTo>
                  <a:pt x="10369" y="14612"/>
                  <a:pt x="10295" y="14598"/>
                  <a:pt x="10221" y="14598"/>
                </a:cubicBezTo>
                <a:close/>
                <a:moveTo>
                  <a:pt x="13422" y="14598"/>
                </a:moveTo>
                <a:cubicBezTo>
                  <a:pt x="13273" y="14598"/>
                  <a:pt x="13127" y="14656"/>
                  <a:pt x="13019" y="14765"/>
                </a:cubicBezTo>
                <a:cubicBezTo>
                  <a:pt x="12855" y="14928"/>
                  <a:pt x="12807" y="15173"/>
                  <a:pt x="12894" y="15386"/>
                </a:cubicBezTo>
                <a:cubicBezTo>
                  <a:pt x="12982" y="15600"/>
                  <a:pt x="13191" y="15739"/>
                  <a:pt x="13421" y="15739"/>
                </a:cubicBezTo>
                <a:cubicBezTo>
                  <a:pt x="13736" y="15739"/>
                  <a:pt x="13992" y="15484"/>
                  <a:pt x="13993" y="15169"/>
                </a:cubicBezTo>
                <a:cubicBezTo>
                  <a:pt x="13993" y="14938"/>
                  <a:pt x="13853" y="14730"/>
                  <a:pt x="13640" y="14641"/>
                </a:cubicBezTo>
                <a:cubicBezTo>
                  <a:pt x="13569" y="14612"/>
                  <a:pt x="13495" y="14598"/>
                  <a:pt x="13422" y="14598"/>
                </a:cubicBezTo>
                <a:close/>
                <a:moveTo>
                  <a:pt x="16624" y="14597"/>
                </a:moveTo>
                <a:cubicBezTo>
                  <a:pt x="16475" y="14597"/>
                  <a:pt x="16329" y="14655"/>
                  <a:pt x="16219" y="14764"/>
                </a:cubicBezTo>
                <a:cubicBezTo>
                  <a:pt x="16056" y="14927"/>
                  <a:pt x="16007" y="15173"/>
                  <a:pt x="16095" y="15386"/>
                </a:cubicBezTo>
                <a:cubicBezTo>
                  <a:pt x="16184" y="15600"/>
                  <a:pt x="16392" y="15739"/>
                  <a:pt x="16623" y="15739"/>
                </a:cubicBezTo>
                <a:cubicBezTo>
                  <a:pt x="16939" y="15739"/>
                  <a:pt x="17194" y="15484"/>
                  <a:pt x="17194" y="15169"/>
                </a:cubicBezTo>
                <a:cubicBezTo>
                  <a:pt x="17194" y="14937"/>
                  <a:pt x="17056" y="14729"/>
                  <a:pt x="16842" y="14640"/>
                </a:cubicBezTo>
                <a:cubicBezTo>
                  <a:pt x="16772" y="14611"/>
                  <a:pt x="16698" y="14597"/>
                  <a:pt x="16624" y="14597"/>
                </a:cubicBezTo>
                <a:close/>
                <a:moveTo>
                  <a:pt x="19825" y="14597"/>
                </a:moveTo>
                <a:cubicBezTo>
                  <a:pt x="19677" y="14597"/>
                  <a:pt x="19530" y="14655"/>
                  <a:pt x="19421" y="14764"/>
                </a:cubicBezTo>
                <a:cubicBezTo>
                  <a:pt x="19257" y="14928"/>
                  <a:pt x="19209" y="15173"/>
                  <a:pt x="19297" y="15386"/>
                </a:cubicBezTo>
                <a:cubicBezTo>
                  <a:pt x="19386" y="15600"/>
                  <a:pt x="19594" y="15739"/>
                  <a:pt x="19825" y="15739"/>
                </a:cubicBezTo>
                <a:cubicBezTo>
                  <a:pt x="20139" y="15739"/>
                  <a:pt x="20395" y="15484"/>
                  <a:pt x="20396" y="15169"/>
                </a:cubicBezTo>
                <a:cubicBezTo>
                  <a:pt x="20396" y="14937"/>
                  <a:pt x="20257" y="14729"/>
                  <a:pt x="20043" y="14640"/>
                </a:cubicBezTo>
                <a:cubicBezTo>
                  <a:pt x="19973" y="14611"/>
                  <a:pt x="19899" y="14597"/>
                  <a:pt x="19825" y="14597"/>
                </a:cubicBezTo>
                <a:close/>
                <a:moveTo>
                  <a:pt x="23026" y="14598"/>
                </a:moveTo>
                <a:cubicBezTo>
                  <a:pt x="22877" y="14598"/>
                  <a:pt x="22731" y="14656"/>
                  <a:pt x="22622" y="14765"/>
                </a:cubicBezTo>
                <a:cubicBezTo>
                  <a:pt x="22459" y="14929"/>
                  <a:pt x="22410" y="15174"/>
                  <a:pt x="22498" y="15387"/>
                </a:cubicBezTo>
                <a:cubicBezTo>
                  <a:pt x="22587" y="15601"/>
                  <a:pt x="22796" y="15739"/>
                  <a:pt x="23026" y="15739"/>
                </a:cubicBezTo>
                <a:cubicBezTo>
                  <a:pt x="23341" y="15738"/>
                  <a:pt x="23597" y="15484"/>
                  <a:pt x="23597" y="15169"/>
                </a:cubicBezTo>
                <a:cubicBezTo>
                  <a:pt x="23597" y="14937"/>
                  <a:pt x="23457" y="14729"/>
                  <a:pt x="23244" y="14641"/>
                </a:cubicBezTo>
                <a:cubicBezTo>
                  <a:pt x="23173" y="14612"/>
                  <a:pt x="23099" y="14598"/>
                  <a:pt x="23026" y="14598"/>
                </a:cubicBezTo>
                <a:close/>
                <a:moveTo>
                  <a:pt x="617" y="17517"/>
                </a:moveTo>
                <a:cubicBezTo>
                  <a:pt x="469" y="17517"/>
                  <a:pt x="323" y="17575"/>
                  <a:pt x="213" y="17684"/>
                </a:cubicBezTo>
                <a:cubicBezTo>
                  <a:pt x="50" y="17847"/>
                  <a:pt x="1" y="18093"/>
                  <a:pt x="89" y="18306"/>
                </a:cubicBezTo>
                <a:cubicBezTo>
                  <a:pt x="178" y="18520"/>
                  <a:pt x="386" y="18658"/>
                  <a:pt x="617" y="18658"/>
                </a:cubicBezTo>
                <a:cubicBezTo>
                  <a:pt x="931" y="18658"/>
                  <a:pt x="1187" y="18403"/>
                  <a:pt x="1187" y="18088"/>
                </a:cubicBezTo>
                <a:cubicBezTo>
                  <a:pt x="1187" y="17857"/>
                  <a:pt x="1048" y="17649"/>
                  <a:pt x="835" y="17560"/>
                </a:cubicBezTo>
                <a:cubicBezTo>
                  <a:pt x="765" y="17531"/>
                  <a:pt x="691" y="17517"/>
                  <a:pt x="617" y="17517"/>
                </a:cubicBezTo>
                <a:close/>
                <a:moveTo>
                  <a:pt x="3817" y="17516"/>
                </a:moveTo>
                <a:cubicBezTo>
                  <a:pt x="3669" y="17516"/>
                  <a:pt x="3523" y="17574"/>
                  <a:pt x="3414" y="17683"/>
                </a:cubicBezTo>
                <a:cubicBezTo>
                  <a:pt x="3251" y="17847"/>
                  <a:pt x="3202" y="18092"/>
                  <a:pt x="3291" y="18306"/>
                </a:cubicBezTo>
                <a:cubicBezTo>
                  <a:pt x="3379" y="18520"/>
                  <a:pt x="3588" y="18658"/>
                  <a:pt x="3818" y="18658"/>
                </a:cubicBezTo>
                <a:cubicBezTo>
                  <a:pt x="4133" y="18657"/>
                  <a:pt x="4389" y="18403"/>
                  <a:pt x="4389" y="18088"/>
                </a:cubicBezTo>
                <a:cubicBezTo>
                  <a:pt x="4389" y="17856"/>
                  <a:pt x="4250" y="17648"/>
                  <a:pt x="4037" y="17560"/>
                </a:cubicBezTo>
                <a:cubicBezTo>
                  <a:pt x="3966" y="17531"/>
                  <a:pt x="3891" y="17516"/>
                  <a:pt x="3817" y="17516"/>
                </a:cubicBezTo>
                <a:close/>
                <a:moveTo>
                  <a:pt x="7020" y="17516"/>
                </a:moveTo>
                <a:cubicBezTo>
                  <a:pt x="6871" y="17516"/>
                  <a:pt x="6725" y="17574"/>
                  <a:pt x="6615" y="17683"/>
                </a:cubicBezTo>
                <a:cubicBezTo>
                  <a:pt x="6452" y="17846"/>
                  <a:pt x="6402" y="18092"/>
                  <a:pt x="6491" y="18305"/>
                </a:cubicBezTo>
                <a:cubicBezTo>
                  <a:pt x="6579" y="18519"/>
                  <a:pt x="6787" y="18658"/>
                  <a:pt x="7019" y="18658"/>
                </a:cubicBezTo>
                <a:cubicBezTo>
                  <a:pt x="7334" y="18658"/>
                  <a:pt x="7589" y="18403"/>
                  <a:pt x="7590" y="18088"/>
                </a:cubicBezTo>
                <a:cubicBezTo>
                  <a:pt x="7590" y="17856"/>
                  <a:pt x="7451" y="17648"/>
                  <a:pt x="7238" y="17559"/>
                </a:cubicBezTo>
                <a:cubicBezTo>
                  <a:pt x="7167" y="17530"/>
                  <a:pt x="7093" y="17516"/>
                  <a:pt x="7020" y="17516"/>
                </a:cubicBezTo>
                <a:close/>
                <a:moveTo>
                  <a:pt x="10221" y="17517"/>
                </a:moveTo>
                <a:cubicBezTo>
                  <a:pt x="10072" y="17517"/>
                  <a:pt x="9926" y="17575"/>
                  <a:pt x="9817" y="17684"/>
                </a:cubicBezTo>
                <a:cubicBezTo>
                  <a:pt x="9654" y="17848"/>
                  <a:pt x="9605" y="18093"/>
                  <a:pt x="9694" y="18306"/>
                </a:cubicBezTo>
                <a:cubicBezTo>
                  <a:pt x="9782" y="18520"/>
                  <a:pt x="9990" y="18658"/>
                  <a:pt x="10221" y="18658"/>
                </a:cubicBezTo>
                <a:cubicBezTo>
                  <a:pt x="10535" y="18657"/>
                  <a:pt x="10791" y="18403"/>
                  <a:pt x="10791" y="18088"/>
                </a:cubicBezTo>
                <a:cubicBezTo>
                  <a:pt x="10791" y="17857"/>
                  <a:pt x="10652" y="17648"/>
                  <a:pt x="10439" y="17560"/>
                </a:cubicBezTo>
                <a:cubicBezTo>
                  <a:pt x="10369" y="17531"/>
                  <a:pt x="10295" y="17517"/>
                  <a:pt x="10221" y="17517"/>
                </a:cubicBezTo>
                <a:close/>
                <a:moveTo>
                  <a:pt x="13422" y="17517"/>
                </a:moveTo>
                <a:cubicBezTo>
                  <a:pt x="13273" y="17517"/>
                  <a:pt x="13127" y="17575"/>
                  <a:pt x="13019" y="17684"/>
                </a:cubicBezTo>
                <a:cubicBezTo>
                  <a:pt x="12855" y="17847"/>
                  <a:pt x="12807" y="18092"/>
                  <a:pt x="12894" y="18305"/>
                </a:cubicBezTo>
                <a:cubicBezTo>
                  <a:pt x="12982" y="18519"/>
                  <a:pt x="13191" y="18658"/>
                  <a:pt x="13421" y="18658"/>
                </a:cubicBezTo>
                <a:cubicBezTo>
                  <a:pt x="13736" y="18658"/>
                  <a:pt x="13992" y="18403"/>
                  <a:pt x="13993" y="18088"/>
                </a:cubicBezTo>
                <a:cubicBezTo>
                  <a:pt x="13993" y="17857"/>
                  <a:pt x="13853" y="17649"/>
                  <a:pt x="13640" y="17560"/>
                </a:cubicBezTo>
                <a:cubicBezTo>
                  <a:pt x="13569" y="17531"/>
                  <a:pt x="13495" y="17517"/>
                  <a:pt x="13422" y="17517"/>
                </a:cubicBezTo>
                <a:close/>
                <a:moveTo>
                  <a:pt x="16624" y="17516"/>
                </a:moveTo>
                <a:cubicBezTo>
                  <a:pt x="16475" y="17516"/>
                  <a:pt x="16329" y="17574"/>
                  <a:pt x="16219" y="17683"/>
                </a:cubicBezTo>
                <a:cubicBezTo>
                  <a:pt x="16056" y="17846"/>
                  <a:pt x="16007" y="18092"/>
                  <a:pt x="16095" y="18305"/>
                </a:cubicBezTo>
                <a:cubicBezTo>
                  <a:pt x="16184" y="18519"/>
                  <a:pt x="16392" y="18658"/>
                  <a:pt x="16623" y="18658"/>
                </a:cubicBezTo>
                <a:cubicBezTo>
                  <a:pt x="16938" y="18658"/>
                  <a:pt x="17193" y="18403"/>
                  <a:pt x="17194" y="18088"/>
                </a:cubicBezTo>
                <a:cubicBezTo>
                  <a:pt x="17194" y="17856"/>
                  <a:pt x="17056" y="17648"/>
                  <a:pt x="16842" y="17559"/>
                </a:cubicBezTo>
                <a:cubicBezTo>
                  <a:pt x="16772" y="17530"/>
                  <a:pt x="16698" y="17516"/>
                  <a:pt x="16624" y="17516"/>
                </a:cubicBezTo>
                <a:close/>
                <a:moveTo>
                  <a:pt x="19824" y="17516"/>
                </a:moveTo>
                <a:cubicBezTo>
                  <a:pt x="19676" y="17516"/>
                  <a:pt x="19530" y="17574"/>
                  <a:pt x="19421" y="17683"/>
                </a:cubicBezTo>
                <a:cubicBezTo>
                  <a:pt x="19257" y="17847"/>
                  <a:pt x="19209" y="18092"/>
                  <a:pt x="19297" y="18305"/>
                </a:cubicBezTo>
                <a:cubicBezTo>
                  <a:pt x="19385" y="18519"/>
                  <a:pt x="19594" y="18658"/>
                  <a:pt x="19825" y="18658"/>
                </a:cubicBezTo>
                <a:cubicBezTo>
                  <a:pt x="20139" y="18658"/>
                  <a:pt x="20395" y="18403"/>
                  <a:pt x="20396" y="18088"/>
                </a:cubicBezTo>
                <a:cubicBezTo>
                  <a:pt x="20396" y="17856"/>
                  <a:pt x="20257" y="17648"/>
                  <a:pt x="20044" y="17560"/>
                </a:cubicBezTo>
                <a:cubicBezTo>
                  <a:pt x="19973" y="17531"/>
                  <a:pt x="19898" y="17516"/>
                  <a:pt x="19824" y="17516"/>
                </a:cubicBezTo>
                <a:close/>
                <a:moveTo>
                  <a:pt x="23026" y="17517"/>
                </a:moveTo>
                <a:cubicBezTo>
                  <a:pt x="22877" y="17517"/>
                  <a:pt x="22731" y="17575"/>
                  <a:pt x="22622" y="17684"/>
                </a:cubicBezTo>
                <a:cubicBezTo>
                  <a:pt x="22459" y="17848"/>
                  <a:pt x="22410" y="18093"/>
                  <a:pt x="22498" y="18306"/>
                </a:cubicBezTo>
                <a:cubicBezTo>
                  <a:pt x="22587" y="18520"/>
                  <a:pt x="22796" y="18658"/>
                  <a:pt x="23026" y="18658"/>
                </a:cubicBezTo>
                <a:cubicBezTo>
                  <a:pt x="23341" y="18657"/>
                  <a:pt x="23596" y="18403"/>
                  <a:pt x="23597" y="18088"/>
                </a:cubicBezTo>
                <a:cubicBezTo>
                  <a:pt x="23597" y="17857"/>
                  <a:pt x="23458" y="17648"/>
                  <a:pt x="23244" y="17560"/>
                </a:cubicBezTo>
                <a:cubicBezTo>
                  <a:pt x="23173" y="17531"/>
                  <a:pt x="23099" y="17517"/>
                  <a:pt x="23026" y="17517"/>
                </a:cubicBezTo>
                <a:close/>
                <a:moveTo>
                  <a:pt x="617" y="20436"/>
                </a:moveTo>
                <a:cubicBezTo>
                  <a:pt x="469" y="20436"/>
                  <a:pt x="323" y="20494"/>
                  <a:pt x="213" y="20603"/>
                </a:cubicBezTo>
                <a:cubicBezTo>
                  <a:pt x="50" y="20767"/>
                  <a:pt x="1" y="21012"/>
                  <a:pt x="89" y="21226"/>
                </a:cubicBezTo>
                <a:cubicBezTo>
                  <a:pt x="178" y="21439"/>
                  <a:pt x="386" y="21577"/>
                  <a:pt x="617" y="21577"/>
                </a:cubicBezTo>
                <a:cubicBezTo>
                  <a:pt x="931" y="21577"/>
                  <a:pt x="1187" y="21322"/>
                  <a:pt x="1187" y="21007"/>
                </a:cubicBezTo>
                <a:cubicBezTo>
                  <a:pt x="1187" y="20776"/>
                  <a:pt x="1048" y="20568"/>
                  <a:pt x="835" y="20479"/>
                </a:cubicBezTo>
                <a:cubicBezTo>
                  <a:pt x="765" y="20450"/>
                  <a:pt x="691" y="20436"/>
                  <a:pt x="617" y="20436"/>
                </a:cubicBezTo>
                <a:close/>
                <a:moveTo>
                  <a:pt x="3818" y="20435"/>
                </a:moveTo>
                <a:cubicBezTo>
                  <a:pt x="3669" y="20435"/>
                  <a:pt x="3523" y="20494"/>
                  <a:pt x="3414" y="20602"/>
                </a:cubicBezTo>
                <a:cubicBezTo>
                  <a:pt x="3251" y="20766"/>
                  <a:pt x="3202" y="21012"/>
                  <a:pt x="3291" y="21226"/>
                </a:cubicBezTo>
                <a:cubicBezTo>
                  <a:pt x="3380" y="21439"/>
                  <a:pt x="3588" y="21577"/>
                  <a:pt x="3818" y="21577"/>
                </a:cubicBezTo>
                <a:cubicBezTo>
                  <a:pt x="4133" y="21577"/>
                  <a:pt x="4389" y="21322"/>
                  <a:pt x="4389" y="21007"/>
                </a:cubicBezTo>
                <a:cubicBezTo>
                  <a:pt x="4389" y="20775"/>
                  <a:pt x="4250" y="20567"/>
                  <a:pt x="4037" y="20479"/>
                </a:cubicBezTo>
                <a:cubicBezTo>
                  <a:pt x="3966" y="20450"/>
                  <a:pt x="3892" y="20435"/>
                  <a:pt x="3818" y="20435"/>
                </a:cubicBezTo>
                <a:close/>
                <a:moveTo>
                  <a:pt x="7020" y="20435"/>
                </a:moveTo>
                <a:cubicBezTo>
                  <a:pt x="6871" y="20435"/>
                  <a:pt x="6725" y="20493"/>
                  <a:pt x="6615" y="20602"/>
                </a:cubicBezTo>
                <a:cubicBezTo>
                  <a:pt x="6452" y="20766"/>
                  <a:pt x="6402" y="21011"/>
                  <a:pt x="6491" y="21224"/>
                </a:cubicBezTo>
                <a:cubicBezTo>
                  <a:pt x="6579" y="21438"/>
                  <a:pt x="6787" y="21577"/>
                  <a:pt x="7019" y="21577"/>
                </a:cubicBezTo>
                <a:cubicBezTo>
                  <a:pt x="7334" y="21577"/>
                  <a:pt x="7589" y="21322"/>
                  <a:pt x="7590" y="21007"/>
                </a:cubicBezTo>
                <a:cubicBezTo>
                  <a:pt x="7590" y="20775"/>
                  <a:pt x="7451" y="20567"/>
                  <a:pt x="7238" y="20478"/>
                </a:cubicBezTo>
                <a:cubicBezTo>
                  <a:pt x="7167" y="20449"/>
                  <a:pt x="7093" y="20435"/>
                  <a:pt x="7020" y="20435"/>
                </a:cubicBezTo>
                <a:close/>
                <a:moveTo>
                  <a:pt x="10221" y="20436"/>
                </a:moveTo>
                <a:cubicBezTo>
                  <a:pt x="10072" y="20436"/>
                  <a:pt x="9926" y="20494"/>
                  <a:pt x="9817" y="20603"/>
                </a:cubicBezTo>
                <a:cubicBezTo>
                  <a:pt x="9654" y="20767"/>
                  <a:pt x="9605" y="21012"/>
                  <a:pt x="9694" y="21226"/>
                </a:cubicBezTo>
                <a:cubicBezTo>
                  <a:pt x="9782" y="21439"/>
                  <a:pt x="9990" y="21577"/>
                  <a:pt x="10221" y="21577"/>
                </a:cubicBezTo>
                <a:cubicBezTo>
                  <a:pt x="10535" y="21576"/>
                  <a:pt x="10791" y="21322"/>
                  <a:pt x="10791" y="21007"/>
                </a:cubicBezTo>
                <a:cubicBezTo>
                  <a:pt x="10791" y="20776"/>
                  <a:pt x="10652" y="20567"/>
                  <a:pt x="10439" y="20479"/>
                </a:cubicBezTo>
                <a:cubicBezTo>
                  <a:pt x="10369" y="20450"/>
                  <a:pt x="10295" y="20436"/>
                  <a:pt x="10221" y="20436"/>
                </a:cubicBezTo>
                <a:close/>
                <a:moveTo>
                  <a:pt x="13422" y="20436"/>
                </a:moveTo>
                <a:cubicBezTo>
                  <a:pt x="13273" y="20436"/>
                  <a:pt x="13127" y="20494"/>
                  <a:pt x="13019" y="20603"/>
                </a:cubicBezTo>
                <a:cubicBezTo>
                  <a:pt x="12855" y="20766"/>
                  <a:pt x="12807" y="21011"/>
                  <a:pt x="12894" y="21224"/>
                </a:cubicBezTo>
                <a:cubicBezTo>
                  <a:pt x="12982" y="21438"/>
                  <a:pt x="13191" y="21577"/>
                  <a:pt x="13421" y="21577"/>
                </a:cubicBezTo>
                <a:cubicBezTo>
                  <a:pt x="13736" y="21577"/>
                  <a:pt x="13992" y="21322"/>
                  <a:pt x="13993" y="21007"/>
                </a:cubicBezTo>
                <a:cubicBezTo>
                  <a:pt x="13993" y="20776"/>
                  <a:pt x="13853" y="20568"/>
                  <a:pt x="13640" y="20479"/>
                </a:cubicBezTo>
                <a:cubicBezTo>
                  <a:pt x="13569" y="20450"/>
                  <a:pt x="13495" y="20436"/>
                  <a:pt x="13422" y="20436"/>
                </a:cubicBezTo>
                <a:close/>
                <a:moveTo>
                  <a:pt x="16624" y="20435"/>
                </a:moveTo>
                <a:cubicBezTo>
                  <a:pt x="16475" y="20435"/>
                  <a:pt x="16329" y="20493"/>
                  <a:pt x="16219" y="20602"/>
                </a:cubicBezTo>
                <a:cubicBezTo>
                  <a:pt x="16056" y="20765"/>
                  <a:pt x="16007" y="21011"/>
                  <a:pt x="16095" y="21224"/>
                </a:cubicBezTo>
                <a:cubicBezTo>
                  <a:pt x="16184" y="21438"/>
                  <a:pt x="16392" y="21577"/>
                  <a:pt x="16623" y="21577"/>
                </a:cubicBezTo>
                <a:cubicBezTo>
                  <a:pt x="16939" y="21577"/>
                  <a:pt x="17193" y="21322"/>
                  <a:pt x="17194" y="21007"/>
                </a:cubicBezTo>
                <a:cubicBezTo>
                  <a:pt x="17194" y="20775"/>
                  <a:pt x="17056" y="20567"/>
                  <a:pt x="16842" y="20478"/>
                </a:cubicBezTo>
                <a:cubicBezTo>
                  <a:pt x="16772" y="20449"/>
                  <a:pt x="16698" y="20435"/>
                  <a:pt x="16624" y="20435"/>
                </a:cubicBezTo>
                <a:close/>
                <a:moveTo>
                  <a:pt x="19824" y="20435"/>
                </a:moveTo>
                <a:cubicBezTo>
                  <a:pt x="19676" y="20435"/>
                  <a:pt x="19530" y="20493"/>
                  <a:pt x="19421" y="20602"/>
                </a:cubicBezTo>
                <a:cubicBezTo>
                  <a:pt x="19257" y="20766"/>
                  <a:pt x="19209" y="21011"/>
                  <a:pt x="19297" y="21224"/>
                </a:cubicBezTo>
                <a:cubicBezTo>
                  <a:pt x="19386" y="21438"/>
                  <a:pt x="19594" y="21577"/>
                  <a:pt x="19825" y="21577"/>
                </a:cubicBezTo>
                <a:cubicBezTo>
                  <a:pt x="20139" y="21577"/>
                  <a:pt x="20395" y="21322"/>
                  <a:pt x="20396" y="21007"/>
                </a:cubicBezTo>
                <a:cubicBezTo>
                  <a:pt x="20396" y="20775"/>
                  <a:pt x="20257" y="20567"/>
                  <a:pt x="20043" y="20479"/>
                </a:cubicBezTo>
                <a:cubicBezTo>
                  <a:pt x="19972" y="20450"/>
                  <a:pt x="19898" y="20435"/>
                  <a:pt x="19824" y="20435"/>
                </a:cubicBezTo>
                <a:close/>
                <a:moveTo>
                  <a:pt x="23026" y="20436"/>
                </a:moveTo>
                <a:cubicBezTo>
                  <a:pt x="22877" y="20436"/>
                  <a:pt x="22731" y="20494"/>
                  <a:pt x="22622" y="20603"/>
                </a:cubicBezTo>
                <a:cubicBezTo>
                  <a:pt x="22459" y="20767"/>
                  <a:pt x="22410" y="21012"/>
                  <a:pt x="22498" y="21226"/>
                </a:cubicBezTo>
                <a:cubicBezTo>
                  <a:pt x="22587" y="21439"/>
                  <a:pt x="22796" y="21577"/>
                  <a:pt x="23026" y="21577"/>
                </a:cubicBezTo>
                <a:cubicBezTo>
                  <a:pt x="23341" y="21576"/>
                  <a:pt x="23596" y="21322"/>
                  <a:pt x="23597" y="21007"/>
                </a:cubicBezTo>
                <a:cubicBezTo>
                  <a:pt x="23597" y="20776"/>
                  <a:pt x="23457" y="20567"/>
                  <a:pt x="23244" y="20479"/>
                </a:cubicBezTo>
                <a:cubicBezTo>
                  <a:pt x="23173" y="20450"/>
                  <a:pt x="23099" y="20436"/>
                  <a:pt x="23026" y="20436"/>
                </a:cubicBezTo>
                <a:close/>
                <a:moveTo>
                  <a:pt x="13422" y="23356"/>
                </a:moveTo>
                <a:cubicBezTo>
                  <a:pt x="13273" y="23356"/>
                  <a:pt x="13127" y="23414"/>
                  <a:pt x="13018" y="23522"/>
                </a:cubicBezTo>
                <a:cubicBezTo>
                  <a:pt x="12855" y="23686"/>
                  <a:pt x="12807" y="23931"/>
                  <a:pt x="12894" y="24145"/>
                </a:cubicBezTo>
                <a:cubicBezTo>
                  <a:pt x="12982" y="24358"/>
                  <a:pt x="13191" y="24497"/>
                  <a:pt x="13421" y="24497"/>
                </a:cubicBezTo>
                <a:cubicBezTo>
                  <a:pt x="13737" y="24497"/>
                  <a:pt x="13993" y="24241"/>
                  <a:pt x="13993" y="23926"/>
                </a:cubicBezTo>
                <a:lnTo>
                  <a:pt x="13993" y="23925"/>
                </a:lnTo>
                <a:cubicBezTo>
                  <a:pt x="13992" y="23694"/>
                  <a:pt x="13853" y="23487"/>
                  <a:pt x="13640" y="23399"/>
                </a:cubicBezTo>
                <a:cubicBezTo>
                  <a:pt x="13569" y="23370"/>
                  <a:pt x="13495" y="23356"/>
                  <a:pt x="13422" y="23356"/>
                </a:cubicBezTo>
                <a:close/>
                <a:moveTo>
                  <a:pt x="16624" y="23354"/>
                </a:moveTo>
                <a:cubicBezTo>
                  <a:pt x="16475" y="23354"/>
                  <a:pt x="16329" y="23412"/>
                  <a:pt x="16219" y="23521"/>
                </a:cubicBezTo>
                <a:cubicBezTo>
                  <a:pt x="16056" y="23685"/>
                  <a:pt x="16007" y="23930"/>
                  <a:pt x="16095" y="24145"/>
                </a:cubicBezTo>
                <a:cubicBezTo>
                  <a:pt x="16184" y="24358"/>
                  <a:pt x="16392" y="24497"/>
                  <a:pt x="16623" y="24497"/>
                </a:cubicBezTo>
                <a:cubicBezTo>
                  <a:pt x="16939" y="24497"/>
                  <a:pt x="17194" y="24241"/>
                  <a:pt x="17194" y="23926"/>
                </a:cubicBezTo>
                <a:lnTo>
                  <a:pt x="17194" y="23925"/>
                </a:lnTo>
                <a:cubicBezTo>
                  <a:pt x="17194" y="23694"/>
                  <a:pt x="17056" y="23486"/>
                  <a:pt x="16841" y="23397"/>
                </a:cubicBezTo>
                <a:cubicBezTo>
                  <a:pt x="16771" y="23368"/>
                  <a:pt x="16697" y="23354"/>
                  <a:pt x="16624" y="23354"/>
                </a:cubicBezTo>
                <a:close/>
                <a:moveTo>
                  <a:pt x="19825" y="23355"/>
                </a:moveTo>
                <a:cubicBezTo>
                  <a:pt x="19676" y="23355"/>
                  <a:pt x="19530" y="23413"/>
                  <a:pt x="19421" y="23521"/>
                </a:cubicBezTo>
                <a:cubicBezTo>
                  <a:pt x="19257" y="23685"/>
                  <a:pt x="19209" y="23930"/>
                  <a:pt x="19297" y="24145"/>
                </a:cubicBezTo>
                <a:cubicBezTo>
                  <a:pt x="19386" y="24358"/>
                  <a:pt x="19594" y="24497"/>
                  <a:pt x="19825" y="24497"/>
                </a:cubicBezTo>
                <a:cubicBezTo>
                  <a:pt x="20140" y="24497"/>
                  <a:pt x="20396" y="24241"/>
                  <a:pt x="20396" y="23926"/>
                </a:cubicBezTo>
                <a:lnTo>
                  <a:pt x="20396" y="23925"/>
                </a:lnTo>
                <a:cubicBezTo>
                  <a:pt x="20396" y="23694"/>
                  <a:pt x="20256" y="23486"/>
                  <a:pt x="20043" y="23398"/>
                </a:cubicBezTo>
                <a:cubicBezTo>
                  <a:pt x="19973" y="23369"/>
                  <a:pt x="19898" y="23355"/>
                  <a:pt x="19825" y="23355"/>
                </a:cubicBezTo>
                <a:close/>
                <a:moveTo>
                  <a:pt x="10221" y="23355"/>
                </a:moveTo>
                <a:cubicBezTo>
                  <a:pt x="10072" y="23355"/>
                  <a:pt x="9926" y="23413"/>
                  <a:pt x="9816" y="23522"/>
                </a:cubicBezTo>
                <a:cubicBezTo>
                  <a:pt x="9654" y="23686"/>
                  <a:pt x="9605" y="23932"/>
                  <a:pt x="9694" y="24145"/>
                </a:cubicBezTo>
                <a:cubicBezTo>
                  <a:pt x="9782" y="24357"/>
                  <a:pt x="9988" y="24497"/>
                  <a:pt x="10218" y="24497"/>
                </a:cubicBezTo>
                <a:cubicBezTo>
                  <a:pt x="10219" y="24497"/>
                  <a:pt x="10220" y="24497"/>
                  <a:pt x="10221" y="24497"/>
                </a:cubicBezTo>
                <a:cubicBezTo>
                  <a:pt x="10536" y="24497"/>
                  <a:pt x="10791" y="24241"/>
                  <a:pt x="10791" y="23926"/>
                </a:cubicBezTo>
                <a:lnTo>
                  <a:pt x="10791" y="23925"/>
                </a:lnTo>
                <a:cubicBezTo>
                  <a:pt x="10791" y="23694"/>
                  <a:pt x="10651" y="23486"/>
                  <a:pt x="10438" y="23398"/>
                </a:cubicBezTo>
                <a:cubicBezTo>
                  <a:pt x="10368" y="23369"/>
                  <a:pt x="10294" y="23355"/>
                  <a:pt x="10221" y="23355"/>
                </a:cubicBezTo>
                <a:close/>
                <a:moveTo>
                  <a:pt x="616" y="23356"/>
                </a:moveTo>
                <a:cubicBezTo>
                  <a:pt x="468" y="23356"/>
                  <a:pt x="322" y="23414"/>
                  <a:pt x="213" y="23524"/>
                </a:cubicBezTo>
                <a:cubicBezTo>
                  <a:pt x="50" y="23687"/>
                  <a:pt x="1" y="23932"/>
                  <a:pt x="89" y="24146"/>
                </a:cubicBezTo>
                <a:cubicBezTo>
                  <a:pt x="178" y="24359"/>
                  <a:pt x="386" y="24498"/>
                  <a:pt x="617" y="24498"/>
                </a:cubicBezTo>
                <a:cubicBezTo>
                  <a:pt x="933" y="24498"/>
                  <a:pt x="1188" y="24242"/>
                  <a:pt x="1187" y="23926"/>
                </a:cubicBezTo>
                <a:cubicBezTo>
                  <a:pt x="1187" y="23695"/>
                  <a:pt x="1047" y="23487"/>
                  <a:pt x="834" y="23399"/>
                </a:cubicBezTo>
                <a:cubicBezTo>
                  <a:pt x="764" y="23370"/>
                  <a:pt x="690" y="23356"/>
                  <a:pt x="616" y="23356"/>
                </a:cubicBezTo>
                <a:close/>
                <a:moveTo>
                  <a:pt x="3818" y="23355"/>
                </a:moveTo>
                <a:cubicBezTo>
                  <a:pt x="3669" y="23355"/>
                  <a:pt x="3523" y="23414"/>
                  <a:pt x="3414" y="23524"/>
                </a:cubicBezTo>
                <a:cubicBezTo>
                  <a:pt x="3250" y="23687"/>
                  <a:pt x="3203" y="23932"/>
                  <a:pt x="3291" y="24146"/>
                </a:cubicBezTo>
                <a:cubicBezTo>
                  <a:pt x="3380" y="24359"/>
                  <a:pt x="3588" y="24498"/>
                  <a:pt x="3818" y="24498"/>
                </a:cubicBezTo>
                <a:cubicBezTo>
                  <a:pt x="4134" y="24498"/>
                  <a:pt x="4390" y="24241"/>
                  <a:pt x="4389" y="23926"/>
                </a:cubicBezTo>
                <a:lnTo>
                  <a:pt x="4389" y="23925"/>
                </a:lnTo>
                <a:cubicBezTo>
                  <a:pt x="4389" y="23694"/>
                  <a:pt x="4249" y="23486"/>
                  <a:pt x="4036" y="23398"/>
                </a:cubicBezTo>
                <a:cubicBezTo>
                  <a:pt x="3965" y="23369"/>
                  <a:pt x="3892" y="23355"/>
                  <a:pt x="3818" y="23355"/>
                </a:cubicBezTo>
                <a:close/>
                <a:moveTo>
                  <a:pt x="7019" y="23355"/>
                </a:moveTo>
                <a:cubicBezTo>
                  <a:pt x="6870" y="23355"/>
                  <a:pt x="6724" y="23413"/>
                  <a:pt x="6614" y="23522"/>
                </a:cubicBezTo>
                <a:cubicBezTo>
                  <a:pt x="6451" y="23686"/>
                  <a:pt x="6402" y="23932"/>
                  <a:pt x="6491" y="24146"/>
                </a:cubicBezTo>
                <a:cubicBezTo>
                  <a:pt x="6580" y="24359"/>
                  <a:pt x="6788" y="24498"/>
                  <a:pt x="7019" y="24498"/>
                </a:cubicBezTo>
                <a:cubicBezTo>
                  <a:pt x="7335" y="24498"/>
                  <a:pt x="7590" y="24241"/>
                  <a:pt x="7590" y="23926"/>
                </a:cubicBezTo>
                <a:lnTo>
                  <a:pt x="7590" y="23925"/>
                </a:lnTo>
                <a:cubicBezTo>
                  <a:pt x="7589" y="23694"/>
                  <a:pt x="7450" y="23486"/>
                  <a:pt x="7236" y="23398"/>
                </a:cubicBezTo>
                <a:cubicBezTo>
                  <a:pt x="7166" y="23369"/>
                  <a:pt x="7092" y="23355"/>
                  <a:pt x="7019" y="23355"/>
                </a:cubicBezTo>
                <a:close/>
                <a:moveTo>
                  <a:pt x="23026" y="23356"/>
                </a:moveTo>
                <a:cubicBezTo>
                  <a:pt x="22877" y="23356"/>
                  <a:pt x="22731" y="23415"/>
                  <a:pt x="22622" y="23524"/>
                </a:cubicBezTo>
                <a:cubicBezTo>
                  <a:pt x="22459" y="23687"/>
                  <a:pt x="22410" y="23932"/>
                  <a:pt x="22498" y="24146"/>
                </a:cubicBezTo>
                <a:cubicBezTo>
                  <a:pt x="22587" y="24359"/>
                  <a:pt x="22796" y="24498"/>
                  <a:pt x="23026" y="24498"/>
                </a:cubicBezTo>
                <a:cubicBezTo>
                  <a:pt x="23342" y="24498"/>
                  <a:pt x="23597" y="24241"/>
                  <a:pt x="23597" y="23926"/>
                </a:cubicBezTo>
                <a:lnTo>
                  <a:pt x="23597" y="23925"/>
                </a:lnTo>
                <a:cubicBezTo>
                  <a:pt x="23596" y="23694"/>
                  <a:pt x="23457" y="23487"/>
                  <a:pt x="23243" y="23399"/>
                </a:cubicBezTo>
                <a:cubicBezTo>
                  <a:pt x="23172" y="23370"/>
                  <a:pt x="23099" y="23356"/>
                  <a:pt x="23026" y="23356"/>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txBox="1">
            <a:spLocks noGrp="1"/>
          </p:cNvSpPr>
          <p:nvPr>
            <p:ph type="ctrTitle"/>
          </p:nvPr>
        </p:nvSpPr>
        <p:spPr>
          <a:xfrm>
            <a:off x="1084650" y="2842675"/>
            <a:ext cx="6974700" cy="12135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6000"/>
              <a:buNone/>
              <a:defRPr sz="6000"/>
            </a:lvl1pPr>
            <a:lvl2pPr lvl="1" algn="ctr">
              <a:spcBef>
                <a:spcPts val="0"/>
              </a:spcBef>
              <a:spcAft>
                <a:spcPts val="0"/>
              </a:spcAft>
              <a:buClr>
                <a:srgbClr val="191919"/>
              </a:buClr>
              <a:buSzPts val="6000"/>
              <a:buNone/>
              <a:defRPr sz="6000">
                <a:solidFill>
                  <a:srgbClr val="191919"/>
                </a:solidFill>
              </a:defRPr>
            </a:lvl2pPr>
            <a:lvl3pPr lvl="2" algn="ctr">
              <a:spcBef>
                <a:spcPts val="0"/>
              </a:spcBef>
              <a:spcAft>
                <a:spcPts val="0"/>
              </a:spcAft>
              <a:buClr>
                <a:srgbClr val="191919"/>
              </a:buClr>
              <a:buSzPts val="6000"/>
              <a:buNone/>
              <a:defRPr sz="6000">
                <a:solidFill>
                  <a:srgbClr val="191919"/>
                </a:solidFill>
              </a:defRPr>
            </a:lvl3pPr>
            <a:lvl4pPr lvl="3" algn="ctr">
              <a:spcBef>
                <a:spcPts val="0"/>
              </a:spcBef>
              <a:spcAft>
                <a:spcPts val="0"/>
              </a:spcAft>
              <a:buClr>
                <a:srgbClr val="191919"/>
              </a:buClr>
              <a:buSzPts val="6000"/>
              <a:buNone/>
              <a:defRPr sz="6000">
                <a:solidFill>
                  <a:srgbClr val="191919"/>
                </a:solidFill>
              </a:defRPr>
            </a:lvl4pPr>
            <a:lvl5pPr lvl="4" algn="ctr">
              <a:spcBef>
                <a:spcPts val="0"/>
              </a:spcBef>
              <a:spcAft>
                <a:spcPts val="0"/>
              </a:spcAft>
              <a:buClr>
                <a:srgbClr val="191919"/>
              </a:buClr>
              <a:buSzPts val="6000"/>
              <a:buNone/>
              <a:defRPr sz="6000">
                <a:solidFill>
                  <a:srgbClr val="191919"/>
                </a:solidFill>
              </a:defRPr>
            </a:lvl5pPr>
            <a:lvl6pPr lvl="5" algn="ctr">
              <a:spcBef>
                <a:spcPts val="0"/>
              </a:spcBef>
              <a:spcAft>
                <a:spcPts val="0"/>
              </a:spcAft>
              <a:buClr>
                <a:srgbClr val="191919"/>
              </a:buClr>
              <a:buSzPts val="6000"/>
              <a:buNone/>
              <a:defRPr sz="6000">
                <a:solidFill>
                  <a:srgbClr val="191919"/>
                </a:solidFill>
              </a:defRPr>
            </a:lvl6pPr>
            <a:lvl7pPr lvl="6" algn="ctr">
              <a:spcBef>
                <a:spcPts val="0"/>
              </a:spcBef>
              <a:spcAft>
                <a:spcPts val="0"/>
              </a:spcAft>
              <a:buClr>
                <a:srgbClr val="191919"/>
              </a:buClr>
              <a:buSzPts val="6000"/>
              <a:buNone/>
              <a:defRPr sz="6000">
                <a:solidFill>
                  <a:srgbClr val="191919"/>
                </a:solidFill>
              </a:defRPr>
            </a:lvl7pPr>
            <a:lvl8pPr lvl="7" algn="ctr">
              <a:spcBef>
                <a:spcPts val="0"/>
              </a:spcBef>
              <a:spcAft>
                <a:spcPts val="0"/>
              </a:spcAft>
              <a:buClr>
                <a:srgbClr val="191919"/>
              </a:buClr>
              <a:buSzPts val="6000"/>
              <a:buNone/>
              <a:defRPr sz="6000">
                <a:solidFill>
                  <a:srgbClr val="191919"/>
                </a:solidFill>
              </a:defRPr>
            </a:lvl8pPr>
            <a:lvl9pPr lvl="8" algn="ctr">
              <a:spcBef>
                <a:spcPts val="0"/>
              </a:spcBef>
              <a:spcAft>
                <a:spcPts val="0"/>
              </a:spcAft>
              <a:buClr>
                <a:srgbClr val="191919"/>
              </a:buClr>
              <a:buSzPts val="6000"/>
              <a:buNone/>
              <a:defRPr sz="6000">
                <a:solidFill>
                  <a:srgbClr val="191919"/>
                </a:solidFill>
              </a:defRPr>
            </a:lvl9pPr>
          </a:lstStyle>
          <a:p>
            <a:endParaRPr/>
          </a:p>
        </p:txBody>
      </p:sp>
      <p:sp>
        <p:nvSpPr>
          <p:cNvPr id="45" name="Google Shape;45;p2"/>
          <p:cNvSpPr txBox="1">
            <a:spLocks noGrp="1"/>
          </p:cNvSpPr>
          <p:nvPr>
            <p:ph type="subTitle" idx="1"/>
          </p:nvPr>
        </p:nvSpPr>
        <p:spPr>
          <a:xfrm>
            <a:off x="2183250" y="4224825"/>
            <a:ext cx="4777500" cy="383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6"/>
                </a:solidFill>
                <a:latin typeface="IBM Plex Sans"/>
                <a:ea typeface="IBM Plex Sans"/>
                <a:cs typeface="IBM Plex Sans"/>
                <a:sym typeface="IBM Plex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3"/>
        <p:cNvGrpSpPr/>
        <p:nvPr/>
      </p:nvGrpSpPr>
      <p:grpSpPr>
        <a:xfrm>
          <a:off x="0" y="0"/>
          <a:ext cx="0" cy="0"/>
          <a:chOff x="0" y="0"/>
          <a:chExt cx="0" cy="0"/>
        </a:xfrm>
      </p:grpSpPr>
      <p:sp>
        <p:nvSpPr>
          <p:cNvPr id="334" name="Google Shape;334;p14"/>
          <p:cNvSpPr/>
          <p:nvPr/>
        </p:nvSpPr>
        <p:spPr>
          <a:xfrm rot="-7002582">
            <a:off x="8453227" y="4224416"/>
            <a:ext cx="828470" cy="436403"/>
          </a:xfrm>
          <a:custGeom>
            <a:avLst/>
            <a:gdLst/>
            <a:ahLst/>
            <a:cxnLst/>
            <a:rect l="l" t="t" r="r" b="b"/>
            <a:pathLst>
              <a:path w="17162" h="9040" extrusionOk="0">
                <a:moveTo>
                  <a:pt x="16106" y="1"/>
                </a:moveTo>
                <a:cubicBezTo>
                  <a:pt x="16013" y="1"/>
                  <a:pt x="15919" y="15"/>
                  <a:pt x="15833" y="44"/>
                </a:cubicBezTo>
                <a:cubicBezTo>
                  <a:pt x="15118" y="286"/>
                  <a:pt x="14527" y="1398"/>
                  <a:pt x="13783" y="2420"/>
                </a:cubicBezTo>
                <a:cubicBezTo>
                  <a:pt x="13146" y="2887"/>
                  <a:pt x="12490" y="3325"/>
                  <a:pt x="11816" y="3736"/>
                </a:cubicBezTo>
                <a:cubicBezTo>
                  <a:pt x="12281" y="3366"/>
                  <a:pt x="12824" y="2840"/>
                  <a:pt x="12930" y="2339"/>
                </a:cubicBezTo>
                <a:cubicBezTo>
                  <a:pt x="12967" y="2162"/>
                  <a:pt x="12934" y="1962"/>
                  <a:pt x="12805" y="1837"/>
                </a:cubicBezTo>
                <a:cubicBezTo>
                  <a:pt x="12720" y="1755"/>
                  <a:pt x="12605" y="1718"/>
                  <a:pt x="12487" y="1718"/>
                </a:cubicBezTo>
                <a:cubicBezTo>
                  <a:pt x="12352" y="1718"/>
                  <a:pt x="12211" y="1766"/>
                  <a:pt x="12102" y="1847"/>
                </a:cubicBezTo>
                <a:cubicBezTo>
                  <a:pt x="11628" y="2201"/>
                  <a:pt x="11467" y="3188"/>
                  <a:pt x="11154" y="4126"/>
                </a:cubicBezTo>
                <a:cubicBezTo>
                  <a:pt x="10686" y="4394"/>
                  <a:pt x="10211" y="4648"/>
                  <a:pt x="9728" y="4888"/>
                </a:cubicBezTo>
                <a:cubicBezTo>
                  <a:pt x="10190" y="4522"/>
                  <a:pt x="10842" y="3911"/>
                  <a:pt x="10894" y="3343"/>
                </a:cubicBezTo>
                <a:cubicBezTo>
                  <a:pt x="10909" y="3172"/>
                  <a:pt x="10855" y="2984"/>
                  <a:pt x="10717" y="2880"/>
                </a:cubicBezTo>
                <a:cubicBezTo>
                  <a:pt x="10643" y="2824"/>
                  <a:pt x="10554" y="2799"/>
                  <a:pt x="10463" y="2799"/>
                </a:cubicBezTo>
                <a:cubicBezTo>
                  <a:pt x="10314" y="2799"/>
                  <a:pt x="10159" y="2865"/>
                  <a:pt x="10048" y="2970"/>
                </a:cubicBezTo>
                <a:cubicBezTo>
                  <a:pt x="9639" y="3357"/>
                  <a:pt x="9497" y="4185"/>
                  <a:pt x="9299" y="5097"/>
                </a:cubicBezTo>
                <a:cubicBezTo>
                  <a:pt x="8794" y="5338"/>
                  <a:pt x="8282" y="5565"/>
                  <a:pt x="7764" y="5775"/>
                </a:cubicBezTo>
                <a:cubicBezTo>
                  <a:pt x="8039" y="5595"/>
                  <a:pt x="8387" y="5357"/>
                  <a:pt x="8680" y="5122"/>
                </a:cubicBezTo>
                <a:cubicBezTo>
                  <a:pt x="9433" y="4519"/>
                  <a:pt x="9079" y="3951"/>
                  <a:pt x="8939" y="3819"/>
                </a:cubicBezTo>
                <a:cubicBezTo>
                  <a:pt x="8854" y="3738"/>
                  <a:pt x="8733" y="3686"/>
                  <a:pt x="8594" y="3686"/>
                </a:cubicBezTo>
                <a:cubicBezTo>
                  <a:pt x="8344" y="3686"/>
                  <a:pt x="8035" y="3855"/>
                  <a:pt x="7775" y="4329"/>
                </a:cubicBezTo>
                <a:cubicBezTo>
                  <a:pt x="7394" y="5023"/>
                  <a:pt x="7307" y="5698"/>
                  <a:pt x="7284" y="5965"/>
                </a:cubicBezTo>
                <a:cubicBezTo>
                  <a:pt x="6668" y="6203"/>
                  <a:pt x="6043" y="6420"/>
                  <a:pt x="5411" y="6614"/>
                </a:cubicBezTo>
                <a:cubicBezTo>
                  <a:pt x="5704" y="6425"/>
                  <a:pt x="6096" y="6160"/>
                  <a:pt x="6423" y="5897"/>
                </a:cubicBezTo>
                <a:cubicBezTo>
                  <a:pt x="7198" y="5277"/>
                  <a:pt x="6834" y="4693"/>
                  <a:pt x="6690" y="4557"/>
                </a:cubicBezTo>
                <a:cubicBezTo>
                  <a:pt x="6603" y="4474"/>
                  <a:pt x="6478" y="4421"/>
                  <a:pt x="6335" y="4421"/>
                </a:cubicBezTo>
                <a:cubicBezTo>
                  <a:pt x="6078" y="4421"/>
                  <a:pt x="5760" y="4594"/>
                  <a:pt x="5493" y="5081"/>
                </a:cubicBezTo>
                <a:cubicBezTo>
                  <a:pt x="5112" y="5776"/>
                  <a:pt x="5015" y="6452"/>
                  <a:pt x="4990" y="6741"/>
                </a:cubicBezTo>
                <a:cubicBezTo>
                  <a:pt x="4325" y="6934"/>
                  <a:pt x="3655" y="7104"/>
                  <a:pt x="2978" y="7249"/>
                </a:cubicBezTo>
                <a:cubicBezTo>
                  <a:pt x="3314" y="7096"/>
                  <a:pt x="3744" y="6887"/>
                  <a:pt x="4113" y="6672"/>
                </a:cubicBezTo>
                <a:cubicBezTo>
                  <a:pt x="5036" y="6135"/>
                  <a:pt x="4743" y="5455"/>
                  <a:pt x="4611" y="5286"/>
                </a:cubicBezTo>
                <a:cubicBezTo>
                  <a:pt x="4515" y="5165"/>
                  <a:pt x="4356" y="5079"/>
                  <a:pt x="4161" y="5079"/>
                </a:cubicBezTo>
                <a:cubicBezTo>
                  <a:pt x="3901" y="5079"/>
                  <a:pt x="3576" y="5231"/>
                  <a:pt x="3255" y="5655"/>
                </a:cubicBezTo>
                <a:cubicBezTo>
                  <a:pt x="2730" y="6345"/>
                  <a:pt x="2523" y="7062"/>
                  <a:pt x="2451" y="7357"/>
                </a:cubicBezTo>
                <a:cubicBezTo>
                  <a:pt x="1653" y="7511"/>
                  <a:pt x="851" y="7631"/>
                  <a:pt x="45" y="7716"/>
                </a:cubicBezTo>
                <a:cubicBezTo>
                  <a:pt x="34" y="7768"/>
                  <a:pt x="20" y="7818"/>
                  <a:pt x="1" y="7868"/>
                </a:cubicBezTo>
                <a:lnTo>
                  <a:pt x="0" y="7871"/>
                </a:lnTo>
                <a:cubicBezTo>
                  <a:pt x="520" y="7818"/>
                  <a:pt x="1037" y="7751"/>
                  <a:pt x="1553" y="7668"/>
                </a:cubicBezTo>
                <a:cubicBezTo>
                  <a:pt x="1872" y="7617"/>
                  <a:pt x="2192" y="7562"/>
                  <a:pt x="2510" y="7499"/>
                </a:cubicBezTo>
                <a:cubicBezTo>
                  <a:pt x="2845" y="7855"/>
                  <a:pt x="4038" y="9039"/>
                  <a:pt x="5092" y="9039"/>
                </a:cubicBezTo>
                <a:cubicBezTo>
                  <a:pt x="5149" y="9039"/>
                  <a:pt x="5207" y="9036"/>
                  <a:pt x="5264" y="9028"/>
                </a:cubicBezTo>
                <a:cubicBezTo>
                  <a:pt x="5512" y="8995"/>
                  <a:pt x="5761" y="8859"/>
                  <a:pt x="5867" y="8631"/>
                </a:cubicBezTo>
                <a:cubicBezTo>
                  <a:pt x="6017" y="8309"/>
                  <a:pt x="5831" y="7911"/>
                  <a:pt x="5538" y="7714"/>
                </a:cubicBezTo>
                <a:cubicBezTo>
                  <a:pt x="5120" y="7430"/>
                  <a:pt x="4091" y="7373"/>
                  <a:pt x="3329" y="7373"/>
                </a:cubicBezTo>
                <a:cubicBezTo>
                  <a:pt x="3255" y="7373"/>
                  <a:pt x="3184" y="7373"/>
                  <a:pt x="3116" y="7374"/>
                </a:cubicBezTo>
                <a:cubicBezTo>
                  <a:pt x="3790" y="7227"/>
                  <a:pt x="4458" y="7056"/>
                  <a:pt x="5119" y="6862"/>
                </a:cubicBezTo>
                <a:cubicBezTo>
                  <a:pt x="5408" y="7104"/>
                  <a:pt x="6404" y="7886"/>
                  <a:pt x="7245" y="7886"/>
                </a:cubicBezTo>
                <a:cubicBezTo>
                  <a:pt x="7343" y="7886"/>
                  <a:pt x="7439" y="7875"/>
                  <a:pt x="7532" y="7851"/>
                </a:cubicBezTo>
                <a:cubicBezTo>
                  <a:pt x="7734" y="7800"/>
                  <a:pt x="7924" y="7663"/>
                  <a:pt x="7989" y="7466"/>
                </a:cubicBezTo>
                <a:cubicBezTo>
                  <a:pt x="8080" y="7188"/>
                  <a:pt x="7889" y="6880"/>
                  <a:pt x="7630" y="6746"/>
                </a:cubicBezTo>
                <a:cubicBezTo>
                  <a:pt x="7440" y="6648"/>
                  <a:pt x="7125" y="6613"/>
                  <a:pt x="6779" y="6613"/>
                </a:cubicBezTo>
                <a:cubicBezTo>
                  <a:pt x="6403" y="6613"/>
                  <a:pt x="5990" y="6654"/>
                  <a:pt x="5661" y="6696"/>
                </a:cubicBezTo>
                <a:cubicBezTo>
                  <a:pt x="5942" y="6607"/>
                  <a:pt x="6221" y="6514"/>
                  <a:pt x="6500" y="6417"/>
                </a:cubicBezTo>
                <a:cubicBezTo>
                  <a:pt x="6820" y="6304"/>
                  <a:pt x="7136" y="6186"/>
                  <a:pt x="7452" y="6063"/>
                </a:cubicBezTo>
                <a:cubicBezTo>
                  <a:pt x="7785" y="6285"/>
                  <a:pt x="8887" y="6975"/>
                  <a:pt x="9733" y="6975"/>
                </a:cubicBezTo>
                <a:cubicBezTo>
                  <a:pt x="9841" y="6975"/>
                  <a:pt x="9945" y="6964"/>
                  <a:pt x="10042" y="6939"/>
                </a:cubicBezTo>
                <a:cubicBezTo>
                  <a:pt x="10239" y="6890"/>
                  <a:pt x="10425" y="6756"/>
                  <a:pt x="10489" y="6564"/>
                </a:cubicBezTo>
                <a:cubicBezTo>
                  <a:pt x="10579" y="6290"/>
                  <a:pt x="10391" y="5989"/>
                  <a:pt x="10137" y="5858"/>
                </a:cubicBezTo>
                <a:cubicBezTo>
                  <a:pt x="9912" y="5742"/>
                  <a:pt x="9631" y="5695"/>
                  <a:pt x="9308" y="5695"/>
                </a:cubicBezTo>
                <a:cubicBezTo>
                  <a:pt x="8905" y="5695"/>
                  <a:pt x="8438" y="5767"/>
                  <a:pt x="7933" y="5870"/>
                </a:cubicBezTo>
                <a:cubicBezTo>
                  <a:pt x="8581" y="5602"/>
                  <a:pt x="9218" y="5312"/>
                  <a:pt x="9843" y="5000"/>
                </a:cubicBezTo>
                <a:cubicBezTo>
                  <a:pt x="9985" y="5101"/>
                  <a:pt x="10372" y="5337"/>
                  <a:pt x="11299" y="5729"/>
                </a:cubicBezTo>
                <a:cubicBezTo>
                  <a:pt x="11509" y="5818"/>
                  <a:pt x="11688" y="5854"/>
                  <a:pt x="11841" y="5854"/>
                </a:cubicBezTo>
                <a:cubicBezTo>
                  <a:pt x="12340" y="5854"/>
                  <a:pt x="12549" y="5472"/>
                  <a:pt x="12588" y="5326"/>
                </a:cubicBezTo>
                <a:cubicBezTo>
                  <a:pt x="12676" y="5005"/>
                  <a:pt x="12430" y="4536"/>
                  <a:pt x="11577" y="4534"/>
                </a:cubicBezTo>
                <a:cubicBezTo>
                  <a:pt x="11191" y="4535"/>
                  <a:pt x="10807" y="4589"/>
                  <a:pt x="10435" y="4694"/>
                </a:cubicBezTo>
                <a:cubicBezTo>
                  <a:pt x="10676" y="4567"/>
                  <a:pt x="10914" y="4437"/>
                  <a:pt x="11150" y="4302"/>
                </a:cubicBezTo>
                <a:cubicBezTo>
                  <a:pt x="11270" y="4234"/>
                  <a:pt x="11390" y="4164"/>
                  <a:pt x="11509" y="4094"/>
                </a:cubicBezTo>
                <a:cubicBezTo>
                  <a:pt x="11795" y="4171"/>
                  <a:pt x="12565" y="4358"/>
                  <a:pt x="13278" y="4358"/>
                </a:cubicBezTo>
                <a:cubicBezTo>
                  <a:pt x="13662" y="4358"/>
                  <a:pt x="14031" y="4303"/>
                  <a:pt x="14299" y="4148"/>
                </a:cubicBezTo>
                <a:cubicBezTo>
                  <a:pt x="14472" y="4047"/>
                  <a:pt x="14614" y="3869"/>
                  <a:pt x="14621" y="3668"/>
                </a:cubicBezTo>
                <a:cubicBezTo>
                  <a:pt x="14633" y="3386"/>
                  <a:pt x="14372" y="3150"/>
                  <a:pt x="14095" y="3095"/>
                </a:cubicBezTo>
                <a:cubicBezTo>
                  <a:pt x="14035" y="3083"/>
                  <a:pt x="13973" y="3077"/>
                  <a:pt x="13908" y="3077"/>
                </a:cubicBezTo>
                <a:cubicBezTo>
                  <a:pt x="13418" y="3077"/>
                  <a:pt x="12792" y="3401"/>
                  <a:pt x="12108" y="3733"/>
                </a:cubicBezTo>
                <a:cubicBezTo>
                  <a:pt x="12698" y="3365"/>
                  <a:pt x="13273" y="2978"/>
                  <a:pt x="13831" y="2570"/>
                </a:cubicBezTo>
                <a:cubicBezTo>
                  <a:pt x="14579" y="2362"/>
                  <a:pt x="17162" y="1549"/>
                  <a:pt x="16711" y="319"/>
                </a:cubicBezTo>
                <a:cubicBezTo>
                  <a:pt x="16599" y="104"/>
                  <a:pt x="16353" y="1"/>
                  <a:pt x="16106" y="1"/>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rot="-7002582">
            <a:off x="8222368" y="4195412"/>
            <a:ext cx="897598" cy="841089"/>
          </a:xfrm>
          <a:custGeom>
            <a:avLst/>
            <a:gdLst/>
            <a:ahLst/>
            <a:cxnLst/>
            <a:rect l="l" t="t" r="r" b="b"/>
            <a:pathLst>
              <a:path w="18594" h="17423" extrusionOk="0">
                <a:moveTo>
                  <a:pt x="17543" y="0"/>
                </a:moveTo>
                <a:cubicBezTo>
                  <a:pt x="16219" y="0"/>
                  <a:pt x="14492" y="2057"/>
                  <a:pt x="13951" y="2747"/>
                </a:cubicBezTo>
                <a:cubicBezTo>
                  <a:pt x="13143" y="3236"/>
                  <a:pt x="12353" y="3756"/>
                  <a:pt x="11579" y="4308"/>
                </a:cubicBezTo>
                <a:cubicBezTo>
                  <a:pt x="12460" y="3529"/>
                  <a:pt x="13287" y="2838"/>
                  <a:pt x="13428" y="2139"/>
                </a:cubicBezTo>
                <a:cubicBezTo>
                  <a:pt x="13504" y="1759"/>
                  <a:pt x="13344" y="1306"/>
                  <a:pt x="12982" y="1172"/>
                </a:cubicBezTo>
                <a:cubicBezTo>
                  <a:pt x="12908" y="1144"/>
                  <a:pt x="12830" y="1132"/>
                  <a:pt x="12753" y="1132"/>
                </a:cubicBezTo>
                <a:cubicBezTo>
                  <a:pt x="12559" y="1132"/>
                  <a:pt x="12363" y="1209"/>
                  <a:pt x="12206" y="1327"/>
                </a:cubicBezTo>
                <a:cubicBezTo>
                  <a:pt x="11247" y="2056"/>
                  <a:pt x="10891" y="4253"/>
                  <a:pt x="10808" y="4872"/>
                </a:cubicBezTo>
                <a:cubicBezTo>
                  <a:pt x="10657" y="4986"/>
                  <a:pt x="10507" y="5101"/>
                  <a:pt x="10357" y="5217"/>
                </a:cubicBezTo>
                <a:cubicBezTo>
                  <a:pt x="10065" y="5444"/>
                  <a:pt x="9775" y="5675"/>
                  <a:pt x="9488" y="5911"/>
                </a:cubicBezTo>
                <a:cubicBezTo>
                  <a:pt x="9757" y="5569"/>
                  <a:pt x="10060" y="5112"/>
                  <a:pt x="10290" y="4555"/>
                </a:cubicBezTo>
                <a:cubicBezTo>
                  <a:pt x="10736" y="3479"/>
                  <a:pt x="10274" y="2922"/>
                  <a:pt x="9823" y="2863"/>
                </a:cubicBezTo>
                <a:cubicBezTo>
                  <a:pt x="9799" y="2860"/>
                  <a:pt x="9771" y="2858"/>
                  <a:pt x="9739" y="2858"/>
                </a:cubicBezTo>
                <a:cubicBezTo>
                  <a:pt x="9402" y="2858"/>
                  <a:pt x="8630" y="3061"/>
                  <a:pt x="8636" y="4278"/>
                </a:cubicBezTo>
                <a:cubicBezTo>
                  <a:pt x="8644" y="5653"/>
                  <a:pt x="8739" y="6264"/>
                  <a:pt x="8792" y="6497"/>
                </a:cubicBezTo>
                <a:cubicBezTo>
                  <a:pt x="8069" y="7121"/>
                  <a:pt x="7369" y="7770"/>
                  <a:pt x="6691" y="8447"/>
                </a:cubicBezTo>
                <a:cubicBezTo>
                  <a:pt x="7402" y="7397"/>
                  <a:pt x="7928" y="6448"/>
                  <a:pt x="7865" y="5675"/>
                </a:cubicBezTo>
                <a:cubicBezTo>
                  <a:pt x="7833" y="5285"/>
                  <a:pt x="7551" y="4891"/>
                  <a:pt x="7160" y="4861"/>
                </a:cubicBezTo>
                <a:cubicBezTo>
                  <a:pt x="7144" y="4860"/>
                  <a:pt x="7127" y="4859"/>
                  <a:pt x="7111" y="4859"/>
                </a:cubicBezTo>
                <a:cubicBezTo>
                  <a:pt x="6853" y="4859"/>
                  <a:pt x="6607" y="5018"/>
                  <a:pt x="6450" y="5226"/>
                </a:cubicBezTo>
                <a:cubicBezTo>
                  <a:pt x="5720" y="6198"/>
                  <a:pt x="6076" y="8347"/>
                  <a:pt x="6194" y="8952"/>
                </a:cubicBezTo>
                <a:cubicBezTo>
                  <a:pt x="5874" y="9285"/>
                  <a:pt x="5558" y="9623"/>
                  <a:pt x="5249" y="9967"/>
                </a:cubicBezTo>
                <a:cubicBezTo>
                  <a:pt x="4980" y="10266"/>
                  <a:pt x="4715" y="10570"/>
                  <a:pt x="4455" y="10877"/>
                </a:cubicBezTo>
                <a:cubicBezTo>
                  <a:pt x="4890" y="10122"/>
                  <a:pt x="5478" y="8976"/>
                  <a:pt x="5427" y="8369"/>
                </a:cubicBezTo>
                <a:cubicBezTo>
                  <a:pt x="5394" y="7971"/>
                  <a:pt x="5106" y="7568"/>
                  <a:pt x="4708" y="7538"/>
                </a:cubicBezTo>
                <a:cubicBezTo>
                  <a:pt x="4691" y="7537"/>
                  <a:pt x="4675" y="7536"/>
                  <a:pt x="4659" y="7536"/>
                </a:cubicBezTo>
                <a:cubicBezTo>
                  <a:pt x="4394" y="7536"/>
                  <a:pt x="4143" y="7698"/>
                  <a:pt x="3983" y="7911"/>
                </a:cubicBezTo>
                <a:cubicBezTo>
                  <a:pt x="3234" y="8909"/>
                  <a:pt x="3791" y="10925"/>
                  <a:pt x="3963" y="11473"/>
                </a:cubicBezTo>
                <a:cubicBezTo>
                  <a:pt x="3368" y="12205"/>
                  <a:pt x="2802" y="12958"/>
                  <a:pt x="2263" y="13730"/>
                </a:cubicBezTo>
                <a:cubicBezTo>
                  <a:pt x="2681" y="12763"/>
                  <a:pt x="3260" y="11239"/>
                  <a:pt x="3109" y="10497"/>
                </a:cubicBezTo>
                <a:cubicBezTo>
                  <a:pt x="3014" y="10035"/>
                  <a:pt x="2626" y="9600"/>
                  <a:pt x="2156" y="9600"/>
                </a:cubicBezTo>
                <a:cubicBezTo>
                  <a:pt x="2146" y="9600"/>
                  <a:pt x="2136" y="9600"/>
                  <a:pt x="2125" y="9601"/>
                </a:cubicBezTo>
                <a:cubicBezTo>
                  <a:pt x="1783" y="9615"/>
                  <a:pt x="1479" y="9856"/>
                  <a:pt x="1308" y="10153"/>
                </a:cubicBezTo>
                <a:cubicBezTo>
                  <a:pt x="552" y="11454"/>
                  <a:pt x="1500" y="13785"/>
                  <a:pt x="1789" y="14427"/>
                </a:cubicBezTo>
                <a:cubicBezTo>
                  <a:pt x="1543" y="14796"/>
                  <a:pt x="1303" y="15169"/>
                  <a:pt x="1072" y="15546"/>
                </a:cubicBezTo>
                <a:cubicBezTo>
                  <a:pt x="697" y="16153"/>
                  <a:pt x="340" y="16770"/>
                  <a:pt x="0" y="17396"/>
                </a:cubicBezTo>
                <a:lnTo>
                  <a:pt x="4" y="17396"/>
                </a:lnTo>
                <a:cubicBezTo>
                  <a:pt x="77" y="17399"/>
                  <a:pt x="149" y="17408"/>
                  <a:pt x="220" y="17422"/>
                </a:cubicBezTo>
                <a:cubicBezTo>
                  <a:pt x="750" y="16450"/>
                  <a:pt x="1322" y="15502"/>
                  <a:pt x="1937" y="14577"/>
                </a:cubicBezTo>
                <a:cubicBezTo>
                  <a:pt x="2141" y="14609"/>
                  <a:pt x="2495" y="14654"/>
                  <a:pt x="2940" y="14654"/>
                </a:cubicBezTo>
                <a:cubicBezTo>
                  <a:pt x="3388" y="14654"/>
                  <a:pt x="3929" y="14609"/>
                  <a:pt x="4504" y="14459"/>
                </a:cubicBezTo>
                <a:cubicBezTo>
                  <a:pt x="5735" y="14139"/>
                  <a:pt x="5922" y="13372"/>
                  <a:pt x="5681" y="12942"/>
                </a:cubicBezTo>
                <a:cubicBezTo>
                  <a:pt x="5588" y="12778"/>
                  <a:pt x="5264" y="12418"/>
                  <a:pt x="4734" y="12418"/>
                </a:cubicBezTo>
                <a:cubicBezTo>
                  <a:pt x="4441" y="12418"/>
                  <a:pt x="4086" y="12528"/>
                  <a:pt x="3673" y="12842"/>
                </a:cubicBezTo>
                <a:cubicBezTo>
                  <a:pt x="3208" y="13194"/>
                  <a:pt x="2719" y="13627"/>
                  <a:pt x="2350" y="13969"/>
                </a:cubicBezTo>
                <a:cubicBezTo>
                  <a:pt x="2887" y="13193"/>
                  <a:pt x="3453" y="12436"/>
                  <a:pt x="4047" y="11700"/>
                </a:cubicBezTo>
                <a:cubicBezTo>
                  <a:pt x="4354" y="11797"/>
                  <a:pt x="5007" y="11970"/>
                  <a:pt x="5818" y="11970"/>
                </a:cubicBezTo>
                <a:cubicBezTo>
                  <a:pt x="6006" y="11970"/>
                  <a:pt x="6201" y="11961"/>
                  <a:pt x="6403" y="11939"/>
                </a:cubicBezTo>
                <a:cubicBezTo>
                  <a:pt x="7578" y="11814"/>
                  <a:pt x="7857" y="11135"/>
                  <a:pt x="7694" y="10705"/>
                </a:cubicBezTo>
                <a:cubicBezTo>
                  <a:pt x="7625" y="10524"/>
                  <a:pt x="7327" y="10081"/>
                  <a:pt x="6728" y="10081"/>
                </a:cubicBezTo>
                <a:cubicBezTo>
                  <a:pt x="6489" y="10081"/>
                  <a:pt x="6202" y="10151"/>
                  <a:pt x="5863" y="10337"/>
                </a:cubicBezTo>
                <a:cubicBezTo>
                  <a:pt x="5361" y="10611"/>
                  <a:pt x="4821" y="10966"/>
                  <a:pt x="4427" y="11236"/>
                </a:cubicBezTo>
                <a:cubicBezTo>
                  <a:pt x="5005" y="10542"/>
                  <a:pt x="5605" y="9868"/>
                  <a:pt x="6231" y="9215"/>
                </a:cubicBezTo>
                <a:cubicBezTo>
                  <a:pt x="6515" y="9306"/>
                  <a:pt x="7166" y="9487"/>
                  <a:pt x="7983" y="9487"/>
                </a:cubicBezTo>
                <a:cubicBezTo>
                  <a:pt x="8165" y="9487"/>
                  <a:pt x="8355" y="9478"/>
                  <a:pt x="8551" y="9457"/>
                </a:cubicBezTo>
                <a:cubicBezTo>
                  <a:pt x="9693" y="9335"/>
                  <a:pt x="9964" y="8674"/>
                  <a:pt x="9807" y="8258"/>
                </a:cubicBezTo>
                <a:cubicBezTo>
                  <a:pt x="9740" y="8081"/>
                  <a:pt x="9449" y="7650"/>
                  <a:pt x="8867" y="7650"/>
                </a:cubicBezTo>
                <a:cubicBezTo>
                  <a:pt x="8635" y="7650"/>
                  <a:pt x="8356" y="7719"/>
                  <a:pt x="8027" y="7899"/>
                </a:cubicBezTo>
                <a:cubicBezTo>
                  <a:pt x="7576" y="8146"/>
                  <a:pt x="7094" y="8459"/>
                  <a:pt x="6721" y="8712"/>
                </a:cubicBezTo>
                <a:cubicBezTo>
                  <a:pt x="7260" y="8169"/>
                  <a:pt x="7814" y="7642"/>
                  <a:pt x="8384" y="7133"/>
                </a:cubicBezTo>
                <a:cubicBezTo>
                  <a:pt x="9221" y="7286"/>
                  <a:pt x="9997" y="7451"/>
                  <a:pt x="10631" y="7451"/>
                </a:cubicBezTo>
                <a:cubicBezTo>
                  <a:pt x="10946" y="7451"/>
                  <a:pt x="11225" y="7411"/>
                  <a:pt x="11459" y="7307"/>
                </a:cubicBezTo>
                <a:cubicBezTo>
                  <a:pt x="11765" y="7171"/>
                  <a:pt x="12008" y="6833"/>
                  <a:pt x="11924" y="6511"/>
                </a:cubicBezTo>
                <a:cubicBezTo>
                  <a:pt x="11865" y="6282"/>
                  <a:pt x="11658" y="6115"/>
                  <a:pt x="11432" y="6044"/>
                </a:cubicBezTo>
                <a:cubicBezTo>
                  <a:pt x="11301" y="6003"/>
                  <a:pt x="11158" y="5985"/>
                  <a:pt x="11008" y="5985"/>
                </a:cubicBezTo>
                <a:cubicBezTo>
                  <a:pt x="10309" y="5985"/>
                  <a:pt x="9452" y="6381"/>
                  <a:pt x="8872" y="6701"/>
                </a:cubicBezTo>
                <a:cubicBezTo>
                  <a:pt x="9429" y="6220"/>
                  <a:pt x="10000" y="5754"/>
                  <a:pt x="10582" y="5304"/>
                </a:cubicBezTo>
                <a:cubicBezTo>
                  <a:pt x="11428" y="5365"/>
                  <a:pt x="12266" y="5512"/>
                  <a:pt x="12945" y="5512"/>
                </a:cubicBezTo>
                <a:cubicBezTo>
                  <a:pt x="13348" y="5512"/>
                  <a:pt x="13695" y="5460"/>
                  <a:pt x="13954" y="5307"/>
                </a:cubicBezTo>
                <a:cubicBezTo>
                  <a:pt x="14254" y="5129"/>
                  <a:pt x="14463" y="4749"/>
                  <a:pt x="14336" y="4427"/>
                </a:cubicBezTo>
                <a:cubicBezTo>
                  <a:pt x="14247" y="4198"/>
                  <a:pt x="14012" y="4050"/>
                  <a:pt x="13769" y="4005"/>
                </a:cubicBezTo>
                <a:cubicBezTo>
                  <a:pt x="13681" y="3988"/>
                  <a:pt x="13588" y="3980"/>
                  <a:pt x="13492" y="3980"/>
                </a:cubicBezTo>
                <a:cubicBezTo>
                  <a:pt x="12842" y="3980"/>
                  <a:pt x="12042" y="4335"/>
                  <a:pt x="11423" y="4676"/>
                </a:cubicBezTo>
                <a:cubicBezTo>
                  <a:pt x="12294" y="4041"/>
                  <a:pt x="13191" y="3445"/>
                  <a:pt x="14114" y="2888"/>
                </a:cubicBezTo>
                <a:cubicBezTo>
                  <a:pt x="15793" y="2486"/>
                  <a:pt x="17507" y="2326"/>
                  <a:pt x="18186" y="1552"/>
                </a:cubicBezTo>
                <a:cubicBezTo>
                  <a:pt x="18488" y="1207"/>
                  <a:pt x="18593" y="649"/>
                  <a:pt x="18302" y="298"/>
                </a:cubicBezTo>
                <a:cubicBezTo>
                  <a:pt x="18076" y="89"/>
                  <a:pt x="17818" y="0"/>
                  <a:pt x="17543"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rot="3797418">
            <a:off x="-95301" y="468887"/>
            <a:ext cx="828470" cy="436403"/>
          </a:xfrm>
          <a:custGeom>
            <a:avLst/>
            <a:gdLst/>
            <a:ahLst/>
            <a:cxnLst/>
            <a:rect l="l" t="t" r="r" b="b"/>
            <a:pathLst>
              <a:path w="17162" h="9040" extrusionOk="0">
                <a:moveTo>
                  <a:pt x="16106" y="1"/>
                </a:moveTo>
                <a:cubicBezTo>
                  <a:pt x="16013" y="1"/>
                  <a:pt x="15919" y="15"/>
                  <a:pt x="15833" y="44"/>
                </a:cubicBezTo>
                <a:cubicBezTo>
                  <a:pt x="15118" y="286"/>
                  <a:pt x="14527" y="1398"/>
                  <a:pt x="13783" y="2420"/>
                </a:cubicBezTo>
                <a:cubicBezTo>
                  <a:pt x="13146" y="2887"/>
                  <a:pt x="12490" y="3325"/>
                  <a:pt x="11816" y="3736"/>
                </a:cubicBezTo>
                <a:cubicBezTo>
                  <a:pt x="12281" y="3366"/>
                  <a:pt x="12824" y="2840"/>
                  <a:pt x="12930" y="2339"/>
                </a:cubicBezTo>
                <a:cubicBezTo>
                  <a:pt x="12967" y="2162"/>
                  <a:pt x="12934" y="1962"/>
                  <a:pt x="12805" y="1837"/>
                </a:cubicBezTo>
                <a:cubicBezTo>
                  <a:pt x="12720" y="1755"/>
                  <a:pt x="12605" y="1718"/>
                  <a:pt x="12487" y="1718"/>
                </a:cubicBezTo>
                <a:cubicBezTo>
                  <a:pt x="12352" y="1718"/>
                  <a:pt x="12211" y="1766"/>
                  <a:pt x="12102" y="1847"/>
                </a:cubicBezTo>
                <a:cubicBezTo>
                  <a:pt x="11628" y="2201"/>
                  <a:pt x="11467" y="3188"/>
                  <a:pt x="11154" y="4126"/>
                </a:cubicBezTo>
                <a:cubicBezTo>
                  <a:pt x="10686" y="4394"/>
                  <a:pt x="10211" y="4648"/>
                  <a:pt x="9728" y="4888"/>
                </a:cubicBezTo>
                <a:cubicBezTo>
                  <a:pt x="10190" y="4522"/>
                  <a:pt x="10842" y="3911"/>
                  <a:pt x="10894" y="3343"/>
                </a:cubicBezTo>
                <a:cubicBezTo>
                  <a:pt x="10909" y="3172"/>
                  <a:pt x="10855" y="2984"/>
                  <a:pt x="10717" y="2880"/>
                </a:cubicBezTo>
                <a:cubicBezTo>
                  <a:pt x="10643" y="2824"/>
                  <a:pt x="10554" y="2799"/>
                  <a:pt x="10463" y="2799"/>
                </a:cubicBezTo>
                <a:cubicBezTo>
                  <a:pt x="10314" y="2799"/>
                  <a:pt x="10159" y="2865"/>
                  <a:pt x="10048" y="2970"/>
                </a:cubicBezTo>
                <a:cubicBezTo>
                  <a:pt x="9639" y="3357"/>
                  <a:pt x="9497" y="4185"/>
                  <a:pt x="9299" y="5097"/>
                </a:cubicBezTo>
                <a:cubicBezTo>
                  <a:pt x="8794" y="5338"/>
                  <a:pt x="8282" y="5565"/>
                  <a:pt x="7764" y="5775"/>
                </a:cubicBezTo>
                <a:cubicBezTo>
                  <a:pt x="8039" y="5595"/>
                  <a:pt x="8387" y="5357"/>
                  <a:pt x="8680" y="5122"/>
                </a:cubicBezTo>
                <a:cubicBezTo>
                  <a:pt x="9433" y="4519"/>
                  <a:pt x="9079" y="3951"/>
                  <a:pt x="8939" y="3819"/>
                </a:cubicBezTo>
                <a:cubicBezTo>
                  <a:pt x="8854" y="3738"/>
                  <a:pt x="8733" y="3686"/>
                  <a:pt x="8594" y="3686"/>
                </a:cubicBezTo>
                <a:cubicBezTo>
                  <a:pt x="8344" y="3686"/>
                  <a:pt x="8035" y="3855"/>
                  <a:pt x="7775" y="4329"/>
                </a:cubicBezTo>
                <a:cubicBezTo>
                  <a:pt x="7394" y="5023"/>
                  <a:pt x="7307" y="5698"/>
                  <a:pt x="7284" y="5965"/>
                </a:cubicBezTo>
                <a:cubicBezTo>
                  <a:pt x="6668" y="6203"/>
                  <a:pt x="6043" y="6420"/>
                  <a:pt x="5411" y="6614"/>
                </a:cubicBezTo>
                <a:cubicBezTo>
                  <a:pt x="5704" y="6425"/>
                  <a:pt x="6096" y="6160"/>
                  <a:pt x="6423" y="5897"/>
                </a:cubicBezTo>
                <a:cubicBezTo>
                  <a:pt x="7198" y="5277"/>
                  <a:pt x="6834" y="4693"/>
                  <a:pt x="6690" y="4557"/>
                </a:cubicBezTo>
                <a:cubicBezTo>
                  <a:pt x="6603" y="4474"/>
                  <a:pt x="6478" y="4421"/>
                  <a:pt x="6335" y="4421"/>
                </a:cubicBezTo>
                <a:cubicBezTo>
                  <a:pt x="6078" y="4421"/>
                  <a:pt x="5760" y="4594"/>
                  <a:pt x="5493" y="5081"/>
                </a:cubicBezTo>
                <a:cubicBezTo>
                  <a:pt x="5112" y="5776"/>
                  <a:pt x="5015" y="6452"/>
                  <a:pt x="4990" y="6741"/>
                </a:cubicBezTo>
                <a:cubicBezTo>
                  <a:pt x="4325" y="6934"/>
                  <a:pt x="3655" y="7104"/>
                  <a:pt x="2978" y="7249"/>
                </a:cubicBezTo>
                <a:cubicBezTo>
                  <a:pt x="3314" y="7096"/>
                  <a:pt x="3744" y="6887"/>
                  <a:pt x="4113" y="6672"/>
                </a:cubicBezTo>
                <a:cubicBezTo>
                  <a:pt x="5036" y="6135"/>
                  <a:pt x="4743" y="5455"/>
                  <a:pt x="4611" y="5286"/>
                </a:cubicBezTo>
                <a:cubicBezTo>
                  <a:pt x="4515" y="5165"/>
                  <a:pt x="4356" y="5079"/>
                  <a:pt x="4161" y="5079"/>
                </a:cubicBezTo>
                <a:cubicBezTo>
                  <a:pt x="3901" y="5079"/>
                  <a:pt x="3576" y="5231"/>
                  <a:pt x="3255" y="5655"/>
                </a:cubicBezTo>
                <a:cubicBezTo>
                  <a:pt x="2730" y="6345"/>
                  <a:pt x="2523" y="7062"/>
                  <a:pt x="2451" y="7357"/>
                </a:cubicBezTo>
                <a:cubicBezTo>
                  <a:pt x="1653" y="7511"/>
                  <a:pt x="851" y="7631"/>
                  <a:pt x="45" y="7716"/>
                </a:cubicBezTo>
                <a:cubicBezTo>
                  <a:pt x="34" y="7768"/>
                  <a:pt x="20" y="7818"/>
                  <a:pt x="1" y="7868"/>
                </a:cubicBezTo>
                <a:lnTo>
                  <a:pt x="0" y="7871"/>
                </a:lnTo>
                <a:cubicBezTo>
                  <a:pt x="520" y="7818"/>
                  <a:pt x="1037" y="7751"/>
                  <a:pt x="1553" y="7668"/>
                </a:cubicBezTo>
                <a:cubicBezTo>
                  <a:pt x="1872" y="7617"/>
                  <a:pt x="2192" y="7562"/>
                  <a:pt x="2510" y="7499"/>
                </a:cubicBezTo>
                <a:cubicBezTo>
                  <a:pt x="2845" y="7855"/>
                  <a:pt x="4038" y="9039"/>
                  <a:pt x="5092" y="9039"/>
                </a:cubicBezTo>
                <a:cubicBezTo>
                  <a:pt x="5149" y="9039"/>
                  <a:pt x="5207" y="9036"/>
                  <a:pt x="5264" y="9028"/>
                </a:cubicBezTo>
                <a:cubicBezTo>
                  <a:pt x="5512" y="8995"/>
                  <a:pt x="5761" y="8859"/>
                  <a:pt x="5867" y="8631"/>
                </a:cubicBezTo>
                <a:cubicBezTo>
                  <a:pt x="6017" y="8309"/>
                  <a:pt x="5831" y="7911"/>
                  <a:pt x="5538" y="7714"/>
                </a:cubicBezTo>
                <a:cubicBezTo>
                  <a:pt x="5120" y="7430"/>
                  <a:pt x="4091" y="7373"/>
                  <a:pt x="3329" y="7373"/>
                </a:cubicBezTo>
                <a:cubicBezTo>
                  <a:pt x="3255" y="7373"/>
                  <a:pt x="3184" y="7373"/>
                  <a:pt x="3116" y="7374"/>
                </a:cubicBezTo>
                <a:cubicBezTo>
                  <a:pt x="3790" y="7227"/>
                  <a:pt x="4458" y="7056"/>
                  <a:pt x="5119" y="6862"/>
                </a:cubicBezTo>
                <a:cubicBezTo>
                  <a:pt x="5408" y="7104"/>
                  <a:pt x="6404" y="7886"/>
                  <a:pt x="7245" y="7886"/>
                </a:cubicBezTo>
                <a:cubicBezTo>
                  <a:pt x="7343" y="7886"/>
                  <a:pt x="7439" y="7875"/>
                  <a:pt x="7532" y="7851"/>
                </a:cubicBezTo>
                <a:cubicBezTo>
                  <a:pt x="7734" y="7800"/>
                  <a:pt x="7924" y="7663"/>
                  <a:pt x="7989" y="7466"/>
                </a:cubicBezTo>
                <a:cubicBezTo>
                  <a:pt x="8080" y="7188"/>
                  <a:pt x="7889" y="6880"/>
                  <a:pt x="7630" y="6746"/>
                </a:cubicBezTo>
                <a:cubicBezTo>
                  <a:pt x="7440" y="6648"/>
                  <a:pt x="7125" y="6613"/>
                  <a:pt x="6779" y="6613"/>
                </a:cubicBezTo>
                <a:cubicBezTo>
                  <a:pt x="6403" y="6613"/>
                  <a:pt x="5990" y="6654"/>
                  <a:pt x="5661" y="6696"/>
                </a:cubicBezTo>
                <a:cubicBezTo>
                  <a:pt x="5942" y="6607"/>
                  <a:pt x="6221" y="6514"/>
                  <a:pt x="6500" y="6417"/>
                </a:cubicBezTo>
                <a:cubicBezTo>
                  <a:pt x="6820" y="6304"/>
                  <a:pt x="7136" y="6186"/>
                  <a:pt x="7452" y="6063"/>
                </a:cubicBezTo>
                <a:cubicBezTo>
                  <a:pt x="7785" y="6285"/>
                  <a:pt x="8887" y="6975"/>
                  <a:pt x="9733" y="6975"/>
                </a:cubicBezTo>
                <a:cubicBezTo>
                  <a:pt x="9841" y="6975"/>
                  <a:pt x="9945" y="6964"/>
                  <a:pt x="10042" y="6939"/>
                </a:cubicBezTo>
                <a:cubicBezTo>
                  <a:pt x="10239" y="6890"/>
                  <a:pt x="10425" y="6756"/>
                  <a:pt x="10489" y="6564"/>
                </a:cubicBezTo>
                <a:cubicBezTo>
                  <a:pt x="10579" y="6290"/>
                  <a:pt x="10391" y="5989"/>
                  <a:pt x="10137" y="5858"/>
                </a:cubicBezTo>
                <a:cubicBezTo>
                  <a:pt x="9912" y="5742"/>
                  <a:pt x="9631" y="5695"/>
                  <a:pt x="9308" y="5695"/>
                </a:cubicBezTo>
                <a:cubicBezTo>
                  <a:pt x="8905" y="5695"/>
                  <a:pt x="8438" y="5767"/>
                  <a:pt x="7933" y="5870"/>
                </a:cubicBezTo>
                <a:cubicBezTo>
                  <a:pt x="8581" y="5602"/>
                  <a:pt x="9218" y="5312"/>
                  <a:pt x="9843" y="5000"/>
                </a:cubicBezTo>
                <a:cubicBezTo>
                  <a:pt x="9985" y="5101"/>
                  <a:pt x="10372" y="5337"/>
                  <a:pt x="11299" y="5729"/>
                </a:cubicBezTo>
                <a:cubicBezTo>
                  <a:pt x="11509" y="5818"/>
                  <a:pt x="11688" y="5854"/>
                  <a:pt x="11841" y="5854"/>
                </a:cubicBezTo>
                <a:cubicBezTo>
                  <a:pt x="12340" y="5854"/>
                  <a:pt x="12549" y="5472"/>
                  <a:pt x="12588" y="5326"/>
                </a:cubicBezTo>
                <a:cubicBezTo>
                  <a:pt x="12676" y="5005"/>
                  <a:pt x="12430" y="4536"/>
                  <a:pt x="11577" y="4534"/>
                </a:cubicBezTo>
                <a:cubicBezTo>
                  <a:pt x="11191" y="4535"/>
                  <a:pt x="10807" y="4589"/>
                  <a:pt x="10435" y="4694"/>
                </a:cubicBezTo>
                <a:cubicBezTo>
                  <a:pt x="10676" y="4567"/>
                  <a:pt x="10914" y="4437"/>
                  <a:pt x="11150" y="4302"/>
                </a:cubicBezTo>
                <a:cubicBezTo>
                  <a:pt x="11270" y="4234"/>
                  <a:pt x="11390" y="4164"/>
                  <a:pt x="11509" y="4094"/>
                </a:cubicBezTo>
                <a:cubicBezTo>
                  <a:pt x="11795" y="4171"/>
                  <a:pt x="12565" y="4358"/>
                  <a:pt x="13278" y="4358"/>
                </a:cubicBezTo>
                <a:cubicBezTo>
                  <a:pt x="13662" y="4358"/>
                  <a:pt x="14031" y="4303"/>
                  <a:pt x="14299" y="4148"/>
                </a:cubicBezTo>
                <a:cubicBezTo>
                  <a:pt x="14472" y="4047"/>
                  <a:pt x="14614" y="3869"/>
                  <a:pt x="14621" y="3668"/>
                </a:cubicBezTo>
                <a:cubicBezTo>
                  <a:pt x="14633" y="3386"/>
                  <a:pt x="14372" y="3150"/>
                  <a:pt x="14095" y="3095"/>
                </a:cubicBezTo>
                <a:cubicBezTo>
                  <a:pt x="14035" y="3083"/>
                  <a:pt x="13973" y="3077"/>
                  <a:pt x="13908" y="3077"/>
                </a:cubicBezTo>
                <a:cubicBezTo>
                  <a:pt x="13418" y="3077"/>
                  <a:pt x="12792" y="3401"/>
                  <a:pt x="12108" y="3733"/>
                </a:cubicBezTo>
                <a:cubicBezTo>
                  <a:pt x="12698" y="3365"/>
                  <a:pt x="13273" y="2978"/>
                  <a:pt x="13831" y="2570"/>
                </a:cubicBezTo>
                <a:cubicBezTo>
                  <a:pt x="14579" y="2362"/>
                  <a:pt x="17162" y="1549"/>
                  <a:pt x="16711" y="319"/>
                </a:cubicBezTo>
                <a:cubicBezTo>
                  <a:pt x="16599" y="104"/>
                  <a:pt x="16353" y="1"/>
                  <a:pt x="16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rot="3797418">
            <a:off x="66430" y="93204"/>
            <a:ext cx="897598" cy="841089"/>
          </a:xfrm>
          <a:custGeom>
            <a:avLst/>
            <a:gdLst/>
            <a:ahLst/>
            <a:cxnLst/>
            <a:rect l="l" t="t" r="r" b="b"/>
            <a:pathLst>
              <a:path w="18594" h="17423" extrusionOk="0">
                <a:moveTo>
                  <a:pt x="17543" y="0"/>
                </a:moveTo>
                <a:cubicBezTo>
                  <a:pt x="16219" y="0"/>
                  <a:pt x="14492" y="2057"/>
                  <a:pt x="13951" y="2747"/>
                </a:cubicBezTo>
                <a:cubicBezTo>
                  <a:pt x="13143" y="3236"/>
                  <a:pt x="12353" y="3756"/>
                  <a:pt x="11579" y="4308"/>
                </a:cubicBezTo>
                <a:cubicBezTo>
                  <a:pt x="12460" y="3529"/>
                  <a:pt x="13287" y="2838"/>
                  <a:pt x="13428" y="2139"/>
                </a:cubicBezTo>
                <a:cubicBezTo>
                  <a:pt x="13504" y="1759"/>
                  <a:pt x="13344" y="1306"/>
                  <a:pt x="12982" y="1172"/>
                </a:cubicBezTo>
                <a:cubicBezTo>
                  <a:pt x="12908" y="1144"/>
                  <a:pt x="12830" y="1132"/>
                  <a:pt x="12753" y="1132"/>
                </a:cubicBezTo>
                <a:cubicBezTo>
                  <a:pt x="12559" y="1132"/>
                  <a:pt x="12363" y="1209"/>
                  <a:pt x="12206" y="1327"/>
                </a:cubicBezTo>
                <a:cubicBezTo>
                  <a:pt x="11247" y="2056"/>
                  <a:pt x="10891" y="4253"/>
                  <a:pt x="10808" y="4872"/>
                </a:cubicBezTo>
                <a:cubicBezTo>
                  <a:pt x="10657" y="4986"/>
                  <a:pt x="10507" y="5101"/>
                  <a:pt x="10357" y="5217"/>
                </a:cubicBezTo>
                <a:cubicBezTo>
                  <a:pt x="10065" y="5444"/>
                  <a:pt x="9775" y="5675"/>
                  <a:pt x="9488" y="5911"/>
                </a:cubicBezTo>
                <a:cubicBezTo>
                  <a:pt x="9757" y="5569"/>
                  <a:pt x="10060" y="5112"/>
                  <a:pt x="10290" y="4555"/>
                </a:cubicBezTo>
                <a:cubicBezTo>
                  <a:pt x="10736" y="3479"/>
                  <a:pt x="10274" y="2922"/>
                  <a:pt x="9823" y="2863"/>
                </a:cubicBezTo>
                <a:cubicBezTo>
                  <a:pt x="9799" y="2860"/>
                  <a:pt x="9771" y="2858"/>
                  <a:pt x="9739" y="2858"/>
                </a:cubicBezTo>
                <a:cubicBezTo>
                  <a:pt x="9402" y="2858"/>
                  <a:pt x="8630" y="3061"/>
                  <a:pt x="8636" y="4278"/>
                </a:cubicBezTo>
                <a:cubicBezTo>
                  <a:pt x="8644" y="5653"/>
                  <a:pt x="8739" y="6264"/>
                  <a:pt x="8792" y="6497"/>
                </a:cubicBezTo>
                <a:cubicBezTo>
                  <a:pt x="8069" y="7121"/>
                  <a:pt x="7369" y="7770"/>
                  <a:pt x="6691" y="8447"/>
                </a:cubicBezTo>
                <a:cubicBezTo>
                  <a:pt x="7402" y="7397"/>
                  <a:pt x="7928" y="6448"/>
                  <a:pt x="7865" y="5675"/>
                </a:cubicBezTo>
                <a:cubicBezTo>
                  <a:pt x="7833" y="5285"/>
                  <a:pt x="7551" y="4891"/>
                  <a:pt x="7160" y="4861"/>
                </a:cubicBezTo>
                <a:cubicBezTo>
                  <a:pt x="7144" y="4860"/>
                  <a:pt x="7127" y="4859"/>
                  <a:pt x="7111" y="4859"/>
                </a:cubicBezTo>
                <a:cubicBezTo>
                  <a:pt x="6853" y="4859"/>
                  <a:pt x="6607" y="5018"/>
                  <a:pt x="6450" y="5226"/>
                </a:cubicBezTo>
                <a:cubicBezTo>
                  <a:pt x="5720" y="6198"/>
                  <a:pt x="6076" y="8347"/>
                  <a:pt x="6194" y="8952"/>
                </a:cubicBezTo>
                <a:cubicBezTo>
                  <a:pt x="5874" y="9285"/>
                  <a:pt x="5558" y="9623"/>
                  <a:pt x="5249" y="9967"/>
                </a:cubicBezTo>
                <a:cubicBezTo>
                  <a:pt x="4980" y="10266"/>
                  <a:pt x="4715" y="10570"/>
                  <a:pt x="4455" y="10877"/>
                </a:cubicBezTo>
                <a:cubicBezTo>
                  <a:pt x="4890" y="10122"/>
                  <a:pt x="5478" y="8976"/>
                  <a:pt x="5427" y="8369"/>
                </a:cubicBezTo>
                <a:cubicBezTo>
                  <a:pt x="5394" y="7971"/>
                  <a:pt x="5106" y="7568"/>
                  <a:pt x="4708" y="7538"/>
                </a:cubicBezTo>
                <a:cubicBezTo>
                  <a:pt x="4691" y="7537"/>
                  <a:pt x="4675" y="7536"/>
                  <a:pt x="4659" y="7536"/>
                </a:cubicBezTo>
                <a:cubicBezTo>
                  <a:pt x="4394" y="7536"/>
                  <a:pt x="4143" y="7698"/>
                  <a:pt x="3983" y="7911"/>
                </a:cubicBezTo>
                <a:cubicBezTo>
                  <a:pt x="3234" y="8909"/>
                  <a:pt x="3791" y="10925"/>
                  <a:pt x="3963" y="11473"/>
                </a:cubicBezTo>
                <a:cubicBezTo>
                  <a:pt x="3368" y="12205"/>
                  <a:pt x="2802" y="12958"/>
                  <a:pt x="2263" y="13730"/>
                </a:cubicBezTo>
                <a:cubicBezTo>
                  <a:pt x="2681" y="12763"/>
                  <a:pt x="3260" y="11239"/>
                  <a:pt x="3109" y="10497"/>
                </a:cubicBezTo>
                <a:cubicBezTo>
                  <a:pt x="3014" y="10035"/>
                  <a:pt x="2626" y="9600"/>
                  <a:pt x="2156" y="9600"/>
                </a:cubicBezTo>
                <a:cubicBezTo>
                  <a:pt x="2146" y="9600"/>
                  <a:pt x="2136" y="9600"/>
                  <a:pt x="2125" y="9601"/>
                </a:cubicBezTo>
                <a:cubicBezTo>
                  <a:pt x="1783" y="9615"/>
                  <a:pt x="1479" y="9856"/>
                  <a:pt x="1308" y="10153"/>
                </a:cubicBezTo>
                <a:cubicBezTo>
                  <a:pt x="552" y="11454"/>
                  <a:pt x="1500" y="13785"/>
                  <a:pt x="1789" y="14427"/>
                </a:cubicBezTo>
                <a:cubicBezTo>
                  <a:pt x="1543" y="14796"/>
                  <a:pt x="1303" y="15169"/>
                  <a:pt x="1072" y="15546"/>
                </a:cubicBezTo>
                <a:cubicBezTo>
                  <a:pt x="697" y="16153"/>
                  <a:pt x="340" y="16770"/>
                  <a:pt x="0" y="17396"/>
                </a:cubicBezTo>
                <a:lnTo>
                  <a:pt x="4" y="17396"/>
                </a:lnTo>
                <a:cubicBezTo>
                  <a:pt x="77" y="17399"/>
                  <a:pt x="149" y="17408"/>
                  <a:pt x="220" y="17422"/>
                </a:cubicBezTo>
                <a:cubicBezTo>
                  <a:pt x="750" y="16450"/>
                  <a:pt x="1322" y="15502"/>
                  <a:pt x="1937" y="14577"/>
                </a:cubicBezTo>
                <a:cubicBezTo>
                  <a:pt x="2141" y="14609"/>
                  <a:pt x="2495" y="14654"/>
                  <a:pt x="2940" y="14654"/>
                </a:cubicBezTo>
                <a:cubicBezTo>
                  <a:pt x="3388" y="14654"/>
                  <a:pt x="3929" y="14609"/>
                  <a:pt x="4504" y="14459"/>
                </a:cubicBezTo>
                <a:cubicBezTo>
                  <a:pt x="5735" y="14139"/>
                  <a:pt x="5922" y="13372"/>
                  <a:pt x="5681" y="12942"/>
                </a:cubicBezTo>
                <a:cubicBezTo>
                  <a:pt x="5588" y="12778"/>
                  <a:pt x="5264" y="12418"/>
                  <a:pt x="4734" y="12418"/>
                </a:cubicBezTo>
                <a:cubicBezTo>
                  <a:pt x="4441" y="12418"/>
                  <a:pt x="4086" y="12528"/>
                  <a:pt x="3673" y="12842"/>
                </a:cubicBezTo>
                <a:cubicBezTo>
                  <a:pt x="3208" y="13194"/>
                  <a:pt x="2719" y="13627"/>
                  <a:pt x="2350" y="13969"/>
                </a:cubicBezTo>
                <a:cubicBezTo>
                  <a:pt x="2887" y="13193"/>
                  <a:pt x="3453" y="12436"/>
                  <a:pt x="4047" y="11700"/>
                </a:cubicBezTo>
                <a:cubicBezTo>
                  <a:pt x="4354" y="11797"/>
                  <a:pt x="5007" y="11970"/>
                  <a:pt x="5818" y="11970"/>
                </a:cubicBezTo>
                <a:cubicBezTo>
                  <a:pt x="6006" y="11970"/>
                  <a:pt x="6201" y="11961"/>
                  <a:pt x="6403" y="11939"/>
                </a:cubicBezTo>
                <a:cubicBezTo>
                  <a:pt x="7578" y="11814"/>
                  <a:pt x="7857" y="11135"/>
                  <a:pt x="7694" y="10705"/>
                </a:cubicBezTo>
                <a:cubicBezTo>
                  <a:pt x="7625" y="10524"/>
                  <a:pt x="7327" y="10081"/>
                  <a:pt x="6728" y="10081"/>
                </a:cubicBezTo>
                <a:cubicBezTo>
                  <a:pt x="6489" y="10081"/>
                  <a:pt x="6202" y="10151"/>
                  <a:pt x="5863" y="10337"/>
                </a:cubicBezTo>
                <a:cubicBezTo>
                  <a:pt x="5361" y="10611"/>
                  <a:pt x="4821" y="10966"/>
                  <a:pt x="4427" y="11236"/>
                </a:cubicBezTo>
                <a:cubicBezTo>
                  <a:pt x="5005" y="10542"/>
                  <a:pt x="5605" y="9868"/>
                  <a:pt x="6231" y="9215"/>
                </a:cubicBezTo>
                <a:cubicBezTo>
                  <a:pt x="6515" y="9306"/>
                  <a:pt x="7166" y="9487"/>
                  <a:pt x="7983" y="9487"/>
                </a:cubicBezTo>
                <a:cubicBezTo>
                  <a:pt x="8165" y="9487"/>
                  <a:pt x="8355" y="9478"/>
                  <a:pt x="8551" y="9457"/>
                </a:cubicBezTo>
                <a:cubicBezTo>
                  <a:pt x="9693" y="9335"/>
                  <a:pt x="9964" y="8674"/>
                  <a:pt x="9807" y="8258"/>
                </a:cubicBezTo>
                <a:cubicBezTo>
                  <a:pt x="9740" y="8081"/>
                  <a:pt x="9449" y="7650"/>
                  <a:pt x="8867" y="7650"/>
                </a:cubicBezTo>
                <a:cubicBezTo>
                  <a:pt x="8635" y="7650"/>
                  <a:pt x="8356" y="7719"/>
                  <a:pt x="8027" y="7899"/>
                </a:cubicBezTo>
                <a:cubicBezTo>
                  <a:pt x="7576" y="8146"/>
                  <a:pt x="7094" y="8459"/>
                  <a:pt x="6721" y="8712"/>
                </a:cubicBezTo>
                <a:cubicBezTo>
                  <a:pt x="7260" y="8169"/>
                  <a:pt x="7814" y="7642"/>
                  <a:pt x="8384" y="7133"/>
                </a:cubicBezTo>
                <a:cubicBezTo>
                  <a:pt x="9221" y="7286"/>
                  <a:pt x="9997" y="7451"/>
                  <a:pt x="10631" y="7451"/>
                </a:cubicBezTo>
                <a:cubicBezTo>
                  <a:pt x="10946" y="7451"/>
                  <a:pt x="11225" y="7411"/>
                  <a:pt x="11459" y="7307"/>
                </a:cubicBezTo>
                <a:cubicBezTo>
                  <a:pt x="11765" y="7171"/>
                  <a:pt x="12008" y="6833"/>
                  <a:pt x="11924" y="6511"/>
                </a:cubicBezTo>
                <a:cubicBezTo>
                  <a:pt x="11865" y="6282"/>
                  <a:pt x="11658" y="6115"/>
                  <a:pt x="11432" y="6044"/>
                </a:cubicBezTo>
                <a:cubicBezTo>
                  <a:pt x="11301" y="6003"/>
                  <a:pt x="11158" y="5985"/>
                  <a:pt x="11008" y="5985"/>
                </a:cubicBezTo>
                <a:cubicBezTo>
                  <a:pt x="10309" y="5985"/>
                  <a:pt x="9452" y="6381"/>
                  <a:pt x="8872" y="6701"/>
                </a:cubicBezTo>
                <a:cubicBezTo>
                  <a:pt x="9429" y="6220"/>
                  <a:pt x="10000" y="5754"/>
                  <a:pt x="10582" y="5304"/>
                </a:cubicBezTo>
                <a:cubicBezTo>
                  <a:pt x="11428" y="5365"/>
                  <a:pt x="12266" y="5512"/>
                  <a:pt x="12945" y="5512"/>
                </a:cubicBezTo>
                <a:cubicBezTo>
                  <a:pt x="13348" y="5512"/>
                  <a:pt x="13695" y="5460"/>
                  <a:pt x="13954" y="5307"/>
                </a:cubicBezTo>
                <a:cubicBezTo>
                  <a:pt x="14254" y="5129"/>
                  <a:pt x="14463" y="4749"/>
                  <a:pt x="14336" y="4427"/>
                </a:cubicBezTo>
                <a:cubicBezTo>
                  <a:pt x="14247" y="4198"/>
                  <a:pt x="14012" y="4050"/>
                  <a:pt x="13769" y="4005"/>
                </a:cubicBezTo>
                <a:cubicBezTo>
                  <a:pt x="13681" y="3988"/>
                  <a:pt x="13588" y="3980"/>
                  <a:pt x="13492" y="3980"/>
                </a:cubicBezTo>
                <a:cubicBezTo>
                  <a:pt x="12842" y="3980"/>
                  <a:pt x="12042" y="4335"/>
                  <a:pt x="11423" y="4676"/>
                </a:cubicBezTo>
                <a:cubicBezTo>
                  <a:pt x="12294" y="4041"/>
                  <a:pt x="13191" y="3445"/>
                  <a:pt x="14114" y="2888"/>
                </a:cubicBezTo>
                <a:cubicBezTo>
                  <a:pt x="15793" y="2486"/>
                  <a:pt x="17507" y="2326"/>
                  <a:pt x="18186" y="1552"/>
                </a:cubicBezTo>
                <a:cubicBezTo>
                  <a:pt x="18488" y="1207"/>
                  <a:pt x="18593" y="649"/>
                  <a:pt x="18302" y="298"/>
                </a:cubicBezTo>
                <a:cubicBezTo>
                  <a:pt x="18076" y="89"/>
                  <a:pt x="17818" y="0"/>
                  <a:pt x="175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4"/>
          <p:cNvSpPr/>
          <p:nvPr/>
        </p:nvSpPr>
        <p:spPr>
          <a:xfrm>
            <a:off x="3960325" y="1405175"/>
            <a:ext cx="5026036" cy="2410875"/>
          </a:xfrm>
          <a:custGeom>
            <a:avLst/>
            <a:gdLst/>
            <a:ahLst/>
            <a:cxnLst/>
            <a:rect l="l" t="t" r="r" b="b"/>
            <a:pathLst>
              <a:path w="70020" h="33587" extrusionOk="0">
                <a:moveTo>
                  <a:pt x="41307" y="1"/>
                </a:moveTo>
                <a:cubicBezTo>
                  <a:pt x="29862" y="1"/>
                  <a:pt x="12062" y="4875"/>
                  <a:pt x="4727" y="18135"/>
                </a:cubicBezTo>
                <a:cubicBezTo>
                  <a:pt x="0" y="26681"/>
                  <a:pt x="4077" y="33586"/>
                  <a:pt x="12381" y="33586"/>
                </a:cubicBezTo>
                <a:cubicBezTo>
                  <a:pt x="12845" y="33586"/>
                  <a:pt x="13323" y="33565"/>
                  <a:pt x="13813" y="33521"/>
                </a:cubicBezTo>
                <a:cubicBezTo>
                  <a:pt x="20870" y="32884"/>
                  <a:pt x="27792" y="31325"/>
                  <a:pt x="34683" y="31325"/>
                </a:cubicBezTo>
                <a:cubicBezTo>
                  <a:pt x="37243" y="31325"/>
                  <a:pt x="39800" y="31541"/>
                  <a:pt x="42357" y="32098"/>
                </a:cubicBezTo>
                <a:cubicBezTo>
                  <a:pt x="46075" y="32909"/>
                  <a:pt x="49700" y="33543"/>
                  <a:pt x="52974" y="33543"/>
                </a:cubicBezTo>
                <a:cubicBezTo>
                  <a:pt x="57826" y="33543"/>
                  <a:pt x="61905" y="32150"/>
                  <a:pt x="64372" y="27878"/>
                </a:cubicBezTo>
                <a:cubicBezTo>
                  <a:pt x="70020" y="18094"/>
                  <a:pt x="59868" y="967"/>
                  <a:pt x="43335" y="55"/>
                </a:cubicBezTo>
                <a:cubicBezTo>
                  <a:pt x="42686" y="19"/>
                  <a:pt x="42008" y="1"/>
                  <a:pt x="41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4"/>
          <p:cNvSpPr txBox="1">
            <a:spLocks noGrp="1"/>
          </p:cNvSpPr>
          <p:nvPr>
            <p:ph type="title"/>
          </p:nvPr>
        </p:nvSpPr>
        <p:spPr>
          <a:xfrm>
            <a:off x="2978350" y="3421300"/>
            <a:ext cx="5452500" cy="55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40" name="Google Shape;340;p14"/>
          <p:cNvSpPr txBox="1">
            <a:spLocks noGrp="1"/>
          </p:cNvSpPr>
          <p:nvPr>
            <p:ph type="subTitle" idx="1"/>
          </p:nvPr>
        </p:nvSpPr>
        <p:spPr>
          <a:xfrm>
            <a:off x="2978350" y="1328300"/>
            <a:ext cx="5452500" cy="2041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341" name="Google Shape;341;p14"/>
          <p:cNvSpPr/>
          <p:nvPr/>
        </p:nvSpPr>
        <p:spPr>
          <a:xfrm>
            <a:off x="-40776" y="3322901"/>
            <a:ext cx="1457587" cy="1513303"/>
          </a:xfrm>
          <a:custGeom>
            <a:avLst/>
            <a:gdLst/>
            <a:ahLst/>
            <a:cxnLst/>
            <a:rect l="l" t="t" r="r" b="b"/>
            <a:pathLst>
              <a:path w="23597" h="24498" extrusionOk="0">
                <a:moveTo>
                  <a:pt x="617" y="2"/>
                </a:moveTo>
                <a:cubicBezTo>
                  <a:pt x="468" y="2"/>
                  <a:pt x="323" y="60"/>
                  <a:pt x="213" y="169"/>
                </a:cubicBezTo>
                <a:cubicBezTo>
                  <a:pt x="50" y="332"/>
                  <a:pt x="1" y="578"/>
                  <a:pt x="89" y="791"/>
                </a:cubicBezTo>
                <a:cubicBezTo>
                  <a:pt x="178" y="1004"/>
                  <a:pt x="386" y="1144"/>
                  <a:pt x="617" y="1144"/>
                </a:cubicBezTo>
                <a:cubicBezTo>
                  <a:pt x="931" y="1144"/>
                  <a:pt x="1187" y="888"/>
                  <a:pt x="1187" y="574"/>
                </a:cubicBezTo>
                <a:cubicBezTo>
                  <a:pt x="1187" y="342"/>
                  <a:pt x="1048" y="134"/>
                  <a:pt x="835" y="46"/>
                </a:cubicBezTo>
                <a:cubicBezTo>
                  <a:pt x="765" y="17"/>
                  <a:pt x="690" y="2"/>
                  <a:pt x="617" y="2"/>
                </a:cubicBezTo>
                <a:close/>
                <a:moveTo>
                  <a:pt x="3819" y="1"/>
                </a:moveTo>
                <a:cubicBezTo>
                  <a:pt x="3670" y="1"/>
                  <a:pt x="3524" y="59"/>
                  <a:pt x="3415" y="169"/>
                </a:cubicBezTo>
                <a:cubicBezTo>
                  <a:pt x="3251" y="332"/>
                  <a:pt x="3202" y="578"/>
                  <a:pt x="3291" y="791"/>
                </a:cubicBezTo>
                <a:cubicBezTo>
                  <a:pt x="3379" y="1004"/>
                  <a:pt x="3588" y="1144"/>
                  <a:pt x="3818" y="1144"/>
                </a:cubicBezTo>
                <a:cubicBezTo>
                  <a:pt x="4133" y="1143"/>
                  <a:pt x="4389" y="888"/>
                  <a:pt x="4389" y="574"/>
                </a:cubicBezTo>
                <a:cubicBezTo>
                  <a:pt x="4389" y="342"/>
                  <a:pt x="4250" y="134"/>
                  <a:pt x="4037" y="45"/>
                </a:cubicBezTo>
                <a:cubicBezTo>
                  <a:pt x="3966" y="16"/>
                  <a:pt x="3892" y="1"/>
                  <a:pt x="3819" y="1"/>
                </a:cubicBezTo>
                <a:close/>
                <a:moveTo>
                  <a:pt x="7018" y="1"/>
                </a:moveTo>
                <a:cubicBezTo>
                  <a:pt x="6870" y="1"/>
                  <a:pt x="6725" y="59"/>
                  <a:pt x="6615" y="168"/>
                </a:cubicBezTo>
                <a:cubicBezTo>
                  <a:pt x="6452" y="331"/>
                  <a:pt x="6402" y="577"/>
                  <a:pt x="6491" y="791"/>
                </a:cubicBezTo>
                <a:cubicBezTo>
                  <a:pt x="6579" y="1004"/>
                  <a:pt x="6787" y="1143"/>
                  <a:pt x="7019" y="1144"/>
                </a:cubicBezTo>
                <a:cubicBezTo>
                  <a:pt x="7334" y="1143"/>
                  <a:pt x="7589" y="888"/>
                  <a:pt x="7590" y="574"/>
                </a:cubicBezTo>
                <a:cubicBezTo>
                  <a:pt x="7590" y="342"/>
                  <a:pt x="7452" y="134"/>
                  <a:pt x="7238" y="45"/>
                </a:cubicBezTo>
                <a:cubicBezTo>
                  <a:pt x="7167" y="15"/>
                  <a:pt x="7092" y="1"/>
                  <a:pt x="7018" y="1"/>
                </a:cubicBezTo>
                <a:close/>
                <a:moveTo>
                  <a:pt x="10221" y="2"/>
                </a:moveTo>
                <a:cubicBezTo>
                  <a:pt x="10072" y="2"/>
                  <a:pt x="9926" y="60"/>
                  <a:pt x="9817" y="169"/>
                </a:cubicBezTo>
                <a:cubicBezTo>
                  <a:pt x="9654" y="332"/>
                  <a:pt x="9605" y="578"/>
                  <a:pt x="9693" y="791"/>
                </a:cubicBezTo>
                <a:cubicBezTo>
                  <a:pt x="9782" y="1005"/>
                  <a:pt x="9990" y="1144"/>
                  <a:pt x="10221" y="1144"/>
                </a:cubicBezTo>
                <a:cubicBezTo>
                  <a:pt x="10535" y="1143"/>
                  <a:pt x="10791" y="887"/>
                  <a:pt x="10791" y="574"/>
                </a:cubicBezTo>
                <a:cubicBezTo>
                  <a:pt x="10791" y="342"/>
                  <a:pt x="10652" y="134"/>
                  <a:pt x="10439" y="46"/>
                </a:cubicBezTo>
                <a:cubicBezTo>
                  <a:pt x="10369" y="16"/>
                  <a:pt x="10294" y="2"/>
                  <a:pt x="10221" y="2"/>
                </a:cubicBezTo>
                <a:close/>
                <a:moveTo>
                  <a:pt x="13423" y="2"/>
                </a:moveTo>
                <a:cubicBezTo>
                  <a:pt x="13274" y="2"/>
                  <a:pt x="13128" y="60"/>
                  <a:pt x="13019" y="169"/>
                </a:cubicBezTo>
                <a:cubicBezTo>
                  <a:pt x="12855" y="332"/>
                  <a:pt x="12807" y="578"/>
                  <a:pt x="12894" y="791"/>
                </a:cubicBezTo>
                <a:cubicBezTo>
                  <a:pt x="12982" y="1004"/>
                  <a:pt x="13191" y="1143"/>
                  <a:pt x="13421" y="1144"/>
                </a:cubicBezTo>
                <a:cubicBezTo>
                  <a:pt x="13736" y="1143"/>
                  <a:pt x="13992" y="888"/>
                  <a:pt x="13993" y="574"/>
                </a:cubicBezTo>
                <a:cubicBezTo>
                  <a:pt x="13993" y="343"/>
                  <a:pt x="13854" y="134"/>
                  <a:pt x="13641" y="46"/>
                </a:cubicBezTo>
                <a:cubicBezTo>
                  <a:pt x="13570" y="17"/>
                  <a:pt x="13496" y="2"/>
                  <a:pt x="13423" y="2"/>
                </a:cubicBezTo>
                <a:close/>
                <a:moveTo>
                  <a:pt x="16623" y="1"/>
                </a:moveTo>
                <a:cubicBezTo>
                  <a:pt x="16475" y="1"/>
                  <a:pt x="16329" y="59"/>
                  <a:pt x="16219" y="168"/>
                </a:cubicBezTo>
                <a:cubicBezTo>
                  <a:pt x="16056" y="331"/>
                  <a:pt x="16007" y="577"/>
                  <a:pt x="16095" y="791"/>
                </a:cubicBezTo>
                <a:cubicBezTo>
                  <a:pt x="16184" y="1004"/>
                  <a:pt x="16392" y="1143"/>
                  <a:pt x="16623" y="1144"/>
                </a:cubicBezTo>
                <a:cubicBezTo>
                  <a:pt x="16939" y="1143"/>
                  <a:pt x="17193" y="888"/>
                  <a:pt x="17194" y="574"/>
                </a:cubicBezTo>
                <a:cubicBezTo>
                  <a:pt x="17194" y="342"/>
                  <a:pt x="17056" y="134"/>
                  <a:pt x="16842" y="45"/>
                </a:cubicBezTo>
                <a:cubicBezTo>
                  <a:pt x="16772" y="15"/>
                  <a:pt x="16697" y="1"/>
                  <a:pt x="16623" y="1"/>
                </a:cubicBezTo>
                <a:close/>
                <a:moveTo>
                  <a:pt x="19826" y="1"/>
                </a:moveTo>
                <a:cubicBezTo>
                  <a:pt x="19677" y="1"/>
                  <a:pt x="19530" y="59"/>
                  <a:pt x="19421" y="168"/>
                </a:cubicBezTo>
                <a:cubicBezTo>
                  <a:pt x="19257" y="331"/>
                  <a:pt x="19209" y="577"/>
                  <a:pt x="19297" y="791"/>
                </a:cubicBezTo>
                <a:cubicBezTo>
                  <a:pt x="19385" y="1004"/>
                  <a:pt x="19594" y="1143"/>
                  <a:pt x="19825" y="1144"/>
                </a:cubicBezTo>
                <a:cubicBezTo>
                  <a:pt x="20139" y="1143"/>
                  <a:pt x="20395" y="888"/>
                  <a:pt x="20396" y="574"/>
                </a:cubicBezTo>
                <a:cubicBezTo>
                  <a:pt x="20396" y="342"/>
                  <a:pt x="20257" y="134"/>
                  <a:pt x="20044" y="45"/>
                </a:cubicBezTo>
                <a:cubicBezTo>
                  <a:pt x="19974" y="16"/>
                  <a:pt x="19899" y="1"/>
                  <a:pt x="19826" y="1"/>
                </a:cubicBezTo>
                <a:close/>
                <a:moveTo>
                  <a:pt x="23026" y="2"/>
                </a:moveTo>
                <a:cubicBezTo>
                  <a:pt x="22878" y="2"/>
                  <a:pt x="22731" y="60"/>
                  <a:pt x="22623" y="169"/>
                </a:cubicBezTo>
                <a:cubicBezTo>
                  <a:pt x="22459" y="332"/>
                  <a:pt x="22410" y="578"/>
                  <a:pt x="22498" y="791"/>
                </a:cubicBezTo>
                <a:cubicBezTo>
                  <a:pt x="22587" y="1005"/>
                  <a:pt x="22796" y="1144"/>
                  <a:pt x="23026" y="1144"/>
                </a:cubicBezTo>
                <a:cubicBezTo>
                  <a:pt x="23341" y="1143"/>
                  <a:pt x="23596" y="887"/>
                  <a:pt x="23597" y="574"/>
                </a:cubicBezTo>
                <a:cubicBezTo>
                  <a:pt x="23597" y="342"/>
                  <a:pt x="23458" y="134"/>
                  <a:pt x="23245" y="46"/>
                </a:cubicBezTo>
                <a:cubicBezTo>
                  <a:pt x="23174" y="16"/>
                  <a:pt x="23100" y="2"/>
                  <a:pt x="23026" y="2"/>
                </a:cubicBezTo>
                <a:close/>
                <a:moveTo>
                  <a:pt x="617" y="2922"/>
                </a:moveTo>
                <a:cubicBezTo>
                  <a:pt x="469" y="2922"/>
                  <a:pt x="323" y="2980"/>
                  <a:pt x="213" y="3089"/>
                </a:cubicBezTo>
                <a:cubicBezTo>
                  <a:pt x="50" y="3252"/>
                  <a:pt x="1" y="3498"/>
                  <a:pt x="89" y="3711"/>
                </a:cubicBezTo>
                <a:cubicBezTo>
                  <a:pt x="178" y="3924"/>
                  <a:pt x="386" y="4063"/>
                  <a:pt x="617" y="4063"/>
                </a:cubicBezTo>
                <a:cubicBezTo>
                  <a:pt x="931" y="4063"/>
                  <a:pt x="1187" y="3807"/>
                  <a:pt x="1187" y="3493"/>
                </a:cubicBezTo>
                <a:cubicBezTo>
                  <a:pt x="1187" y="3262"/>
                  <a:pt x="1048" y="3054"/>
                  <a:pt x="835" y="2965"/>
                </a:cubicBezTo>
                <a:cubicBezTo>
                  <a:pt x="765" y="2936"/>
                  <a:pt x="691" y="2922"/>
                  <a:pt x="617" y="2922"/>
                </a:cubicBezTo>
                <a:close/>
                <a:moveTo>
                  <a:pt x="3817" y="2921"/>
                </a:moveTo>
                <a:cubicBezTo>
                  <a:pt x="3669" y="2921"/>
                  <a:pt x="3523" y="2979"/>
                  <a:pt x="3414" y="3088"/>
                </a:cubicBezTo>
                <a:cubicBezTo>
                  <a:pt x="3251" y="3252"/>
                  <a:pt x="3202" y="3498"/>
                  <a:pt x="3291" y="3711"/>
                </a:cubicBezTo>
                <a:cubicBezTo>
                  <a:pt x="3380" y="3924"/>
                  <a:pt x="3588" y="4063"/>
                  <a:pt x="3818" y="4063"/>
                </a:cubicBezTo>
                <a:cubicBezTo>
                  <a:pt x="4133" y="4062"/>
                  <a:pt x="4388" y="3807"/>
                  <a:pt x="4389" y="3493"/>
                </a:cubicBezTo>
                <a:cubicBezTo>
                  <a:pt x="4389" y="3261"/>
                  <a:pt x="4250" y="3053"/>
                  <a:pt x="4037" y="2965"/>
                </a:cubicBezTo>
                <a:cubicBezTo>
                  <a:pt x="3966" y="2935"/>
                  <a:pt x="3891" y="2921"/>
                  <a:pt x="3817" y="2921"/>
                </a:cubicBezTo>
                <a:close/>
                <a:moveTo>
                  <a:pt x="7020" y="2920"/>
                </a:moveTo>
                <a:cubicBezTo>
                  <a:pt x="6871" y="2920"/>
                  <a:pt x="6725" y="2978"/>
                  <a:pt x="6615" y="3088"/>
                </a:cubicBezTo>
                <a:cubicBezTo>
                  <a:pt x="6452" y="3250"/>
                  <a:pt x="6402" y="3497"/>
                  <a:pt x="6491" y="3710"/>
                </a:cubicBezTo>
                <a:cubicBezTo>
                  <a:pt x="6579" y="3923"/>
                  <a:pt x="6787" y="4063"/>
                  <a:pt x="7019" y="4063"/>
                </a:cubicBezTo>
                <a:cubicBezTo>
                  <a:pt x="7334" y="4063"/>
                  <a:pt x="7589" y="3807"/>
                  <a:pt x="7590" y="3493"/>
                </a:cubicBezTo>
                <a:cubicBezTo>
                  <a:pt x="7590" y="3261"/>
                  <a:pt x="7451" y="3053"/>
                  <a:pt x="7238" y="2964"/>
                </a:cubicBezTo>
                <a:cubicBezTo>
                  <a:pt x="7167" y="2935"/>
                  <a:pt x="7093" y="2920"/>
                  <a:pt x="7020" y="2920"/>
                </a:cubicBezTo>
                <a:close/>
                <a:moveTo>
                  <a:pt x="10221" y="2922"/>
                </a:moveTo>
                <a:cubicBezTo>
                  <a:pt x="10072" y="2922"/>
                  <a:pt x="9926" y="2980"/>
                  <a:pt x="9817" y="3089"/>
                </a:cubicBezTo>
                <a:cubicBezTo>
                  <a:pt x="9654" y="3253"/>
                  <a:pt x="9605" y="3498"/>
                  <a:pt x="9694" y="3711"/>
                </a:cubicBezTo>
                <a:cubicBezTo>
                  <a:pt x="9782" y="3924"/>
                  <a:pt x="9990" y="4063"/>
                  <a:pt x="10221" y="4063"/>
                </a:cubicBezTo>
                <a:cubicBezTo>
                  <a:pt x="10535" y="4062"/>
                  <a:pt x="10790" y="3807"/>
                  <a:pt x="10791" y="3493"/>
                </a:cubicBezTo>
                <a:cubicBezTo>
                  <a:pt x="10791" y="3261"/>
                  <a:pt x="10652" y="3053"/>
                  <a:pt x="10439" y="2965"/>
                </a:cubicBezTo>
                <a:cubicBezTo>
                  <a:pt x="10369" y="2936"/>
                  <a:pt x="10295" y="2922"/>
                  <a:pt x="10221" y="2922"/>
                </a:cubicBezTo>
                <a:close/>
                <a:moveTo>
                  <a:pt x="13422" y="2922"/>
                </a:moveTo>
                <a:cubicBezTo>
                  <a:pt x="13273" y="2922"/>
                  <a:pt x="13127" y="2980"/>
                  <a:pt x="13019" y="3089"/>
                </a:cubicBezTo>
                <a:cubicBezTo>
                  <a:pt x="12855" y="3252"/>
                  <a:pt x="12807" y="3497"/>
                  <a:pt x="12894" y="3710"/>
                </a:cubicBezTo>
                <a:cubicBezTo>
                  <a:pt x="12982" y="3923"/>
                  <a:pt x="13191" y="4063"/>
                  <a:pt x="13421" y="4063"/>
                </a:cubicBezTo>
                <a:cubicBezTo>
                  <a:pt x="13736" y="4062"/>
                  <a:pt x="13992" y="3807"/>
                  <a:pt x="13993" y="3493"/>
                </a:cubicBezTo>
                <a:cubicBezTo>
                  <a:pt x="13993" y="3262"/>
                  <a:pt x="13853" y="3054"/>
                  <a:pt x="13640" y="2965"/>
                </a:cubicBezTo>
                <a:cubicBezTo>
                  <a:pt x="13569" y="2936"/>
                  <a:pt x="13495" y="2922"/>
                  <a:pt x="13422" y="2922"/>
                </a:cubicBezTo>
                <a:close/>
                <a:moveTo>
                  <a:pt x="16624" y="2920"/>
                </a:moveTo>
                <a:cubicBezTo>
                  <a:pt x="16475" y="2920"/>
                  <a:pt x="16329" y="2978"/>
                  <a:pt x="16219" y="3088"/>
                </a:cubicBezTo>
                <a:cubicBezTo>
                  <a:pt x="16056" y="3250"/>
                  <a:pt x="16007" y="3497"/>
                  <a:pt x="16095" y="3710"/>
                </a:cubicBezTo>
                <a:cubicBezTo>
                  <a:pt x="16184" y="3923"/>
                  <a:pt x="16392" y="4063"/>
                  <a:pt x="16623" y="4063"/>
                </a:cubicBezTo>
                <a:cubicBezTo>
                  <a:pt x="16938" y="4063"/>
                  <a:pt x="17193" y="3807"/>
                  <a:pt x="17194" y="3493"/>
                </a:cubicBezTo>
                <a:cubicBezTo>
                  <a:pt x="17194" y="3261"/>
                  <a:pt x="17056" y="3053"/>
                  <a:pt x="16842" y="2964"/>
                </a:cubicBezTo>
                <a:cubicBezTo>
                  <a:pt x="16772" y="2935"/>
                  <a:pt x="16698" y="2920"/>
                  <a:pt x="16624" y="2920"/>
                </a:cubicBezTo>
                <a:close/>
                <a:moveTo>
                  <a:pt x="19825" y="2920"/>
                </a:moveTo>
                <a:cubicBezTo>
                  <a:pt x="19677" y="2920"/>
                  <a:pt x="19530" y="2978"/>
                  <a:pt x="19421" y="3088"/>
                </a:cubicBezTo>
                <a:cubicBezTo>
                  <a:pt x="19257" y="3252"/>
                  <a:pt x="19209" y="3497"/>
                  <a:pt x="19297" y="3710"/>
                </a:cubicBezTo>
                <a:cubicBezTo>
                  <a:pt x="19386" y="3923"/>
                  <a:pt x="19594" y="4063"/>
                  <a:pt x="19825" y="4063"/>
                </a:cubicBezTo>
                <a:cubicBezTo>
                  <a:pt x="20139" y="4063"/>
                  <a:pt x="20395" y="3807"/>
                  <a:pt x="20396" y="3493"/>
                </a:cubicBezTo>
                <a:cubicBezTo>
                  <a:pt x="20396" y="3261"/>
                  <a:pt x="20257" y="3053"/>
                  <a:pt x="20043" y="2964"/>
                </a:cubicBezTo>
                <a:cubicBezTo>
                  <a:pt x="19973" y="2935"/>
                  <a:pt x="19899" y="2920"/>
                  <a:pt x="19825" y="2920"/>
                </a:cubicBezTo>
                <a:close/>
                <a:moveTo>
                  <a:pt x="23026" y="2922"/>
                </a:moveTo>
                <a:cubicBezTo>
                  <a:pt x="22877" y="2922"/>
                  <a:pt x="22731" y="2980"/>
                  <a:pt x="22622" y="3089"/>
                </a:cubicBezTo>
                <a:cubicBezTo>
                  <a:pt x="22459" y="3253"/>
                  <a:pt x="22410" y="3498"/>
                  <a:pt x="22498" y="3711"/>
                </a:cubicBezTo>
                <a:cubicBezTo>
                  <a:pt x="22587" y="3924"/>
                  <a:pt x="22796" y="4063"/>
                  <a:pt x="23026" y="4063"/>
                </a:cubicBezTo>
                <a:cubicBezTo>
                  <a:pt x="23341" y="4062"/>
                  <a:pt x="23596" y="3807"/>
                  <a:pt x="23597" y="3493"/>
                </a:cubicBezTo>
                <a:cubicBezTo>
                  <a:pt x="23597" y="3261"/>
                  <a:pt x="23457" y="3053"/>
                  <a:pt x="23244" y="2965"/>
                </a:cubicBezTo>
                <a:cubicBezTo>
                  <a:pt x="23173" y="2936"/>
                  <a:pt x="23099" y="2922"/>
                  <a:pt x="23026" y="2922"/>
                </a:cubicBezTo>
                <a:close/>
                <a:moveTo>
                  <a:pt x="617" y="5841"/>
                </a:moveTo>
                <a:cubicBezTo>
                  <a:pt x="468" y="5841"/>
                  <a:pt x="323" y="5898"/>
                  <a:pt x="213" y="6007"/>
                </a:cubicBezTo>
                <a:cubicBezTo>
                  <a:pt x="50" y="6171"/>
                  <a:pt x="1" y="6416"/>
                  <a:pt x="89" y="6629"/>
                </a:cubicBezTo>
                <a:cubicBezTo>
                  <a:pt x="178" y="6842"/>
                  <a:pt x="386" y="6982"/>
                  <a:pt x="617" y="6982"/>
                </a:cubicBezTo>
                <a:cubicBezTo>
                  <a:pt x="931" y="6982"/>
                  <a:pt x="1187" y="6726"/>
                  <a:pt x="1187" y="6412"/>
                </a:cubicBezTo>
                <a:cubicBezTo>
                  <a:pt x="1187" y="6181"/>
                  <a:pt x="1048" y="5972"/>
                  <a:pt x="835" y="5884"/>
                </a:cubicBezTo>
                <a:cubicBezTo>
                  <a:pt x="765" y="5855"/>
                  <a:pt x="690" y="5841"/>
                  <a:pt x="617" y="5841"/>
                </a:cubicBezTo>
                <a:close/>
                <a:moveTo>
                  <a:pt x="3819" y="5840"/>
                </a:moveTo>
                <a:cubicBezTo>
                  <a:pt x="3670" y="5840"/>
                  <a:pt x="3523" y="5898"/>
                  <a:pt x="3414" y="6007"/>
                </a:cubicBezTo>
                <a:cubicBezTo>
                  <a:pt x="3251" y="6171"/>
                  <a:pt x="3202" y="6416"/>
                  <a:pt x="3291" y="6629"/>
                </a:cubicBezTo>
                <a:cubicBezTo>
                  <a:pt x="3379" y="6842"/>
                  <a:pt x="3588" y="6982"/>
                  <a:pt x="3818" y="6982"/>
                </a:cubicBezTo>
                <a:cubicBezTo>
                  <a:pt x="4133" y="6981"/>
                  <a:pt x="4389" y="6726"/>
                  <a:pt x="4389" y="6412"/>
                </a:cubicBezTo>
                <a:lnTo>
                  <a:pt x="4389" y="6411"/>
                </a:lnTo>
                <a:cubicBezTo>
                  <a:pt x="4389" y="6180"/>
                  <a:pt x="4250" y="5972"/>
                  <a:pt x="4037" y="5883"/>
                </a:cubicBezTo>
                <a:cubicBezTo>
                  <a:pt x="3966" y="5854"/>
                  <a:pt x="3892" y="5840"/>
                  <a:pt x="3819" y="5840"/>
                </a:cubicBezTo>
                <a:close/>
                <a:moveTo>
                  <a:pt x="7018" y="5839"/>
                </a:moveTo>
                <a:cubicBezTo>
                  <a:pt x="6870" y="5839"/>
                  <a:pt x="6725" y="5897"/>
                  <a:pt x="6615" y="6006"/>
                </a:cubicBezTo>
                <a:cubicBezTo>
                  <a:pt x="6452" y="6170"/>
                  <a:pt x="6402" y="6415"/>
                  <a:pt x="6491" y="6629"/>
                </a:cubicBezTo>
                <a:cubicBezTo>
                  <a:pt x="6579" y="6842"/>
                  <a:pt x="6787" y="6981"/>
                  <a:pt x="7019" y="6982"/>
                </a:cubicBezTo>
                <a:cubicBezTo>
                  <a:pt x="7334" y="6981"/>
                  <a:pt x="7589" y="6726"/>
                  <a:pt x="7590" y="6412"/>
                </a:cubicBezTo>
                <a:lnTo>
                  <a:pt x="7590" y="6411"/>
                </a:lnTo>
                <a:cubicBezTo>
                  <a:pt x="7590" y="6180"/>
                  <a:pt x="7451" y="5972"/>
                  <a:pt x="7238" y="5883"/>
                </a:cubicBezTo>
                <a:cubicBezTo>
                  <a:pt x="7167" y="5853"/>
                  <a:pt x="7092" y="5839"/>
                  <a:pt x="7018" y="5839"/>
                </a:cubicBezTo>
                <a:close/>
                <a:moveTo>
                  <a:pt x="10221" y="5840"/>
                </a:moveTo>
                <a:cubicBezTo>
                  <a:pt x="10072" y="5840"/>
                  <a:pt x="9926" y="5898"/>
                  <a:pt x="9817" y="6007"/>
                </a:cubicBezTo>
                <a:cubicBezTo>
                  <a:pt x="9654" y="6171"/>
                  <a:pt x="9605" y="6417"/>
                  <a:pt x="9694" y="6630"/>
                </a:cubicBezTo>
                <a:cubicBezTo>
                  <a:pt x="9782" y="6843"/>
                  <a:pt x="9990" y="6982"/>
                  <a:pt x="10221" y="6982"/>
                </a:cubicBezTo>
                <a:cubicBezTo>
                  <a:pt x="10535" y="6981"/>
                  <a:pt x="10791" y="6726"/>
                  <a:pt x="10791" y="6412"/>
                </a:cubicBezTo>
                <a:lnTo>
                  <a:pt x="10791" y="6411"/>
                </a:lnTo>
                <a:cubicBezTo>
                  <a:pt x="10791" y="6180"/>
                  <a:pt x="10652" y="5972"/>
                  <a:pt x="10439" y="5884"/>
                </a:cubicBezTo>
                <a:cubicBezTo>
                  <a:pt x="10369" y="5854"/>
                  <a:pt x="10294" y="5840"/>
                  <a:pt x="10221" y="5840"/>
                </a:cubicBezTo>
                <a:close/>
                <a:moveTo>
                  <a:pt x="13422" y="5841"/>
                </a:moveTo>
                <a:cubicBezTo>
                  <a:pt x="13273" y="5841"/>
                  <a:pt x="13127" y="5898"/>
                  <a:pt x="13019" y="6007"/>
                </a:cubicBezTo>
                <a:cubicBezTo>
                  <a:pt x="12855" y="6171"/>
                  <a:pt x="12807" y="6416"/>
                  <a:pt x="12894" y="6629"/>
                </a:cubicBezTo>
                <a:cubicBezTo>
                  <a:pt x="12982" y="6842"/>
                  <a:pt x="13191" y="6981"/>
                  <a:pt x="13421" y="6982"/>
                </a:cubicBezTo>
                <a:cubicBezTo>
                  <a:pt x="13736" y="6981"/>
                  <a:pt x="13992" y="6726"/>
                  <a:pt x="13993" y="6412"/>
                </a:cubicBezTo>
                <a:lnTo>
                  <a:pt x="13993" y="6411"/>
                </a:lnTo>
                <a:cubicBezTo>
                  <a:pt x="13993" y="6180"/>
                  <a:pt x="13853" y="5972"/>
                  <a:pt x="13640" y="5884"/>
                </a:cubicBezTo>
                <a:cubicBezTo>
                  <a:pt x="13569" y="5855"/>
                  <a:pt x="13495" y="5841"/>
                  <a:pt x="13422" y="5841"/>
                </a:cubicBezTo>
                <a:close/>
                <a:moveTo>
                  <a:pt x="16623" y="5839"/>
                </a:moveTo>
                <a:cubicBezTo>
                  <a:pt x="16475" y="5839"/>
                  <a:pt x="16329" y="5897"/>
                  <a:pt x="16219" y="6006"/>
                </a:cubicBezTo>
                <a:cubicBezTo>
                  <a:pt x="16056" y="6170"/>
                  <a:pt x="16007" y="6415"/>
                  <a:pt x="16095" y="6629"/>
                </a:cubicBezTo>
                <a:cubicBezTo>
                  <a:pt x="16184" y="6842"/>
                  <a:pt x="16392" y="6981"/>
                  <a:pt x="16623" y="6982"/>
                </a:cubicBezTo>
                <a:cubicBezTo>
                  <a:pt x="16938" y="6981"/>
                  <a:pt x="17193" y="6726"/>
                  <a:pt x="17194" y="6412"/>
                </a:cubicBezTo>
                <a:lnTo>
                  <a:pt x="17194" y="6411"/>
                </a:lnTo>
                <a:cubicBezTo>
                  <a:pt x="17194" y="6180"/>
                  <a:pt x="17056" y="5972"/>
                  <a:pt x="16842" y="5883"/>
                </a:cubicBezTo>
                <a:cubicBezTo>
                  <a:pt x="16772" y="5853"/>
                  <a:pt x="16697" y="5839"/>
                  <a:pt x="16623" y="5839"/>
                </a:cubicBezTo>
                <a:close/>
                <a:moveTo>
                  <a:pt x="19825" y="5840"/>
                </a:moveTo>
                <a:cubicBezTo>
                  <a:pt x="19676" y="5840"/>
                  <a:pt x="19530" y="5897"/>
                  <a:pt x="19421" y="6006"/>
                </a:cubicBezTo>
                <a:cubicBezTo>
                  <a:pt x="19257" y="6170"/>
                  <a:pt x="19209" y="6415"/>
                  <a:pt x="19297" y="6629"/>
                </a:cubicBezTo>
                <a:cubicBezTo>
                  <a:pt x="19385" y="6842"/>
                  <a:pt x="19594" y="6981"/>
                  <a:pt x="19825" y="6982"/>
                </a:cubicBezTo>
                <a:cubicBezTo>
                  <a:pt x="20139" y="6981"/>
                  <a:pt x="20395" y="6726"/>
                  <a:pt x="20396" y="6412"/>
                </a:cubicBezTo>
                <a:lnTo>
                  <a:pt x="20396" y="6411"/>
                </a:lnTo>
                <a:cubicBezTo>
                  <a:pt x="20396" y="6180"/>
                  <a:pt x="20257" y="5972"/>
                  <a:pt x="20044" y="5883"/>
                </a:cubicBezTo>
                <a:cubicBezTo>
                  <a:pt x="19973" y="5854"/>
                  <a:pt x="19899" y="5840"/>
                  <a:pt x="19825" y="5840"/>
                </a:cubicBezTo>
                <a:close/>
                <a:moveTo>
                  <a:pt x="23025" y="5840"/>
                </a:moveTo>
                <a:cubicBezTo>
                  <a:pt x="22877" y="5840"/>
                  <a:pt x="22731" y="5898"/>
                  <a:pt x="22622" y="6007"/>
                </a:cubicBezTo>
                <a:cubicBezTo>
                  <a:pt x="22459" y="6171"/>
                  <a:pt x="22410" y="6417"/>
                  <a:pt x="22498" y="6630"/>
                </a:cubicBezTo>
                <a:cubicBezTo>
                  <a:pt x="22587" y="6843"/>
                  <a:pt x="22796" y="6982"/>
                  <a:pt x="23026" y="6982"/>
                </a:cubicBezTo>
                <a:cubicBezTo>
                  <a:pt x="23341" y="6981"/>
                  <a:pt x="23596" y="6726"/>
                  <a:pt x="23597" y="6412"/>
                </a:cubicBezTo>
                <a:lnTo>
                  <a:pt x="23597" y="6411"/>
                </a:lnTo>
                <a:cubicBezTo>
                  <a:pt x="23597" y="6180"/>
                  <a:pt x="23458" y="5972"/>
                  <a:pt x="23244" y="5884"/>
                </a:cubicBezTo>
                <a:cubicBezTo>
                  <a:pt x="23173" y="5854"/>
                  <a:pt x="23099" y="5840"/>
                  <a:pt x="23025" y="5840"/>
                </a:cubicBezTo>
                <a:close/>
                <a:moveTo>
                  <a:pt x="617" y="8760"/>
                </a:moveTo>
                <a:cubicBezTo>
                  <a:pt x="468" y="8760"/>
                  <a:pt x="322" y="8818"/>
                  <a:pt x="213" y="8927"/>
                </a:cubicBezTo>
                <a:cubicBezTo>
                  <a:pt x="50" y="9091"/>
                  <a:pt x="1" y="9336"/>
                  <a:pt x="89" y="9549"/>
                </a:cubicBezTo>
                <a:cubicBezTo>
                  <a:pt x="178" y="9762"/>
                  <a:pt x="386" y="9901"/>
                  <a:pt x="617" y="9901"/>
                </a:cubicBezTo>
                <a:cubicBezTo>
                  <a:pt x="931" y="9901"/>
                  <a:pt x="1187" y="9646"/>
                  <a:pt x="1187" y="9330"/>
                </a:cubicBezTo>
                <a:cubicBezTo>
                  <a:pt x="1187" y="9099"/>
                  <a:pt x="1048" y="8891"/>
                  <a:pt x="835" y="8803"/>
                </a:cubicBezTo>
                <a:cubicBezTo>
                  <a:pt x="765" y="8774"/>
                  <a:pt x="691" y="8760"/>
                  <a:pt x="617" y="8760"/>
                </a:cubicBezTo>
                <a:close/>
                <a:moveTo>
                  <a:pt x="3819" y="8759"/>
                </a:moveTo>
                <a:cubicBezTo>
                  <a:pt x="3670" y="8759"/>
                  <a:pt x="3523" y="8817"/>
                  <a:pt x="3414" y="8927"/>
                </a:cubicBezTo>
                <a:cubicBezTo>
                  <a:pt x="3251" y="9090"/>
                  <a:pt x="3202" y="9336"/>
                  <a:pt x="3291" y="9549"/>
                </a:cubicBezTo>
                <a:cubicBezTo>
                  <a:pt x="3380" y="9762"/>
                  <a:pt x="3588" y="9901"/>
                  <a:pt x="3818" y="9901"/>
                </a:cubicBezTo>
                <a:cubicBezTo>
                  <a:pt x="4133" y="9901"/>
                  <a:pt x="4389" y="9646"/>
                  <a:pt x="4389" y="9330"/>
                </a:cubicBezTo>
                <a:cubicBezTo>
                  <a:pt x="4389" y="9099"/>
                  <a:pt x="4249" y="8891"/>
                  <a:pt x="4036" y="8802"/>
                </a:cubicBezTo>
                <a:cubicBezTo>
                  <a:pt x="3966" y="8773"/>
                  <a:pt x="3892" y="8759"/>
                  <a:pt x="3819" y="8759"/>
                </a:cubicBezTo>
                <a:close/>
                <a:moveTo>
                  <a:pt x="7019" y="8759"/>
                </a:moveTo>
                <a:cubicBezTo>
                  <a:pt x="6870" y="8759"/>
                  <a:pt x="6724" y="8817"/>
                  <a:pt x="6614" y="8926"/>
                </a:cubicBezTo>
                <a:cubicBezTo>
                  <a:pt x="6452" y="9090"/>
                  <a:pt x="6402" y="9335"/>
                  <a:pt x="6491" y="9548"/>
                </a:cubicBezTo>
                <a:cubicBezTo>
                  <a:pt x="6579" y="9761"/>
                  <a:pt x="6787" y="9901"/>
                  <a:pt x="7019" y="9901"/>
                </a:cubicBezTo>
                <a:cubicBezTo>
                  <a:pt x="7334" y="9901"/>
                  <a:pt x="7589" y="9646"/>
                  <a:pt x="7590" y="9330"/>
                </a:cubicBezTo>
                <a:cubicBezTo>
                  <a:pt x="7589" y="9099"/>
                  <a:pt x="7451" y="8890"/>
                  <a:pt x="7238" y="8802"/>
                </a:cubicBezTo>
                <a:cubicBezTo>
                  <a:pt x="7167" y="8773"/>
                  <a:pt x="7093" y="8759"/>
                  <a:pt x="7019" y="8759"/>
                </a:cubicBezTo>
                <a:close/>
                <a:moveTo>
                  <a:pt x="10220" y="8760"/>
                </a:moveTo>
                <a:cubicBezTo>
                  <a:pt x="10072" y="8760"/>
                  <a:pt x="9925" y="8818"/>
                  <a:pt x="9816" y="8927"/>
                </a:cubicBezTo>
                <a:cubicBezTo>
                  <a:pt x="9654" y="9091"/>
                  <a:pt x="9605" y="9336"/>
                  <a:pt x="9694" y="9549"/>
                </a:cubicBezTo>
                <a:cubicBezTo>
                  <a:pt x="9782" y="9762"/>
                  <a:pt x="9990" y="9901"/>
                  <a:pt x="10221" y="9901"/>
                </a:cubicBezTo>
                <a:cubicBezTo>
                  <a:pt x="10536" y="9900"/>
                  <a:pt x="10791" y="9646"/>
                  <a:pt x="10791" y="9330"/>
                </a:cubicBezTo>
                <a:cubicBezTo>
                  <a:pt x="10791" y="9099"/>
                  <a:pt x="10651" y="8891"/>
                  <a:pt x="10438" y="8803"/>
                </a:cubicBezTo>
                <a:cubicBezTo>
                  <a:pt x="10368" y="8774"/>
                  <a:pt x="10294" y="8760"/>
                  <a:pt x="10220" y="8760"/>
                </a:cubicBezTo>
                <a:close/>
                <a:moveTo>
                  <a:pt x="13422" y="8760"/>
                </a:moveTo>
                <a:cubicBezTo>
                  <a:pt x="13273" y="8760"/>
                  <a:pt x="13127" y="8818"/>
                  <a:pt x="13018" y="8927"/>
                </a:cubicBezTo>
                <a:cubicBezTo>
                  <a:pt x="12855" y="9091"/>
                  <a:pt x="12807" y="9336"/>
                  <a:pt x="12894" y="9548"/>
                </a:cubicBezTo>
                <a:cubicBezTo>
                  <a:pt x="12982" y="9761"/>
                  <a:pt x="13191" y="9901"/>
                  <a:pt x="13421" y="9901"/>
                </a:cubicBezTo>
                <a:cubicBezTo>
                  <a:pt x="13737" y="9901"/>
                  <a:pt x="13993" y="9646"/>
                  <a:pt x="13993" y="9330"/>
                </a:cubicBezTo>
                <a:cubicBezTo>
                  <a:pt x="13992" y="9099"/>
                  <a:pt x="13853" y="8891"/>
                  <a:pt x="13640" y="8803"/>
                </a:cubicBezTo>
                <a:cubicBezTo>
                  <a:pt x="13569" y="8774"/>
                  <a:pt x="13495" y="8760"/>
                  <a:pt x="13422" y="8760"/>
                </a:cubicBezTo>
                <a:close/>
                <a:moveTo>
                  <a:pt x="16624" y="8759"/>
                </a:moveTo>
                <a:cubicBezTo>
                  <a:pt x="16475" y="8759"/>
                  <a:pt x="16329" y="8817"/>
                  <a:pt x="16219" y="8926"/>
                </a:cubicBezTo>
                <a:cubicBezTo>
                  <a:pt x="16056" y="9090"/>
                  <a:pt x="16007" y="9335"/>
                  <a:pt x="16095" y="9548"/>
                </a:cubicBezTo>
                <a:cubicBezTo>
                  <a:pt x="16184" y="9761"/>
                  <a:pt x="16392" y="9901"/>
                  <a:pt x="16623" y="9901"/>
                </a:cubicBezTo>
                <a:cubicBezTo>
                  <a:pt x="16939" y="9901"/>
                  <a:pt x="17194" y="9646"/>
                  <a:pt x="17194" y="9330"/>
                </a:cubicBezTo>
                <a:cubicBezTo>
                  <a:pt x="17194" y="9099"/>
                  <a:pt x="17056" y="8890"/>
                  <a:pt x="16841" y="8802"/>
                </a:cubicBezTo>
                <a:cubicBezTo>
                  <a:pt x="16771" y="8773"/>
                  <a:pt x="16697" y="8759"/>
                  <a:pt x="16624" y="8759"/>
                </a:cubicBezTo>
                <a:close/>
                <a:moveTo>
                  <a:pt x="19825" y="8759"/>
                </a:moveTo>
                <a:cubicBezTo>
                  <a:pt x="19677" y="8759"/>
                  <a:pt x="19530" y="8817"/>
                  <a:pt x="19421" y="8926"/>
                </a:cubicBezTo>
                <a:cubicBezTo>
                  <a:pt x="19257" y="9090"/>
                  <a:pt x="19209" y="9335"/>
                  <a:pt x="19297" y="9548"/>
                </a:cubicBezTo>
                <a:cubicBezTo>
                  <a:pt x="19386" y="9761"/>
                  <a:pt x="19594" y="9901"/>
                  <a:pt x="19825" y="9901"/>
                </a:cubicBezTo>
                <a:cubicBezTo>
                  <a:pt x="20140" y="9901"/>
                  <a:pt x="20396" y="9646"/>
                  <a:pt x="20396" y="9330"/>
                </a:cubicBezTo>
                <a:cubicBezTo>
                  <a:pt x="20396" y="9099"/>
                  <a:pt x="20256" y="8891"/>
                  <a:pt x="20043" y="8802"/>
                </a:cubicBezTo>
                <a:cubicBezTo>
                  <a:pt x="19973" y="8773"/>
                  <a:pt x="19899" y="8759"/>
                  <a:pt x="19825" y="8759"/>
                </a:cubicBezTo>
                <a:close/>
                <a:moveTo>
                  <a:pt x="23026" y="8760"/>
                </a:moveTo>
                <a:cubicBezTo>
                  <a:pt x="22877" y="8760"/>
                  <a:pt x="22731" y="8818"/>
                  <a:pt x="22622" y="8927"/>
                </a:cubicBezTo>
                <a:cubicBezTo>
                  <a:pt x="22459" y="9091"/>
                  <a:pt x="22410" y="9336"/>
                  <a:pt x="22498" y="9549"/>
                </a:cubicBezTo>
                <a:cubicBezTo>
                  <a:pt x="22587" y="9762"/>
                  <a:pt x="22796" y="9901"/>
                  <a:pt x="23026" y="9901"/>
                </a:cubicBezTo>
                <a:cubicBezTo>
                  <a:pt x="23341" y="9900"/>
                  <a:pt x="23597" y="9646"/>
                  <a:pt x="23597" y="9330"/>
                </a:cubicBezTo>
                <a:cubicBezTo>
                  <a:pt x="23597" y="9099"/>
                  <a:pt x="23457" y="8891"/>
                  <a:pt x="23244" y="8803"/>
                </a:cubicBezTo>
                <a:cubicBezTo>
                  <a:pt x="23173" y="8774"/>
                  <a:pt x="23099" y="8760"/>
                  <a:pt x="23026" y="8760"/>
                </a:cubicBezTo>
                <a:close/>
                <a:moveTo>
                  <a:pt x="617" y="11679"/>
                </a:moveTo>
                <a:cubicBezTo>
                  <a:pt x="468" y="11679"/>
                  <a:pt x="322" y="11737"/>
                  <a:pt x="213" y="11846"/>
                </a:cubicBezTo>
                <a:cubicBezTo>
                  <a:pt x="50" y="12010"/>
                  <a:pt x="1" y="12255"/>
                  <a:pt x="89" y="12468"/>
                </a:cubicBezTo>
                <a:cubicBezTo>
                  <a:pt x="178" y="12682"/>
                  <a:pt x="386" y="12820"/>
                  <a:pt x="617" y="12820"/>
                </a:cubicBezTo>
                <a:cubicBezTo>
                  <a:pt x="931" y="12820"/>
                  <a:pt x="1187" y="12565"/>
                  <a:pt x="1187" y="12249"/>
                </a:cubicBezTo>
                <a:cubicBezTo>
                  <a:pt x="1187" y="12018"/>
                  <a:pt x="1048" y="11810"/>
                  <a:pt x="835" y="11722"/>
                </a:cubicBezTo>
                <a:cubicBezTo>
                  <a:pt x="765" y="11693"/>
                  <a:pt x="691" y="11679"/>
                  <a:pt x="617" y="11679"/>
                </a:cubicBezTo>
                <a:close/>
                <a:moveTo>
                  <a:pt x="3819" y="11678"/>
                </a:moveTo>
                <a:cubicBezTo>
                  <a:pt x="3670" y="11678"/>
                  <a:pt x="3523" y="11736"/>
                  <a:pt x="3414" y="11846"/>
                </a:cubicBezTo>
                <a:cubicBezTo>
                  <a:pt x="3251" y="12009"/>
                  <a:pt x="3202" y="12255"/>
                  <a:pt x="3291" y="12468"/>
                </a:cubicBezTo>
                <a:cubicBezTo>
                  <a:pt x="3380" y="12682"/>
                  <a:pt x="3588" y="12820"/>
                  <a:pt x="3818" y="12820"/>
                </a:cubicBezTo>
                <a:cubicBezTo>
                  <a:pt x="4134" y="12820"/>
                  <a:pt x="4389" y="12565"/>
                  <a:pt x="4389" y="12249"/>
                </a:cubicBezTo>
                <a:cubicBezTo>
                  <a:pt x="4389" y="12018"/>
                  <a:pt x="4249" y="11810"/>
                  <a:pt x="4036" y="11721"/>
                </a:cubicBezTo>
                <a:cubicBezTo>
                  <a:pt x="3966" y="11692"/>
                  <a:pt x="3892" y="11678"/>
                  <a:pt x="3819" y="11678"/>
                </a:cubicBezTo>
                <a:close/>
                <a:moveTo>
                  <a:pt x="7019" y="11678"/>
                </a:moveTo>
                <a:cubicBezTo>
                  <a:pt x="6870" y="11678"/>
                  <a:pt x="6724" y="11736"/>
                  <a:pt x="6614" y="11845"/>
                </a:cubicBezTo>
                <a:cubicBezTo>
                  <a:pt x="6452" y="12009"/>
                  <a:pt x="6402" y="12254"/>
                  <a:pt x="6491" y="12467"/>
                </a:cubicBezTo>
                <a:cubicBezTo>
                  <a:pt x="6579" y="12681"/>
                  <a:pt x="6787" y="12820"/>
                  <a:pt x="7019" y="12820"/>
                </a:cubicBezTo>
                <a:cubicBezTo>
                  <a:pt x="7334" y="12820"/>
                  <a:pt x="7589" y="12565"/>
                  <a:pt x="7590" y="12249"/>
                </a:cubicBezTo>
                <a:cubicBezTo>
                  <a:pt x="7589" y="12018"/>
                  <a:pt x="7451" y="11809"/>
                  <a:pt x="7238" y="11721"/>
                </a:cubicBezTo>
                <a:cubicBezTo>
                  <a:pt x="7167" y="11692"/>
                  <a:pt x="7093" y="11678"/>
                  <a:pt x="7019" y="11678"/>
                </a:cubicBezTo>
                <a:close/>
                <a:moveTo>
                  <a:pt x="10220" y="11679"/>
                </a:moveTo>
                <a:cubicBezTo>
                  <a:pt x="10072" y="11679"/>
                  <a:pt x="9925" y="11737"/>
                  <a:pt x="9816" y="11846"/>
                </a:cubicBezTo>
                <a:cubicBezTo>
                  <a:pt x="9654" y="12010"/>
                  <a:pt x="9605" y="12255"/>
                  <a:pt x="9694" y="12468"/>
                </a:cubicBezTo>
                <a:cubicBezTo>
                  <a:pt x="9782" y="12682"/>
                  <a:pt x="9990" y="12820"/>
                  <a:pt x="10221" y="12820"/>
                </a:cubicBezTo>
                <a:cubicBezTo>
                  <a:pt x="10536" y="12819"/>
                  <a:pt x="10791" y="12565"/>
                  <a:pt x="10791" y="12249"/>
                </a:cubicBezTo>
                <a:cubicBezTo>
                  <a:pt x="10791" y="12018"/>
                  <a:pt x="10651" y="11810"/>
                  <a:pt x="10438" y="11722"/>
                </a:cubicBezTo>
                <a:cubicBezTo>
                  <a:pt x="10368" y="11693"/>
                  <a:pt x="10294" y="11679"/>
                  <a:pt x="10220" y="11679"/>
                </a:cubicBezTo>
                <a:close/>
                <a:moveTo>
                  <a:pt x="13422" y="11679"/>
                </a:moveTo>
                <a:cubicBezTo>
                  <a:pt x="13273" y="11679"/>
                  <a:pt x="13127" y="11737"/>
                  <a:pt x="13018" y="11846"/>
                </a:cubicBezTo>
                <a:cubicBezTo>
                  <a:pt x="12855" y="12010"/>
                  <a:pt x="12807" y="12255"/>
                  <a:pt x="12894" y="12467"/>
                </a:cubicBezTo>
                <a:cubicBezTo>
                  <a:pt x="12982" y="12681"/>
                  <a:pt x="13191" y="12820"/>
                  <a:pt x="13421" y="12820"/>
                </a:cubicBezTo>
                <a:cubicBezTo>
                  <a:pt x="13737" y="12820"/>
                  <a:pt x="13993" y="12565"/>
                  <a:pt x="13993" y="12249"/>
                </a:cubicBezTo>
                <a:cubicBezTo>
                  <a:pt x="13992" y="12018"/>
                  <a:pt x="13853" y="11810"/>
                  <a:pt x="13640" y="11722"/>
                </a:cubicBezTo>
                <a:cubicBezTo>
                  <a:pt x="13569" y="11693"/>
                  <a:pt x="13495" y="11679"/>
                  <a:pt x="13422" y="11679"/>
                </a:cubicBezTo>
                <a:close/>
                <a:moveTo>
                  <a:pt x="16624" y="11678"/>
                </a:moveTo>
                <a:cubicBezTo>
                  <a:pt x="16475" y="11678"/>
                  <a:pt x="16329" y="11736"/>
                  <a:pt x="16219" y="11845"/>
                </a:cubicBezTo>
                <a:cubicBezTo>
                  <a:pt x="16056" y="12009"/>
                  <a:pt x="16007" y="12254"/>
                  <a:pt x="16095" y="12467"/>
                </a:cubicBezTo>
                <a:cubicBezTo>
                  <a:pt x="16184" y="12681"/>
                  <a:pt x="16392" y="12820"/>
                  <a:pt x="16623" y="12820"/>
                </a:cubicBezTo>
                <a:cubicBezTo>
                  <a:pt x="16939" y="12820"/>
                  <a:pt x="17194" y="12565"/>
                  <a:pt x="17194" y="12249"/>
                </a:cubicBezTo>
                <a:cubicBezTo>
                  <a:pt x="17194" y="12018"/>
                  <a:pt x="17056" y="11809"/>
                  <a:pt x="16841" y="11721"/>
                </a:cubicBezTo>
                <a:cubicBezTo>
                  <a:pt x="16771" y="11692"/>
                  <a:pt x="16697" y="11678"/>
                  <a:pt x="16624" y="11678"/>
                </a:cubicBezTo>
                <a:close/>
                <a:moveTo>
                  <a:pt x="19825" y="11678"/>
                </a:moveTo>
                <a:cubicBezTo>
                  <a:pt x="19677" y="11678"/>
                  <a:pt x="19530" y="11736"/>
                  <a:pt x="19421" y="11845"/>
                </a:cubicBezTo>
                <a:cubicBezTo>
                  <a:pt x="19257" y="12009"/>
                  <a:pt x="19209" y="12254"/>
                  <a:pt x="19297" y="12467"/>
                </a:cubicBezTo>
                <a:cubicBezTo>
                  <a:pt x="19386" y="12681"/>
                  <a:pt x="19594" y="12820"/>
                  <a:pt x="19825" y="12820"/>
                </a:cubicBezTo>
                <a:cubicBezTo>
                  <a:pt x="20140" y="12820"/>
                  <a:pt x="20396" y="12565"/>
                  <a:pt x="20396" y="12249"/>
                </a:cubicBezTo>
                <a:cubicBezTo>
                  <a:pt x="20396" y="12018"/>
                  <a:pt x="20256" y="11810"/>
                  <a:pt x="20043" y="11721"/>
                </a:cubicBezTo>
                <a:cubicBezTo>
                  <a:pt x="19973" y="11692"/>
                  <a:pt x="19899" y="11678"/>
                  <a:pt x="19825" y="11678"/>
                </a:cubicBezTo>
                <a:close/>
                <a:moveTo>
                  <a:pt x="23026" y="11679"/>
                </a:moveTo>
                <a:cubicBezTo>
                  <a:pt x="22877" y="11679"/>
                  <a:pt x="22731" y="11737"/>
                  <a:pt x="22622" y="11846"/>
                </a:cubicBezTo>
                <a:cubicBezTo>
                  <a:pt x="22459" y="12010"/>
                  <a:pt x="22410" y="12255"/>
                  <a:pt x="22498" y="12468"/>
                </a:cubicBezTo>
                <a:cubicBezTo>
                  <a:pt x="22587" y="12682"/>
                  <a:pt x="22796" y="12820"/>
                  <a:pt x="23026" y="12820"/>
                </a:cubicBezTo>
                <a:cubicBezTo>
                  <a:pt x="23341" y="12819"/>
                  <a:pt x="23597" y="12565"/>
                  <a:pt x="23597" y="12249"/>
                </a:cubicBezTo>
                <a:cubicBezTo>
                  <a:pt x="23597" y="12018"/>
                  <a:pt x="23457" y="11810"/>
                  <a:pt x="23244" y="11722"/>
                </a:cubicBezTo>
                <a:cubicBezTo>
                  <a:pt x="23173" y="11693"/>
                  <a:pt x="23099" y="11679"/>
                  <a:pt x="23026" y="11679"/>
                </a:cubicBezTo>
                <a:close/>
                <a:moveTo>
                  <a:pt x="617" y="14598"/>
                </a:moveTo>
                <a:cubicBezTo>
                  <a:pt x="469" y="14598"/>
                  <a:pt x="323" y="14656"/>
                  <a:pt x="213" y="14765"/>
                </a:cubicBezTo>
                <a:cubicBezTo>
                  <a:pt x="50" y="14928"/>
                  <a:pt x="1" y="15174"/>
                  <a:pt x="89" y="15387"/>
                </a:cubicBezTo>
                <a:cubicBezTo>
                  <a:pt x="178" y="15601"/>
                  <a:pt x="386" y="15739"/>
                  <a:pt x="617" y="15739"/>
                </a:cubicBezTo>
                <a:cubicBezTo>
                  <a:pt x="931" y="15739"/>
                  <a:pt x="1187" y="15484"/>
                  <a:pt x="1187" y="15169"/>
                </a:cubicBezTo>
                <a:cubicBezTo>
                  <a:pt x="1187" y="14938"/>
                  <a:pt x="1048" y="14730"/>
                  <a:pt x="835" y="14641"/>
                </a:cubicBezTo>
                <a:cubicBezTo>
                  <a:pt x="765" y="14612"/>
                  <a:pt x="691" y="14598"/>
                  <a:pt x="617" y="14598"/>
                </a:cubicBezTo>
                <a:close/>
                <a:moveTo>
                  <a:pt x="3817" y="14597"/>
                </a:moveTo>
                <a:cubicBezTo>
                  <a:pt x="3669" y="14597"/>
                  <a:pt x="3523" y="14655"/>
                  <a:pt x="3414" y="14764"/>
                </a:cubicBezTo>
                <a:cubicBezTo>
                  <a:pt x="3251" y="14928"/>
                  <a:pt x="3202" y="15174"/>
                  <a:pt x="3291" y="15387"/>
                </a:cubicBezTo>
                <a:cubicBezTo>
                  <a:pt x="3380" y="15601"/>
                  <a:pt x="3588" y="15739"/>
                  <a:pt x="3818" y="15739"/>
                </a:cubicBezTo>
                <a:cubicBezTo>
                  <a:pt x="4133" y="15738"/>
                  <a:pt x="4389" y="15484"/>
                  <a:pt x="4389" y="15169"/>
                </a:cubicBezTo>
                <a:cubicBezTo>
                  <a:pt x="4389" y="14937"/>
                  <a:pt x="4250" y="14729"/>
                  <a:pt x="4037" y="14641"/>
                </a:cubicBezTo>
                <a:cubicBezTo>
                  <a:pt x="3966" y="14611"/>
                  <a:pt x="3891" y="14597"/>
                  <a:pt x="3817" y="14597"/>
                </a:cubicBezTo>
                <a:close/>
                <a:moveTo>
                  <a:pt x="7020" y="14597"/>
                </a:moveTo>
                <a:cubicBezTo>
                  <a:pt x="6871" y="14597"/>
                  <a:pt x="6725" y="14655"/>
                  <a:pt x="6615" y="14764"/>
                </a:cubicBezTo>
                <a:cubicBezTo>
                  <a:pt x="6452" y="14927"/>
                  <a:pt x="6402" y="15173"/>
                  <a:pt x="6491" y="15386"/>
                </a:cubicBezTo>
                <a:cubicBezTo>
                  <a:pt x="6579" y="15600"/>
                  <a:pt x="6787" y="15739"/>
                  <a:pt x="7019" y="15739"/>
                </a:cubicBezTo>
                <a:cubicBezTo>
                  <a:pt x="7334" y="15739"/>
                  <a:pt x="7589" y="15484"/>
                  <a:pt x="7590" y="15169"/>
                </a:cubicBezTo>
                <a:cubicBezTo>
                  <a:pt x="7590" y="14937"/>
                  <a:pt x="7451" y="14729"/>
                  <a:pt x="7238" y="14640"/>
                </a:cubicBezTo>
                <a:cubicBezTo>
                  <a:pt x="7167" y="14611"/>
                  <a:pt x="7093" y="14597"/>
                  <a:pt x="7020" y="14597"/>
                </a:cubicBezTo>
                <a:close/>
                <a:moveTo>
                  <a:pt x="10221" y="14598"/>
                </a:moveTo>
                <a:cubicBezTo>
                  <a:pt x="10072" y="14598"/>
                  <a:pt x="9926" y="14656"/>
                  <a:pt x="9817" y="14765"/>
                </a:cubicBezTo>
                <a:cubicBezTo>
                  <a:pt x="9654" y="14929"/>
                  <a:pt x="9605" y="15174"/>
                  <a:pt x="9694" y="15387"/>
                </a:cubicBezTo>
                <a:cubicBezTo>
                  <a:pt x="9782" y="15601"/>
                  <a:pt x="9990" y="15739"/>
                  <a:pt x="10221" y="15739"/>
                </a:cubicBezTo>
                <a:cubicBezTo>
                  <a:pt x="10536" y="15738"/>
                  <a:pt x="10791" y="15484"/>
                  <a:pt x="10791" y="15169"/>
                </a:cubicBezTo>
                <a:cubicBezTo>
                  <a:pt x="10791" y="14937"/>
                  <a:pt x="10652" y="14729"/>
                  <a:pt x="10439" y="14641"/>
                </a:cubicBezTo>
                <a:cubicBezTo>
                  <a:pt x="10369" y="14612"/>
                  <a:pt x="10295" y="14598"/>
                  <a:pt x="10221" y="14598"/>
                </a:cubicBezTo>
                <a:close/>
                <a:moveTo>
                  <a:pt x="13422" y="14598"/>
                </a:moveTo>
                <a:cubicBezTo>
                  <a:pt x="13273" y="14598"/>
                  <a:pt x="13127" y="14656"/>
                  <a:pt x="13019" y="14765"/>
                </a:cubicBezTo>
                <a:cubicBezTo>
                  <a:pt x="12855" y="14928"/>
                  <a:pt x="12807" y="15173"/>
                  <a:pt x="12894" y="15386"/>
                </a:cubicBezTo>
                <a:cubicBezTo>
                  <a:pt x="12982" y="15600"/>
                  <a:pt x="13191" y="15739"/>
                  <a:pt x="13421" y="15739"/>
                </a:cubicBezTo>
                <a:cubicBezTo>
                  <a:pt x="13736" y="15739"/>
                  <a:pt x="13992" y="15484"/>
                  <a:pt x="13993" y="15169"/>
                </a:cubicBezTo>
                <a:cubicBezTo>
                  <a:pt x="13993" y="14938"/>
                  <a:pt x="13853" y="14730"/>
                  <a:pt x="13640" y="14641"/>
                </a:cubicBezTo>
                <a:cubicBezTo>
                  <a:pt x="13569" y="14612"/>
                  <a:pt x="13495" y="14598"/>
                  <a:pt x="13422" y="14598"/>
                </a:cubicBezTo>
                <a:close/>
                <a:moveTo>
                  <a:pt x="16624" y="14597"/>
                </a:moveTo>
                <a:cubicBezTo>
                  <a:pt x="16475" y="14597"/>
                  <a:pt x="16329" y="14655"/>
                  <a:pt x="16219" y="14764"/>
                </a:cubicBezTo>
                <a:cubicBezTo>
                  <a:pt x="16056" y="14927"/>
                  <a:pt x="16007" y="15173"/>
                  <a:pt x="16095" y="15386"/>
                </a:cubicBezTo>
                <a:cubicBezTo>
                  <a:pt x="16184" y="15600"/>
                  <a:pt x="16392" y="15739"/>
                  <a:pt x="16623" y="15739"/>
                </a:cubicBezTo>
                <a:cubicBezTo>
                  <a:pt x="16939" y="15739"/>
                  <a:pt x="17194" y="15484"/>
                  <a:pt x="17194" y="15169"/>
                </a:cubicBezTo>
                <a:cubicBezTo>
                  <a:pt x="17194" y="14937"/>
                  <a:pt x="17056" y="14729"/>
                  <a:pt x="16842" y="14640"/>
                </a:cubicBezTo>
                <a:cubicBezTo>
                  <a:pt x="16772" y="14611"/>
                  <a:pt x="16698" y="14597"/>
                  <a:pt x="16624" y="14597"/>
                </a:cubicBezTo>
                <a:close/>
                <a:moveTo>
                  <a:pt x="19825" y="14597"/>
                </a:moveTo>
                <a:cubicBezTo>
                  <a:pt x="19677" y="14597"/>
                  <a:pt x="19530" y="14655"/>
                  <a:pt x="19421" y="14764"/>
                </a:cubicBezTo>
                <a:cubicBezTo>
                  <a:pt x="19257" y="14928"/>
                  <a:pt x="19209" y="15173"/>
                  <a:pt x="19297" y="15386"/>
                </a:cubicBezTo>
                <a:cubicBezTo>
                  <a:pt x="19386" y="15600"/>
                  <a:pt x="19594" y="15739"/>
                  <a:pt x="19825" y="15739"/>
                </a:cubicBezTo>
                <a:cubicBezTo>
                  <a:pt x="20139" y="15739"/>
                  <a:pt x="20395" y="15484"/>
                  <a:pt x="20396" y="15169"/>
                </a:cubicBezTo>
                <a:cubicBezTo>
                  <a:pt x="20396" y="14937"/>
                  <a:pt x="20257" y="14729"/>
                  <a:pt x="20043" y="14640"/>
                </a:cubicBezTo>
                <a:cubicBezTo>
                  <a:pt x="19973" y="14611"/>
                  <a:pt x="19899" y="14597"/>
                  <a:pt x="19825" y="14597"/>
                </a:cubicBezTo>
                <a:close/>
                <a:moveTo>
                  <a:pt x="23026" y="14598"/>
                </a:moveTo>
                <a:cubicBezTo>
                  <a:pt x="22877" y="14598"/>
                  <a:pt x="22731" y="14656"/>
                  <a:pt x="22622" y="14765"/>
                </a:cubicBezTo>
                <a:cubicBezTo>
                  <a:pt x="22459" y="14929"/>
                  <a:pt x="22410" y="15174"/>
                  <a:pt x="22498" y="15387"/>
                </a:cubicBezTo>
                <a:cubicBezTo>
                  <a:pt x="22587" y="15601"/>
                  <a:pt x="22796" y="15739"/>
                  <a:pt x="23026" y="15739"/>
                </a:cubicBezTo>
                <a:cubicBezTo>
                  <a:pt x="23341" y="15738"/>
                  <a:pt x="23597" y="15484"/>
                  <a:pt x="23597" y="15169"/>
                </a:cubicBezTo>
                <a:cubicBezTo>
                  <a:pt x="23597" y="14937"/>
                  <a:pt x="23457" y="14729"/>
                  <a:pt x="23244" y="14641"/>
                </a:cubicBezTo>
                <a:cubicBezTo>
                  <a:pt x="23173" y="14612"/>
                  <a:pt x="23099" y="14598"/>
                  <a:pt x="23026" y="14598"/>
                </a:cubicBezTo>
                <a:close/>
                <a:moveTo>
                  <a:pt x="617" y="17517"/>
                </a:moveTo>
                <a:cubicBezTo>
                  <a:pt x="469" y="17517"/>
                  <a:pt x="323" y="17575"/>
                  <a:pt x="213" y="17684"/>
                </a:cubicBezTo>
                <a:cubicBezTo>
                  <a:pt x="50" y="17847"/>
                  <a:pt x="1" y="18093"/>
                  <a:pt x="89" y="18306"/>
                </a:cubicBezTo>
                <a:cubicBezTo>
                  <a:pt x="178" y="18520"/>
                  <a:pt x="386" y="18658"/>
                  <a:pt x="617" y="18658"/>
                </a:cubicBezTo>
                <a:cubicBezTo>
                  <a:pt x="931" y="18658"/>
                  <a:pt x="1187" y="18403"/>
                  <a:pt x="1187" y="18088"/>
                </a:cubicBezTo>
                <a:cubicBezTo>
                  <a:pt x="1187" y="17857"/>
                  <a:pt x="1048" y="17649"/>
                  <a:pt x="835" y="17560"/>
                </a:cubicBezTo>
                <a:cubicBezTo>
                  <a:pt x="765" y="17531"/>
                  <a:pt x="691" y="17517"/>
                  <a:pt x="617" y="17517"/>
                </a:cubicBezTo>
                <a:close/>
                <a:moveTo>
                  <a:pt x="3817" y="17516"/>
                </a:moveTo>
                <a:cubicBezTo>
                  <a:pt x="3669" y="17516"/>
                  <a:pt x="3523" y="17574"/>
                  <a:pt x="3414" y="17683"/>
                </a:cubicBezTo>
                <a:cubicBezTo>
                  <a:pt x="3251" y="17847"/>
                  <a:pt x="3202" y="18092"/>
                  <a:pt x="3291" y="18306"/>
                </a:cubicBezTo>
                <a:cubicBezTo>
                  <a:pt x="3379" y="18520"/>
                  <a:pt x="3588" y="18658"/>
                  <a:pt x="3818" y="18658"/>
                </a:cubicBezTo>
                <a:cubicBezTo>
                  <a:pt x="4133" y="18657"/>
                  <a:pt x="4389" y="18403"/>
                  <a:pt x="4389" y="18088"/>
                </a:cubicBezTo>
                <a:cubicBezTo>
                  <a:pt x="4389" y="17856"/>
                  <a:pt x="4250" y="17648"/>
                  <a:pt x="4037" y="17560"/>
                </a:cubicBezTo>
                <a:cubicBezTo>
                  <a:pt x="3966" y="17531"/>
                  <a:pt x="3891" y="17516"/>
                  <a:pt x="3817" y="17516"/>
                </a:cubicBezTo>
                <a:close/>
                <a:moveTo>
                  <a:pt x="7020" y="17516"/>
                </a:moveTo>
                <a:cubicBezTo>
                  <a:pt x="6871" y="17516"/>
                  <a:pt x="6725" y="17574"/>
                  <a:pt x="6615" y="17683"/>
                </a:cubicBezTo>
                <a:cubicBezTo>
                  <a:pt x="6452" y="17846"/>
                  <a:pt x="6402" y="18092"/>
                  <a:pt x="6491" y="18305"/>
                </a:cubicBezTo>
                <a:cubicBezTo>
                  <a:pt x="6579" y="18519"/>
                  <a:pt x="6787" y="18658"/>
                  <a:pt x="7019" y="18658"/>
                </a:cubicBezTo>
                <a:cubicBezTo>
                  <a:pt x="7334" y="18658"/>
                  <a:pt x="7589" y="18403"/>
                  <a:pt x="7590" y="18088"/>
                </a:cubicBezTo>
                <a:cubicBezTo>
                  <a:pt x="7590" y="17856"/>
                  <a:pt x="7451" y="17648"/>
                  <a:pt x="7238" y="17559"/>
                </a:cubicBezTo>
                <a:cubicBezTo>
                  <a:pt x="7167" y="17530"/>
                  <a:pt x="7093" y="17516"/>
                  <a:pt x="7020" y="17516"/>
                </a:cubicBezTo>
                <a:close/>
                <a:moveTo>
                  <a:pt x="10221" y="17517"/>
                </a:moveTo>
                <a:cubicBezTo>
                  <a:pt x="10072" y="17517"/>
                  <a:pt x="9926" y="17575"/>
                  <a:pt x="9817" y="17684"/>
                </a:cubicBezTo>
                <a:cubicBezTo>
                  <a:pt x="9654" y="17848"/>
                  <a:pt x="9605" y="18093"/>
                  <a:pt x="9694" y="18306"/>
                </a:cubicBezTo>
                <a:cubicBezTo>
                  <a:pt x="9782" y="18520"/>
                  <a:pt x="9990" y="18658"/>
                  <a:pt x="10221" y="18658"/>
                </a:cubicBezTo>
                <a:cubicBezTo>
                  <a:pt x="10535" y="18657"/>
                  <a:pt x="10791" y="18403"/>
                  <a:pt x="10791" y="18088"/>
                </a:cubicBezTo>
                <a:cubicBezTo>
                  <a:pt x="10791" y="17857"/>
                  <a:pt x="10652" y="17648"/>
                  <a:pt x="10439" y="17560"/>
                </a:cubicBezTo>
                <a:cubicBezTo>
                  <a:pt x="10369" y="17531"/>
                  <a:pt x="10295" y="17517"/>
                  <a:pt x="10221" y="17517"/>
                </a:cubicBezTo>
                <a:close/>
                <a:moveTo>
                  <a:pt x="13422" y="17517"/>
                </a:moveTo>
                <a:cubicBezTo>
                  <a:pt x="13273" y="17517"/>
                  <a:pt x="13127" y="17575"/>
                  <a:pt x="13019" y="17684"/>
                </a:cubicBezTo>
                <a:cubicBezTo>
                  <a:pt x="12855" y="17847"/>
                  <a:pt x="12807" y="18092"/>
                  <a:pt x="12894" y="18305"/>
                </a:cubicBezTo>
                <a:cubicBezTo>
                  <a:pt x="12982" y="18519"/>
                  <a:pt x="13191" y="18658"/>
                  <a:pt x="13421" y="18658"/>
                </a:cubicBezTo>
                <a:cubicBezTo>
                  <a:pt x="13736" y="18658"/>
                  <a:pt x="13992" y="18403"/>
                  <a:pt x="13993" y="18088"/>
                </a:cubicBezTo>
                <a:cubicBezTo>
                  <a:pt x="13993" y="17857"/>
                  <a:pt x="13853" y="17649"/>
                  <a:pt x="13640" y="17560"/>
                </a:cubicBezTo>
                <a:cubicBezTo>
                  <a:pt x="13569" y="17531"/>
                  <a:pt x="13495" y="17517"/>
                  <a:pt x="13422" y="17517"/>
                </a:cubicBezTo>
                <a:close/>
                <a:moveTo>
                  <a:pt x="16624" y="17516"/>
                </a:moveTo>
                <a:cubicBezTo>
                  <a:pt x="16475" y="17516"/>
                  <a:pt x="16329" y="17574"/>
                  <a:pt x="16219" y="17683"/>
                </a:cubicBezTo>
                <a:cubicBezTo>
                  <a:pt x="16056" y="17846"/>
                  <a:pt x="16007" y="18092"/>
                  <a:pt x="16095" y="18305"/>
                </a:cubicBezTo>
                <a:cubicBezTo>
                  <a:pt x="16184" y="18519"/>
                  <a:pt x="16392" y="18658"/>
                  <a:pt x="16623" y="18658"/>
                </a:cubicBezTo>
                <a:cubicBezTo>
                  <a:pt x="16938" y="18658"/>
                  <a:pt x="17193" y="18403"/>
                  <a:pt x="17194" y="18088"/>
                </a:cubicBezTo>
                <a:cubicBezTo>
                  <a:pt x="17194" y="17856"/>
                  <a:pt x="17056" y="17648"/>
                  <a:pt x="16842" y="17559"/>
                </a:cubicBezTo>
                <a:cubicBezTo>
                  <a:pt x="16772" y="17530"/>
                  <a:pt x="16698" y="17516"/>
                  <a:pt x="16624" y="17516"/>
                </a:cubicBezTo>
                <a:close/>
                <a:moveTo>
                  <a:pt x="19824" y="17516"/>
                </a:moveTo>
                <a:cubicBezTo>
                  <a:pt x="19676" y="17516"/>
                  <a:pt x="19530" y="17574"/>
                  <a:pt x="19421" y="17683"/>
                </a:cubicBezTo>
                <a:cubicBezTo>
                  <a:pt x="19257" y="17847"/>
                  <a:pt x="19209" y="18092"/>
                  <a:pt x="19297" y="18305"/>
                </a:cubicBezTo>
                <a:cubicBezTo>
                  <a:pt x="19385" y="18519"/>
                  <a:pt x="19594" y="18658"/>
                  <a:pt x="19825" y="18658"/>
                </a:cubicBezTo>
                <a:cubicBezTo>
                  <a:pt x="20139" y="18658"/>
                  <a:pt x="20395" y="18403"/>
                  <a:pt x="20396" y="18088"/>
                </a:cubicBezTo>
                <a:cubicBezTo>
                  <a:pt x="20396" y="17856"/>
                  <a:pt x="20257" y="17648"/>
                  <a:pt x="20044" y="17560"/>
                </a:cubicBezTo>
                <a:cubicBezTo>
                  <a:pt x="19973" y="17531"/>
                  <a:pt x="19898" y="17516"/>
                  <a:pt x="19824" y="17516"/>
                </a:cubicBezTo>
                <a:close/>
                <a:moveTo>
                  <a:pt x="23026" y="17517"/>
                </a:moveTo>
                <a:cubicBezTo>
                  <a:pt x="22877" y="17517"/>
                  <a:pt x="22731" y="17575"/>
                  <a:pt x="22622" y="17684"/>
                </a:cubicBezTo>
                <a:cubicBezTo>
                  <a:pt x="22459" y="17848"/>
                  <a:pt x="22410" y="18093"/>
                  <a:pt x="22498" y="18306"/>
                </a:cubicBezTo>
                <a:cubicBezTo>
                  <a:pt x="22587" y="18520"/>
                  <a:pt x="22796" y="18658"/>
                  <a:pt x="23026" y="18658"/>
                </a:cubicBezTo>
                <a:cubicBezTo>
                  <a:pt x="23341" y="18657"/>
                  <a:pt x="23596" y="18403"/>
                  <a:pt x="23597" y="18088"/>
                </a:cubicBezTo>
                <a:cubicBezTo>
                  <a:pt x="23597" y="17857"/>
                  <a:pt x="23458" y="17648"/>
                  <a:pt x="23244" y="17560"/>
                </a:cubicBezTo>
                <a:cubicBezTo>
                  <a:pt x="23173" y="17531"/>
                  <a:pt x="23099" y="17517"/>
                  <a:pt x="23026" y="17517"/>
                </a:cubicBezTo>
                <a:close/>
                <a:moveTo>
                  <a:pt x="617" y="20436"/>
                </a:moveTo>
                <a:cubicBezTo>
                  <a:pt x="469" y="20436"/>
                  <a:pt x="323" y="20494"/>
                  <a:pt x="213" y="20603"/>
                </a:cubicBezTo>
                <a:cubicBezTo>
                  <a:pt x="50" y="20767"/>
                  <a:pt x="1" y="21012"/>
                  <a:pt x="89" y="21226"/>
                </a:cubicBezTo>
                <a:cubicBezTo>
                  <a:pt x="178" y="21439"/>
                  <a:pt x="386" y="21577"/>
                  <a:pt x="617" y="21577"/>
                </a:cubicBezTo>
                <a:cubicBezTo>
                  <a:pt x="931" y="21577"/>
                  <a:pt x="1187" y="21322"/>
                  <a:pt x="1187" y="21007"/>
                </a:cubicBezTo>
                <a:cubicBezTo>
                  <a:pt x="1187" y="20776"/>
                  <a:pt x="1048" y="20568"/>
                  <a:pt x="835" y="20479"/>
                </a:cubicBezTo>
                <a:cubicBezTo>
                  <a:pt x="765" y="20450"/>
                  <a:pt x="691" y="20436"/>
                  <a:pt x="617" y="20436"/>
                </a:cubicBezTo>
                <a:close/>
                <a:moveTo>
                  <a:pt x="3818" y="20435"/>
                </a:moveTo>
                <a:cubicBezTo>
                  <a:pt x="3669" y="20435"/>
                  <a:pt x="3523" y="20494"/>
                  <a:pt x="3414" y="20602"/>
                </a:cubicBezTo>
                <a:cubicBezTo>
                  <a:pt x="3251" y="20766"/>
                  <a:pt x="3202" y="21012"/>
                  <a:pt x="3291" y="21226"/>
                </a:cubicBezTo>
                <a:cubicBezTo>
                  <a:pt x="3380" y="21439"/>
                  <a:pt x="3588" y="21577"/>
                  <a:pt x="3818" y="21577"/>
                </a:cubicBezTo>
                <a:cubicBezTo>
                  <a:pt x="4133" y="21577"/>
                  <a:pt x="4389" y="21322"/>
                  <a:pt x="4389" y="21007"/>
                </a:cubicBezTo>
                <a:cubicBezTo>
                  <a:pt x="4389" y="20775"/>
                  <a:pt x="4250" y="20567"/>
                  <a:pt x="4037" y="20479"/>
                </a:cubicBezTo>
                <a:cubicBezTo>
                  <a:pt x="3966" y="20450"/>
                  <a:pt x="3892" y="20435"/>
                  <a:pt x="3818" y="20435"/>
                </a:cubicBezTo>
                <a:close/>
                <a:moveTo>
                  <a:pt x="7020" y="20435"/>
                </a:moveTo>
                <a:cubicBezTo>
                  <a:pt x="6871" y="20435"/>
                  <a:pt x="6725" y="20493"/>
                  <a:pt x="6615" y="20602"/>
                </a:cubicBezTo>
                <a:cubicBezTo>
                  <a:pt x="6452" y="20766"/>
                  <a:pt x="6402" y="21011"/>
                  <a:pt x="6491" y="21224"/>
                </a:cubicBezTo>
                <a:cubicBezTo>
                  <a:pt x="6579" y="21438"/>
                  <a:pt x="6787" y="21577"/>
                  <a:pt x="7019" y="21577"/>
                </a:cubicBezTo>
                <a:cubicBezTo>
                  <a:pt x="7334" y="21577"/>
                  <a:pt x="7589" y="21322"/>
                  <a:pt x="7590" y="21007"/>
                </a:cubicBezTo>
                <a:cubicBezTo>
                  <a:pt x="7590" y="20775"/>
                  <a:pt x="7451" y="20567"/>
                  <a:pt x="7238" y="20478"/>
                </a:cubicBezTo>
                <a:cubicBezTo>
                  <a:pt x="7167" y="20449"/>
                  <a:pt x="7093" y="20435"/>
                  <a:pt x="7020" y="20435"/>
                </a:cubicBezTo>
                <a:close/>
                <a:moveTo>
                  <a:pt x="10221" y="20436"/>
                </a:moveTo>
                <a:cubicBezTo>
                  <a:pt x="10072" y="20436"/>
                  <a:pt x="9926" y="20494"/>
                  <a:pt x="9817" y="20603"/>
                </a:cubicBezTo>
                <a:cubicBezTo>
                  <a:pt x="9654" y="20767"/>
                  <a:pt x="9605" y="21012"/>
                  <a:pt x="9694" y="21226"/>
                </a:cubicBezTo>
                <a:cubicBezTo>
                  <a:pt x="9782" y="21439"/>
                  <a:pt x="9990" y="21577"/>
                  <a:pt x="10221" y="21577"/>
                </a:cubicBezTo>
                <a:cubicBezTo>
                  <a:pt x="10535" y="21576"/>
                  <a:pt x="10791" y="21322"/>
                  <a:pt x="10791" y="21007"/>
                </a:cubicBezTo>
                <a:cubicBezTo>
                  <a:pt x="10791" y="20776"/>
                  <a:pt x="10652" y="20567"/>
                  <a:pt x="10439" y="20479"/>
                </a:cubicBezTo>
                <a:cubicBezTo>
                  <a:pt x="10369" y="20450"/>
                  <a:pt x="10295" y="20436"/>
                  <a:pt x="10221" y="20436"/>
                </a:cubicBezTo>
                <a:close/>
                <a:moveTo>
                  <a:pt x="13422" y="20436"/>
                </a:moveTo>
                <a:cubicBezTo>
                  <a:pt x="13273" y="20436"/>
                  <a:pt x="13127" y="20494"/>
                  <a:pt x="13019" y="20603"/>
                </a:cubicBezTo>
                <a:cubicBezTo>
                  <a:pt x="12855" y="20766"/>
                  <a:pt x="12807" y="21011"/>
                  <a:pt x="12894" y="21224"/>
                </a:cubicBezTo>
                <a:cubicBezTo>
                  <a:pt x="12982" y="21438"/>
                  <a:pt x="13191" y="21577"/>
                  <a:pt x="13421" y="21577"/>
                </a:cubicBezTo>
                <a:cubicBezTo>
                  <a:pt x="13736" y="21577"/>
                  <a:pt x="13992" y="21322"/>
                  <a:pt x="13993" y="21007"/>
                </a:cubicBezTo>
                <a:cubicBezTo>
                  <a:pt x="13993" y="20776"/>
                  <a:pt x="13853" y="20568"/>
                  <a:pt x="13640" y="20479"/>
                </a:cubicBezTo>
                <a:cubicBezTo>
                  <a:pt x="13569" y="20450"/>
                  <a:pt x="13495" y="20436"/>
                  <a:pt x="13422" y="20436"/>
                </a:cubicBezTo>
                <a:close/>
                <a:moveTo>
                  <a:pt x="16624" y="20435"/>
                </a:moveTo>
                <a:cubicBezTo>
                  <a:pt x="16475" y="20435"/>
                  <a:pt x="16329" y="20493"/>
                  <a:pt x="16219" y="20602"/>
                </a:cubicBezTo>
                <a:cubicBezTo>
                  <a:pt x="16056" y="20765"/>
                  <a:pt x="16007" y="21011"/>
                  <a:pt x="16095" y="21224"/>
                </a:cubicBezTo>
                <a:cubicBezTo>
                  <a:pt x="16184" y="21438"/>
                  <a:pt x="16392" y="21577"/>
                  <a:pt x="16623" y="21577"/>
                </a:cubicBezTo>
                <a:cubicBezTo>
                  <a:pt x="16939" y="21577"/>
                  <a:pt x="17193" y="21322"/>
                  <a:pt x="17194" y="21007"/>
                </a:cubicBezTo>
                <a:cubicBezTo>
                  <a:pt x="17194" y="20775"/>
                  <a:pt x="17056" y="20567"/>
                  <a:pt x="16842" y="20478"/>
                </a:cubicBezTo>
                <a:cubicBezTo>
                  <a:pt x="16772" y="20449"/>
                  <a:pt x="16698" y="20435"/>
                  <a:pt x="16624" y="20435"/>
                </a:cubicBezTo>
                <a:close/>
                <a:moveTo>
                  <a:pt x="19824" y="20435"/>
                </a:moveTo>
                <a:cubicBezTo>
                  <a:pt x="19676" y="20435"/>
                  <a:pt x="19530" y="20493"/>
                  <a:pt x="19421" y="20602"/>
                </a:cubicBezTo>
                <a:cubicBezTo>
                  <a:pt x="19257" y="20766"/>
                  <a:pt x="19209" y="21011"/>
                  <a:pt x="19297" y="21224"/>
                </a:cubicBezTo>
                <a:cubicBezTo>
                  <a:pt x="19386" y="21438"/>
                  <a:pt x="19594" y="21577"/>
                  <a:pt x="19825" y="21577"/>
                </a:cubicBezTo>
                <a:cubicBezTo>
                  <a:pt x="20139" y="21577"/>
                  <a:pt x="20395" y="21322"/>
                  <a:pt x="20396" y="21007"/>
                </a:cubicBezTo>
                <a:cubicBezTo>
                  <a:pt x="20396" y="20775"/>
                  <a:pt x="20257" y="20567"/>
                  <a:pt x="20043" y="20479"/>
                </a:cubicBezTo>
                <a:cubicBezTo>
                  <a:pt x="19972" y="20450"/>
                  <a:pt x="19898" y="20435"/>
                  <a:pt x="19824" y="20435"/>
                </a:cubicBezTo>
                <a:close/>
                <a:moveTo>
                  <a:pt x="23026" y="20436"/>
                </a:moveTo>
                <a:cubicBezTo>
                  <a:pt x="22877" y="20436"/>
                  <a:pt x="22731" y="20494"/>
                  <a:pt x="22622" y="20603"/>
                </a:cubicBezTo>
                <a:cubicBezTo>
                  <a:pt x="22459" y="20767"/>
                  <a:pt x="22410" y="21012"/>
                  <a:pt x="22498" y="21226"/>
                </a:cubicBezTo>
                <a:cubicBezTo>
                  <a:pt x="22587" y="21439"/>
                  <a:pt x="22796" y="21577"/>
                  <a:pt x="23026" y="21577"/>
                </a:cubicBezTo>
                <a:cubicBezTo>
                  <a:pt x="23341" y="21576"/>
                  <a:pt x="23596" y="21322"/>
                  <a:pt x="23597" y="21007"/>
                </a:cubicBezTo>
                <a:cubicBezTo>
                  <a:pt x="23597" y="20776"/>
                  <a:pt x="23457" y="20567"/>
                  <a:pt x="23244" y="20479"/>
                </a:cubicBezTo>
                <a:cubicBezTo>
                  <a:pt x="23173" y="20450"/>
                  <a:pt x="23099" y="20436"/>
                  <a:pt x="23026" y="20436"/>
                </a:cubicBezTo>
                <a:close/>
                <a:moveTo>
                  <a:pt x="13422" y="23356"/>
                </a:moveTo>
                <a:cubicBezTo>
                  <a:pt x="13273" y="23356"/>
                  <a:pt x="13127" y="23414"/>
                  <a:pt x="13018" y="23522"/>
                </a:cubicBezTo>
                <a:cubicBezTo>
                  <a:pt x="12855" y="23686"/>
                  <a:pt x="12807" y="23931"/>
                  <a:pt x="12894" y="24145"/>
                </a:cubicBezTo>
                <a:cubicBezTo>
                  <a:pt x="12982" y="24358"/>
                  <a:pt x="13191" y="24497"/>
                  <a:pt x="13421" y="24497"/>
                </a:cubicBezTo>
                <a:cubicBezTo>
                  <a:pt x="13737" y="24497"/>
                  <a:pt x="13993" y="24241"/>
                  <a:pt x="13993" y="23926"/>
                </a:cubicBezTo>
                <a:lnTo>
                  <a:pt x="13993" y="23925"/>
                </a:lnTo>
                <a:cubicBezTo>
                  <a:pt x="13992" y="23694"/>
                  <a:pt x="13853" y="23487"/>
                  <a:pt x="13640" y="23399"/>
                </a:cubicBezTo>
                <a:cubicBezTo>
                  <a:pt x="13569" y="23370"/>
                  <a:pt x="13495" y="23356"/>
                  <a:pt x="13422" y="23356"/>
                </a:cubicBezTo>
                <a:close/>
                <a:moveTo>
                  <a:pt x="16624" y="23354"/>
                </a:moveTo>
                <a:cubicBezTo>
                  <a:pt x="16475" y="23354"/>
                  <a:pt x="16329" y="23412"/>
                  <a:pt x="16219" y="23521"/>
                </a:cubicBezTo>
                <a:cubicBezTo>
                  <a:pt x="16056" y="23685"/>
                  <a:pt x="16007" y="23930"/>
                  <a:pt x="16095" y="24145"/>
                </a:cubicBezTo>
                <a:cubicBezTo>
                  <a:pt x="16184" y="24358"/>
                  <a:pt x="16392" y="24497"/>
                  <a:pt x="16623" y="24497"/>
                </a:cubicBezTo>
                <a:cubicBezTo>
                  <a:pt x="16939" y="24497"/>
                  <a:pt x="17194" y="24241"/>
                  <a:pt x="17194" y="23926"/>
                </a:cubicBezTo>
                <a:lnTo>
                  <a:pt x="17194" y="23925"/>
                </a:lnTo>
                <a:cubicBezTo>
                  <a:pt x="17194" y="23694"/>
                  <a:pt x="17056" y="23486"/>
                  <a:pt x="16841" y="23397"/>
                </a:cubicBezTo>
                <a:cubicBezTo>
                  <a:pt x="16771" y="23368"/>
                  <a:pt x="16697" y="23354"/>
                  <a:pt x="16624" y="23354"/>
                </a:cubicBezTo>
                <a:close/>
                <a:moveTo>
                  <a:pt x="19825" y="23355"/>
                </a:moveTo>
                <a:cubicBezTo>
                  <a:pt x="19676" y="23355"/>
                  <a:pt x="19530" y="23413"/>
                  <a:pt x="19421" y="23521"/>
                </a:cubicBezTo>
                <a:cubicBezTo>
                  <a:pt x="19257" y="23685"/>
                  <a:pt x="19209" y="23930"/>
                  <a:pt x="19297" y="24145"/>
                </a:cubicBezTo>
                <a:cubicBezTo>
                  <a:pt x="19386" y="24358"/>
                  <a:pt x="19594" y="24497"/>
                  <a:pt x="19825" y="24497"/>
                </a:cubicBezTo>
                <a:cubicBezTo>
                  <a:pt x="20140" y="24497"/>
                  <a:pt x="20396" y="24241"/>
                  <a:pt x="20396" y="23926"/>
                </a:cubicBezTo>
                <a:lnTo>
                  <a:pt x="20396" y="23925"/>
                </a:lnTo>
                <a:cubicBezTo>
                  <a:pt x="20396" y="23694"/>
                  <a:pt x="20256" y="23486"/>
                  <a:pt x="20043" y="23398"/>
                </a:cubicBezTo>
                <a:cubicBezTo>
                  <a:pt x="19973" y="23369"/>
                  <a:pt x="19898" y="23355"/>
                  <a:pt x="19825" y="23355"/>
                </a:cubicBezTo>
                <a:close/>
                <a:moveTo>
                  <a:pt x="10221" y="23355"/>
                </a:moveTo>
                <a:cubicBezTo>
                  <a:pt x="10072" y="23355"/>
                  <a:pt x="9926" y="23413"/>
                  <a:pt x="9816" y="23522"/>
                </a:cubicBezTo>
                <a:cubicBezTo>
                  <a:pt x="9654" y="23686"/>
                  <a:pt x="9605" y="23932"/>
                  <a:pt x="9694" y="24145"/>
                </a:cubicBezTo>
                <a:cubicBezTo>
                  <a:pt x="9782" y="24357"/>
                  <a:pt x="9988" y="24497"/>
                  <a:pt x="10218" y="24497"/>
                </a:cubicBezTo>
                <a:cubicBezTo>
                  <a:pt x="10219" y="24497"/>
                  <a:pt x="10220" y="24497"/>
                  <a:pt x="10221" y="24497"/>
                </a:cubicBezTo>
                <a:cubicBezTo>
                  <a:pt x="10536" y="24497"/>
                  <a:pt x="10791" y="24241"/>
                  <a:pt x="10791" y="23926"/>
                </a:cubicBezTo>
                <a:lnTo>
                  <a:pt x="10791" y="23925"/>
                </a:lnTo>
                <a:cubicBezTo>
                  <a:pt x="10791" y="23694"/>
                  <a:pt x="10651" y="23486"/>
                  <a:pt x="10438" y="23398"/>
                </a:cubicBezTo>
                <a:cubicBezTo>
                  <a:pt x="10368" y="23369"/>
                  <a:pt x="10294" y="23355"/>
                  <a:pt x="10221" y="23355"/>
                </a:cubicBezTo>
                <a:close/>
                <a:moveTo>
                  <a:pt x="616" y="23356"/>
                </a:moveTo>
                <a:cubicBezTo>
                  <a:pt x="468" y="23356"/>
                  <a:pt x="322" y="23414"/>
                  <a:pt x="213" y="23524"/>
                </a:cubicBezTo>
                <a:cubicBezTo>
                  <a:pt x="50" y="23687"/>
                  <a:pt x="1" y="23932"/>
                  <a:pt x="89" y="24146"/>
                </a:cubicBezTo>
                <a:cubicBezTo>
                  <a:pt x="178" y="24359"/>
                  <a:pt x="386" y="24498"/>
                  <a:pt x="617" y="24498"/>
                </a:cubicBezTo>
                <a:cubicBezTo>
                  <a:pt x="933" y="24498"/>
                  <a:pt x="1188" y="24242"/>
                  <a:pt x="1187" y="23926"/>
                </a:cubicBezTo>
                <a:cubicBezTo>
                  <a:pt x="1187" y="23695"/>
                  <a:pt x="1047" y="23487"/>
                  <a:pt x="834" y="23399"/>
                </a:cubicBezTo>
                <a:cubicBezTo>
                  <a:pt x="764" y="23370"/>
                  <a:pt x="690" y="23356"/>
                  <a:pt x="616" y="23356"/>
                </a:cubicBezTo>
                <a:close/>
                <a:moveTo>
                  <a:pt x="3818" y="23355"/>
                </a:moveTo>
                <a:cubicBezTo>
                  <a:pt x="3669" y="23355"/>
                  <a:pt x="3523" y="23414"/>
                  <a:pt x="3414" y="23524"/>
                </a:cubicBezTo>
                <a:cubicBezTo>
                  <a:pt x="3250" y="23687"/>
                  <a:pt x="3203" y="23932"/>
                  <a:pt x="3291" y="24146"/>
                </a:cubicBezTo>
                <a:cubicBezTo>
                  <a:pt x="3380" y="24359"/>
                  <a:pt x="3588" y="24498"/>
                  <a:pt x="3818" y="24498"/>
                </a:cubicBezTo>
                <a:cubicBezTo>
                  <a:pt x="4134" y="24498"/>
                  <a:pt x="4390" y="24241"/>
                  <a:pt x="4389" y="23926"/>
                </a:cubicBezTo>
                <a:lnTo>
                  <a:pt x="4389" y="23925"/>
                </a:lnTo>
                <a:cubicBezTo>
                  <a:pt x="4389" y="23694"/>
                  <a:pt x="4249" y="23486"/>
                  <a:pt x="4036" y="23398"/>
                </a:cubicBezTo>
                <a:cubicBezTo>
                  <a:pt x="3965" y="23369"/>
                  <a:pt x="3892" y="23355"/>
                  <a:pt x="3818" y="23355"/>
                </a:cubicBezTo>
                <a:close/>
                <a:moveTo>
                  <a:pt x="7019" y="23355"/>
                </a:moveTo>
                <a:cubicBezTo>
                  <a:pt x="6870" y="23355"/>
                  <a:pt x="6724" y="23413"/>
                  <a:pt x="6614" y="23522"/>
                </a:cubicBezTo>
                <a:cubicBezTo>
                  <a:pt x="6451" y="23686"/>
                  <a:pt x="6402" y="23932"/>
                  <a:pt x="6491" y="24146"/>
                </a:cubicBezTo>
                <a:cubicBezTo>
                  <a:pt x="6580" y="24359"/>
                  <a:pt x="6788" y="24498"/>
                  <a:pt x="7019" y="24498"/>
                </a:cubicBezTo>
                <a:cubicBezTo>
                  <a:pt x="7335" y="24498"/>
                  <a:pt x="7590" y="24241"/>
                  <a:pt x="7590" y="23926"/>
                </a:cubicBezTo>
                <a:lnTo>
                  <a:pt x="7590" y="23925"/>
                </a:lnTo>
                <a:cubicBezTo>
                  <a:pt x="7589" y="23694"/>
                  <a:pt x="7450" y="23486"/>
                  <a:pt x="7236" y="23398"/>
                </a:cubicBezTo>
                <a:cubicBezTo>
                  <a:pt x="7166" y="23369"/>
                  <a:pt x="7092" y="23355"/>
                  <a:pt x="7019" y="23355"/>
                </a:cubicBezTo>
                <a:close/>
                <a:moveTo>
                  <a:pt x="23026" y="23356"/>
                </a:moveTo>
                <a:cubicBezTo>
                  <a:pt x="22877" y="23356"/>
                  <a:pt x="22731" y="23415"/>
                  <a:pt x="22622" y="23524"/>
                </a:cubicBezTo>
                <a:cubicBezTo>
                  <a:pt x="22459" y="23687"/>
                  <a:pt x="22410" y="23932"/>
                  <a:pt x="22498" y="24146"/>
                </a:cubicBezTo>
                <a:cubicBezTo>
                  <a:pt x="22587" y="24359"/>
                  <a:pt x="22796" y="24498"/>
                  <a:pt x="23026" y="24498"/>
                </a:cubicBezTo>
                <a:cubicBezTo>
                  <a:pt x="23342" y="24498"/>
                  <a:pt x="23597" y="24241"/>
                  <a:pt x="23597" y="23926"/>
                </a:cubicBezTo>
                <a:lnTo>
                  <a:pt x="23597" y="23925"/>
                </a:lnTo>
                <a:cubicBezTo>
                  <a:pt x="23596" y="23694"/>
                  <a:pt x="23457" y="23487"/>
                  <a:pt x="23243" y="23399"/>
                </a:cubicBezTo>
                <a:cubicBezTo>
                  <a:pt x="23172" y="23370"/>
                  <a:pt x="23099" y="23356"/>
                  <a:pt x="23026" y="23356"/>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14"/>
          <p:cNvGrpSpPr/>
          <p:nvPr/>
        </p:nvGrpSpPr>
        <p:grpSpPr>
          <a:xfrm>
            <a:off x="7407715" y="220523"/>
            <a:ext cx="1791100" cy="611827"/>
            <a:chOff x="4115675" y="3374025"/>
            <a:chExt cx="687800" cy="402650"/>
          </a:xfrm>
        </p:grpSpPr>
        <p:sp>
          <p:nvSpPr>
            <p:cNvPr id="343" name="Google Shape;343;p14"/>
            <p:cNvSpPr/>
            <p:nvPr/>
          </p:nvSpPr>
          <p:spPr>
            <a:xfrm>
              <a:off x="4115675" y="3374025"/>
              <a:ext cx="687800" cy="58300"/>
            </a:xfrm>
            <a:custGeom>
              <a:avLst/>
              <a:gdLst/>
              <a:ahLst/>
              <a:cxnLst/>
              <a:rect l="l" t="t" r="r" b="b"/>
              <a:pathLst>
                <a:path w="27512" h="2332" extrusionOk="0">
                  <a:moveTo>
                    <a:pt x="1669" y="1"/>
                  </a:moveTo>
                  <a:cubicBezTo>
                    <a:pt x="1144" y="1"/>
                    <a:pt x="619" y="165"/>
                    <a:pt x="151" y="493"/>
                  </a:cubicBezTo>
                  <a:cubicBezTo>
                    <a:pt x="36" y="574"/>
                    <a:pt x="0" y="744"/>
                    <a:pt x="72" y="874"/>
                  </a:cubicBezTo>
                  <a:cubicBezTo>
                    <a:pt x="118" y="959"/>
                    <a:pt x="198" y="1006"/>
                    <a:pt x="280" y="1006"/>
                  </a:cubicBezTo>
                  <a:cubicBezTo>
                    <a:pt x="324" y="1006"/>
                    <a:pt x="368" y="992"/>
                    <a:pt x="408" y="964"/>
                  </a:cubicBezTo>
                  <a:cubicBezTo>
                    <a:pt x="797" y="692"/>
                    <a:pt x="1233" y="556"/>
                    <a:pt x="1669" y="556"/>
                  </a:cubicBezTo>
                  <a:cubicBezTo>
                    <a:pt x="2105" y="556"/>
                    <a:pt x="2541" y="692"/>
                    <a:pt x="2930" y="964"/>
                  </a:cubicBezTo>
                  <a:lnTo>
                    <a:pt x="4179" y="1840"/>
                  </a:lnTo>
                  <a:cubicBezTo>
                    <a:pt x="4648" y="2167"/>
                    <a:pt x="5173" y="2331"/>
                    <a:pt x="5698" y="2331"/>
                  </a:cubicBezTo>
                  <a:cubicBezTo>
                    <a:pt x="6223" y="2331"/>
                    <a:pt x="6748" y="2168"/>
                    <a:pt x="7216" y="1840"/>
                  </a:cubicBezTo>
                  <a:lnTo>
                    <a:pt x="8467" y="964"/>
                  </a:lnTo>
                  <a:cubicBezTo>
                    <a:pt x="8856" y="692"/>
                    <a:pt x="9291" y="556"/>
                    <a:pt x="9727" y="556"/>
                  </a:cubicBezTo>
                  <a:cubicBezTo>
                    <a:pt x="10163" y="556"/>
                    <a:pt x="10599" y="692"/>
                    <a:pt x="10987" y="964"/>
                  </a:cubicBezTo>
                  <a:lnTo>
                    <a:pt x="12237" y="1840"/>
                  </a:lnTo>
                  <a:cubicBezTo>
                    <a:pt x="12706" y="2167"/>
                    <a:pt x="13231" y="2331"/>
                    <a:pt x="13755" y="2331"/>
                  </a:cubicBezTo>
                  <a:cubicBezTo>
                    <a:pt x="14281" y="2331"/>
                    <a:pt x="14806" y="2167"/>
                    <a:pt x="15274" y="1840"/>
                  </a:cubicBezTo>
                  <a:lnTo>
                    <a:pt x="16524" y="964"/>
                  </a:lnTo>
                  <a:cubicBezTo>
                    <a:pt x="16913" y="692"/>
                    <a:pt x="17349" y="556"/>
                    <a:pt x="17785" y="556"/>
                  </a:cubicBezTo>
                  <a:cubicBezTo>
                    <a:pt x="18220" y="556"/>
                    <a:pt x="18656" y="692"/>
                    <a:pt x="19045" y="964"/>
                  </a:cubicBezTo>
                  <a:lnTo>
                    <a:pt x="20295" y="1840"/>
                  </a:lnTo>
                  <a:cubicBezTo>
                    <a:pt x="20764" y="2167"/>
                    <a:pt x="21289" y="2331"/>
                    <a:pt x="21814" y="2331"/>
                  </a:cubicBezTo>
                  <a:cubicBezTo>
                    <a:pt x="22339" y="2331"/>
                    <a:pt x="22864" y="2167"/>
                    <a:pt x="23332" y="1840"/>
                  </a:cubicBezTo>
                  <a:lnTo>
                    <a:pt x="24582" y="964"/>
                  </a:lnTo>
                  <a:cubicBezTo>
                    <a:pt x="24970" y="692"/>
                    <a:pt x="25406" y="556"/>
                    <a:pt x="25842" y="556"/>
                  </a:cubicBezTo>
                  <a:cubicBezTo>
                    <a:pt x="26278" y="556"/>
                    <a:pt x="26714" y="692"/>
                    <a:pt x="27102" y="964"/>
                  </a:cubicBezTo>
                  <a:cubicBezTo>
                    <a:pt x="27142" y="992"/>
                    <a:pt x="27187" y="1006"/>
                    <a:pt x="27231" y="1006"/>
                  </a:cubicBezTo>
                  <a:cubicBezTo>
                    <a:pt x="27313" y="1006"/>
                    <a:pt x="27393" y="959"/>
                    <a:pt x="27440" y="874"/>
                  </a:cubicBezTo>
                  <a:cubicBezTo>
                    <a:pt x="27511" y="744"/>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a:off x="4115675" y="3488475"/>
              <a:ext cx="687800" cy="58300"/>
            </a:xfrm>
            <a:custGeom>
              <a:avLst/>
              <a:gdLst/>
              <a:ahLst/>
              <a:cxnLst/>
              <a:rect l="l" t="t" r="r" b="b"/>
              <a:pathLst>
                <a:path w="27512" h="2332" extrusionOk="0">
                  <a:moveTo>
                    <a:pt x="1669" y="1"/>
                  </a:moveTo>
                  <a:cubicBezTo>
                    <a:pt x="1144" y="1"/>
                    <a:pt x="619" y="165"/>
                    <a:pt x="151" y="492"/>
                  </a:cubicBezTo>
                  <a:cubicBezTo>
                    <a:pt x="36" y="573"/>
                    <a:pt x="0" y="744"/>
                    <a:pt x="72" y="874"/>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1"/>
                    <a:pt x="13755" y="2331"/>
                  </a:cubicBezTo>
                  <a:cubicBezTo>
                    <a:pt x="14281" y="2331"/>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5"/>
                    <a:pt x="18310" y="1"/>
                    <a:pt x="17785" y="1"/>
                  </a:cubicBezTo>
                  <a:cubicBezTo>
                    <a:pt x="17260" y="1"/>
                    <a:pt x="16735" y="165"/>
                    <a:pt x="16267" y="492"/>
                  </a:cubicBezTo>
                  <a:lnTo>
                    <a:pt x="15016" y="1368"/>
                  </a:lnTo>
                  <a:cubicBezTo>
                    <a:pt x="14627" y="1640"/>
                    <a:pt x="14192" y="1776"/>
                    <a:pt x="13756" y="1776"/>
                  </a:cubicBezTo>
                  <a:cubicBezTo>
                    <a:pt x="13320" y="1776"/>
                    <a:pt x="12884" y="1640"/>
                    <a:pt x="12496" y="1368"/>
                  </a:cubicBezTo>
                  <a:lnTo>
                    <a:pt x="11245" y="492"/>
                  </a:lnTo>
                  <a:cubicBezTo>
                    <a:pt x="10777" y="165"/>
                    <a:pt x="10252" y="1"/>
                    <a:pt x="9727" y="1"/>
                  </a:cubicBezTo>
                  <a:cubicBezTo>
                    <a:pt x="9202" y="1"/>
                    <a:pt x="8676" y="165"/>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4115675" y="3602925"/>
              <a:ext cx="687800" cy="58275"/>
            </a:xfrm>
            <a:custGeom>
              <a:avLst/>
              <a:gdLst/>
              <a:ahLst/>
              <a:cxnLst/>
              <a:rect l="l" t="t" r="r" b="b"/>
              <a:pathLst>
                <a:path w="27512" h="2331" extrusionOk="0">
                  <a:moveTo>
                    <a:pt x="1669" y="0"/>
                  </a:moveTo>
                  <a:cubicBezTo>
                    <a:pt x="1144" y="0"/>
                    <a:pt x="619" y="165"/>
                    <a:pt x="151" y="493"/>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7"/>
                    <a:pt x="5173" y="2331"/>
                    <a:pt x="5698" y="2331"/>
                  </a:cubicBezTo>
                  <a:cubicBezTo>
                    <a:pt x="6223" y="2331"/>
                    <a:pt x="6748" y="2167"/>
                    <a:pt x="7216" y="1838"/>
                  </a:cubicBezTo>
                  <a:lnTo>
                    <a:pt x="8467" y="963"/>
                  </a:lnTo>
                  <a:cubicBezTo>
                    <a:pt x="8856" y="690"/>
                    <a:pt x="9291" y="554"/>
                    <a:pt x="9727" y="554"/>
                  </a:cubicBezTo>
                  <a:cubicBezTo>
                    <a:pt x="10163" y="554"/>
                    <a:pt x="10599" y="690"/>
                    <a:pt x="10987" y="963"/>
                  </a:cubicBezTo>
                  <a:lnTo>
                    <a:pt x="12237" y="1838"/>
                  </a:lnTo>
                  <a:cubicBezTo>
                    <a:pt x="12706" y="2167"/>
                    <a:pt x="13231" y="2330"/>
                    <a:pt x="13755" y="2330"/>
                  </a:cubicBezTo>
                  <a:cubicBezTo>
                    <a:pt x="14281" y="2330"/>
                    <a:pt x="14806" y="2167"/>
                    <a:pt x="15274" y="1838"/>
                  </a:cubicBezTo>
                  <a:lnTo>
                    <a:pt x="16524" y="963"/>
                  </a:lnTo>
                  <a:cubicBezTo>
                    <a:pt x="16913" y="690"/>
                    <a:pt x="17349" y="554"/>
                    <a:pt x="17785" y="554"/>
                  </a:cubicBezTo>
                  <a:cubicBezTo>
                    <a:pt x="18220" y="554"/>
                    <a:pt x="18656" y="690"/>
                    <a:pt x="19045" y="963"/>
                  </a:cubicBezTo>
                  <a:lnTo>
                    <a:pt x="20295" y="1838"/>
                  </a:lnTo>
                  <a:cubicBezTo>
                    <a:pt x="20764" y="2167"/>
                    <a:pt x="21289" y="2331"/>
                    <a:pt x="21814" y="2331"/>
                  </a:cubicBezTo>
                  <a:cubicBezTo>
                    <a:pt x="22339" y="2331"/>
                    <a:pt x="22864" y="2167"/>
                    <a:pt x="23332" y="1838"/>
                  </a:cubicBezTo>
                  <a:lnTo>
                    <a:pt x="24582" y="963"/>
                  </a:lnTo>
                  <a:cubicBezTo>
                    <a:pt x="24970" y="690"/>
                    <a:pt x="25406" y="554"/>
                    <a:pt x="25842" y="554"/>
                  </a:cubicBezTo>
                  <a:cubicBezTo>
                    <a:pt x="26278" y="554"/>
                    <a:pt x="26714" y="690"/>
                    <a:pt x="27102" y="963"/>
                  </a:cubicBezTo>
                  <a:cubicBezTo>
                    <a:pt x="27142" y="991"/>
                    <a:pt x="27187" y="1004"/>
                    <a:pt x="27231" y="1004"/>
                  </a:cubicBezTo>
                  <a:cubicBezTo>
                    <a:pt x="27313" y="1004"/>
                    <a:pt x="27393" y="958"/>
                    <a:pt x="27440" y="874"/>
                  </a:cubicBezTo>
                  <a:cubicBezTo>
                    <a:pt x="27511" y="743"/>
                    <a:pt x="27476" y="572"/>
                    <a:pt x="27361" y="493"/>
                  </a:cubicBezTo>
                  <a:cubicBezTo>
                    <a:pt x="26893" y="165"/>
                    <a:pt x="26368" y="0"/>
                    <a:pt x="25843" y="0"/>
                  </a:cubicBezTo>
                  <a:cubicBezTo>
                    <a:pt x="25317" y="0"/>
                    <a:pt x="24792" y="165"/>
                    <a:pt x="24324" y="493"/>
                  </a:cubicBezTo>
                  <a:lnTo>
                    <a:pt x="23074" y="1367"/>
                  </a:lnTo>
                  <a:cubicBezTo>
                    <a:pt x="22685" y="1640"/>
                    <a:pt x="22249" y="1776"/>
                    <a:pt x="21813" y="1776"/>
                  </a:cubicBezTo>
                  <a:cubicBezTo>
                    <a:pt x="21377" y="1776"/>
                    <a:pt x="20942" y="1640"/>
                    <a:pt x="20553" y="1367"/>
                  </a:cubicBezTo>
                  <a:lnTo>
                    <a:pt x="19304" y="493"/>
                  </a:lnTo>
                  <a:cubicBezTo>
                    <a:pt x="18835" y="165"/>
                    <a:pt x="18310" y="0"/>
                    <a:pt x="17785" y="0"/>
                  </a:cubicBezTo>
                  <a:cubicBezTo>
                    <a:pt x="17260" y="0"/>
                    <a:pt x="16735" y="165"/>
                    <a:pt x="16267" y="493"/>
                  </a:cubicBezTo>
                  <a:lnTo>
                    <a:pt x="15016" y="1367"/>
                  </a:lnTo>
                  <a:cubicBezTo>
                    <a:pt x="14627" y="1640"/>
                    <a:pt x="14192" y="1777"/>
                    <a:pt x="13756" y="1777"/>
                  </a:cubicBezTo>
                  <a:cubicBezTo>
                    <a:pt x="13320" y="1777"/>
                    <a:pt x="12884" y="1640"/>
                    <a:pt x="12496" y="1367"/>
                  </a:cubicBezTo>
                  <a:lnTo>
                    <a:pt x="11245" y="493"/>
                  </a:lnTo>
                  <a:cubicBezTo>
                    <a:pt x="10777" y="165"/>
                    <a:pt x="10252" y="0"/>
                    <a:pt x="9727" y="0"/>
                  </a:cubicBezTo>
                  <a:cubicBezTo>
                    <a:pt x="9202" y="0"/>
                    <a:pt x="8676" y="165"/>
                    <a:pt x="8208" y="493"/>
                  </a:cubicBezTo>
                  <a:lnTo>
                    <a:pt x="6959" y="1367"/>
                  </a:lnTo>
                  <a:cubicBezTo>
                    <a:pt x="6570" y="1640"/>
                    <a:pt x="6134" y="1777"/>
                    <a:pt x="5698" y="1777"/>
                  </a:cubicBezTo>
                  <a:cubicBezTo>
                    <a:pt x="5263" y="1777"/>
                    <a:pt x="4827" y="1640"/>
                    <a:pt x="4438" y="1367"/>
                  </a:cubicBezTo>
                  <a:lnTo>
                    <a:pt x="3188" y="493"/>
                  </a:lnTo>
                  <a:cubicBezTo>
                    <a:pt x="2719" y="165"/>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4115675" y="371840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7"/>
                    <a:pt x="21813" y="1777"/>
                  </a:cubicBezTo>
                  <a:cubicBezTo>
                    <a:pt x="21378" y="1777"/>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7"/>
                    <a:pt x="13756" y="1777"/>
                  </a:cubicBezTo>
                  <a:cubicBezTo>
                    <a:pt x="13320" y="1777"/>
                    <a:pt x="12884" y="1640"/>
                    <a:pt x="12496" y="1368"/>
                  </a:cubicBezTo>
                  <a:lnTo>
                    <a:pt x="11245" y="492"/>
                  </a:lnTo>
                  <a:cubicBezTo>
                    <a:pt x="10777" y="164"/>
                    <a:pt x="10252" y="0"/>
                    <a:pt x="9727" y="0"/>
                  </a:cubicBezTo>
                  <a:cubicBezTo>
                    <a:pt x="9202" y="0"/>
                    <a:pt x="8676" y="164"/>
                    <a:pt x="8208" y="492"/>
                  </a:cubicBezTo>
                  <a:lnTo>
                    <a:pt x="6959" y="1368"/>
                  </a:lnTo>
                  <a:cubicBezTo>
                    <a:pt x="6570" y="1640"/>
                    <a:pt x="6134" y="1777"/>
                    <a:pt x="5698" y="1777"/>
                  </a:cubicBezTo>
                  <a:cubicBezTo>
                    <a:pt x="5263" y="1777"/>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83"/>
        <p:cNvGrpSpPr/>
        <p:nvPr/>
      </p:nvGrpSpPr>
      <p:grpSpPr>
        <a:xfrm>
          <a:off x="0" y="0"/>
          <a:ext cx="0" cy="0"/>
          <a:chOff x="0" y="0"/>
          <a:chExt cx="0" cy="0"/>
        </a:xfrm>
      </p:grpSpPr>
      <p:sp>
        <p:nvSpPr>
          <p:cNvPr id="384" name="Google Shape;384;p16"/>
          <p:cNvSpPr/>
          <p:nvPr/>
        </p:nvSpPr>
        <p:spPr>
          <a:xfrm rot="-1100692">
            <a:off x="101602" y="4698263"/>
            <a:ext cx="828421" cy="436402"/>
          </a:xfrm>
          <a:custGeom>
            <a:avLst/>
            <a:gdLst/>
            <a:ahLst/>
            <a:cxnLst/>
            <a:rect l="l" t="t" r="r" b="b"/>
            <a:pathLst>
              <a:path w="17162" h="9040" extrusionOk="0">
                <a:moveTo>
                  <a:pt x="16106" y="1"/>
                </a:moveTo>
                <a:cubicBezTo>
                  <a:pt x="16013" y="1"/>
                  <a:pt x="15919" y="15"/>
                  <a:pt x="15833" y="44"/>
                </a:cubicBezTo>
                <a:cubicBezTo>
                  <a:pt x="15118" y="286"/>
                  <a:pt x="14527" y="1398"/>
                  <a:pt x="13783" y="2420"/>
                </a:cubicBezTo>
                <a:cubicBezTo>
                  <a:pt x="13146" y="2887"/>
                  <a:pt x="12490" y="3325"/>
                  <a:pt x="11816" y="3736"/>
                </a:cubicBezTo>
                <a:cubicBezTo>
                  <a:pt x="12281" y="3366"/>
                  <a:pt x="12824" y="2840"/>
                  <a:pt x="12930" y="2339"/>
                </a:cubicBezTo>
                <a:cubicBezTo>
                  <a:pt x="12967" y="2162"/>
                  <a:pt x="12934" y="1962"/>
                  <a:pt x="12805" y="1837"/>
                </a:cubicBezTo>
                <a:cubicBezTo>
                  <a:pt x="12720" y="1755"/>
                  <a:pt x="12605" y="1718"/>
                  <a:pt x="12487" y="1718"/>
                </a:cubicBezTo>
                <a:cubicBezTo>
                  <a:pt x="12352" y="1718"/>
                  <a:pt x="12211" y="1766"/>
                  <a:pt x="12102" y="1847"/>
                </a:cubicBezTo>
                <a:cubicBezTo>
                  <a:pt x="11628" y="2201"/>
                  <a:pt x="11467" y="3188"/>
                  <a:pt x="11154" y="4126"/>
                </a:cubicBezTo>
                <a:cubicBezTo>
                  <a:pt x="10686" y="4394"/>
                  <a:pt x="10211" y="4648"/>
                  <a:pt x="9728" y="4888"/>
                </a:cubicBezTo>
                <a:cubicBezTo>
                  <a:pt x="10190" y="4522"/>
                  <a:pt x="10842" y="3911"/>
                  <a:pt x="10894" y="3343"/>
                </a:cubicBezTo>
                <a:cubicBezTo>
                  <a:pt x="10909" y="3172"/>
                  <a:pt x="10855" y="2984"/>
                  <a:pt x="10717" y="2880"/>
                </a:cubicBezTo>
                <a:cubicBezTo>
                  <a:pt x="10643" y="2824"/>
                  <a:pt x="10554" y="2799"/>
                  <a:pt x="10463" y="2799"/>
                </a:cubicBezTo>
                <a:cubicBezTo>
                  <a:pt x="10314" y="2799"/>
                  <a:pt x="10159" y="2865"/>
                  <a:pt x="10048" y="2970"/>
                </a:cubicBezTo>
                <a:cubicBezTo>
                  <a:pt x="9639" y="3357"/>
                  <a:pt x="9497" y="4185"/>
                  <a:pt x="9299" y="5097"/>
                </a:cubicBezTo>
                <a:cubicBezTo>
                  <a:pt x="8794" y="5338"/>
                  <a:pt x="8282" y="5565"/>
                  <a:pt x="7764" y="5775"/>
                </a:cubicBezTo>
                <a:cubicBezTo>
                  <a:pt x="8039" y="5595"/>
                  <a:pt x="8387" y="5357"/>
                  <a:pt x="8680" y="5122"/>
                </a:cubicBezTo>
                <a:cubicBezTo>
                  <a:pt x="9433" y="4519"/>
                  <a:pt x="9079" y="3951"/>
                  <a:pt x="8939" y="3819"/>
                </a:cubicBezTo>
                <a:cubicBezTo>
                  <a:pt x="8854" y="3738"/>
                  <a:pt x="8733" y="3686"/>
                  <a:pt x="8594" y="3686"/>
                </a:cubicBezTo>
                <a:cubicBezTo>
                  <a:pt x="8344" y="3686"/>
                  <a:pt x="8035" y="3855"/>
                  <a:pt x="7775" y="4329"/>
                </a:cubicBezTo>
                <a:cubicBezTo>
                  <a:pt x="7394" y="5023"/>
                  <a:pt x="7307" y="5698"/>
                  <a:pt x="7284" y="5965"/>
                </a:cubicBezTo>
                <a:cubicBezTo>
                  <a:pt x="6668" y="6203"/>
                  <a:pt x="6043" y="6420"/>
                  <a:pt x="5411" y="6614"/>
                </a:cubicBezTo>
                <a:cubicBezTo>
                  <a:pt x="5704" y="6425"/>
                  <a:pt x="6096" y="6160"/>
                  <a:pt x="6423" y="5897"/>
                </a:cubicBezTo>
                <a:cubicBezTo>
                  <a:pt x="7198" y="5277"/>
                  <a:pt x="6834" y="4693"/>
                  <a:pt x="6690" y="4557"/>
                </a:cubicBezTo>
                <a:cubicBezTo>
                  <a:pt x="6603" y="4474"/>
                  <a:pt x="6478" y="4421"/>
                  <a:pt x="6335" y="4421"/>
                </a:cubicBezTo>
                <a:cubicBezTo>
                  <a:pt x="6078" y="4421"/>
                  <a:pt x="5760" y="4594"/>
                  <a:pt x="5493" y="5081"/>
                </a:cubicBezTo>
                <a:cubicBezTo>
                  <a:pt x="5112" y="5776"/>
                  <a:pt x="5015" y="6452"/>
                  <a:pt x="4990" y="6741"/>
                </a:cubicBezTo>
                <a:cubicBezTo>
                  <a:pt x="4325" y="6934"/>
                  <a:pt x="3655" y="7104"/>
                  <a:pt x="2978" y="7249"/>
                </a:cubicBezTo>
                <a:cubicBezTo>
                  <a:pt x="3314" y="7096"/>
                  <a:pt x="3744" y="6887"/>
                  <a:pt x="4113" y="6672"/>
                </a:cubicBezTo>
                <a:cubicBezTo>
                  <a:pt x="5036" y="6135"/>
                  <a:pt x="4743" y="5455"/>
                  <a:pt x="4611" y="5286"/>
                </a:cubicBezTo>
                <a:cubicBezTo>
                  <a:pt x="4515" y="5165"/>
                  <a:pt x="4356" y="5079"/>
                  <a:pt x="4161" y="5079"/>
                </a:cubicBezTo>
                <a:cubicBezTo>
                  <a:pt x="3901" y="5079"/>
                  <a:pt x="3576" y="5231"/>
                  <a:pt x="3255" y="5655"/>
                </a:cubicBezTo>
                <a:cubicBezTo>
                  <a:pt x="2730" y="6345"/>
                  <a:pt x="2523" y="7062"/>
                  <a:pt x="2451" y="7357"/>
                </a:cubicBezTo>
                <a:cubicBezTo>
                  <a:pt x="1653" y="7511"/>
                  <a:pt x="851" y="7631"/>
                  <a:pt x="45" y="7716"/>
                </a:cubicBezTo>
                <a:cubicBezTo>
                  <a:pt x="34" y="7768"/>
                  <a:pt x="20" y="7818"/>
                  <a:pt x="1" y="7868"/>
                </a:cubicBezTo>
                <a:lnTo>
                  <a:pt x="0" y="7871"/>
                </a:lnTo>
                <a:cubicBezTo>
                  <a:pt x="520" y="7818"/>
                  <a:pt x="1037" y="7751"/>
                  <a:pt x="1553" y="7668"/>
                </a:cubicBezTo>
                <a:cubicBezTo>
                  <a:pt x="1872" y="7617"/>
                  <a:pt x="2192" y="7562"/>
                  <a:pt x="2510" y="7499"/>
                </a:cubicBezTo>
                <a:cubicBezTo>
                  <a:pt x="2845" y="7855"/>
                  <a:pt x="4038" y="9039"/>
                  <a:pt x="5092" y="9039"/>
                </a:cubicBezTo>
                <a:cubicBezTo>
                  <a:pt x="5149" y="9039"/>
                  <a:pt x="5207" y="9036"/>
                  <a:pt x="5264" y="9028"/>
                </a:cubicBezTo>
                <a:cubicBezTo>
                  <a:pt x="5512" y="8995"/>
                  <a:pt x="5761" y="8859"/>
                  <a:pt x="5867" y="8631"/>
                </a:cubicBezTo>
                <a:cubicBezTo>
                  <a:pt x="6017" y="8309"/>
                  <a:pt x="5831" y="7911"/>
                  <a:pt x="5538" y="7714"/>
                </a:cubicBezTo>
                <a:cubicBezTo>
                  <a:pt x="5120" y="7430"/>
                  <a:pt x="4091" y="7373"/>
                  <a:pt x="3329" y="7373"/>
                </a:cubicBezTo>
                <a:cubicBezTo>
                  <a:pt x="3255" y="7373"/>
                  <a:pt x="3184" y="7373"/>
                  <a:pt x="3116" y="7374"/>
                </a:cubicBezTo>
                <a:cubicBezTo>
                  <a:pt x="3790" y="7227"/>
                  <a:pt x="4458" y="7056"/>
                  <a:pt x="5119" y="6862"/>
                </a:cubicBezTo>
                <a:cubicBezTo>
                  <a:pt x="5408" y="7104"/>
                  <a:pt x="6404" y="7886"/>
                  <a:pt x="7245" y="7886"/>
                </a:cubicBezTo>
                <a:cubicBezTo>
                  <a:pt x="7343" y="7886"/>
                  <a:pt x="7439" y="7875"/>
                  <a:pt x="7532" y="7851"/>
                </a:cubicBezTo>
                <a:cubicBezTo>
                  <a:pt x="7734" y="7800"/>
                  <a:pt x="7924" y="7663"/>
                  <a:pt x="7989" y="7466"/>
                </a:cubicBezTo>
                <a:cubicBezTo>
                  <a:pt x="8080" y="7188"/>
                  <a:pt x="7889" y="6880"/>
                  <a:pt x="7630" y="6746"/>
                </a:cubicBezTo>
                <a:cubicBezTo>
                  <a:pt x="7440" y="6648"/>
                  <a:pt x="7125" y="6613"/>
                  <a:pt x="6779" y="6613"/>
                </a:cubicBezTo>
                <a:cubicBezTo>
                  <a:pt x="6403" y="6613"/>
                  <a:pt x="5990" y="6654"/>
                  <a:pt x="5661" y="6696"/>
                </a:cubicBezTo>
                <a:cubicBezTo>
                  <a:pt x="5942" y="6607"/>
                  <a:pt x="6221" y="6514"/>
                  <a:pt x="6500" y="6417"/>
                </a:cubicBezTo>
                <a:cubicBezTo>
                  <a:pt x="6820" y="6304"/>
                  <a:pt x="7136" y="6186"/>
                  <a:pt x="7452" y="6063"/>
                </a:cubicBezTo>
                <a:cubicBezTo>
                  <a:pt x="7785" y="6285"/>
                  <a:pt x="8887" y="6975"/>
                  <a:pt x="9733" y="6975"/>
                </a:cubicBezTo>
                <a:cubicBezTo>
                  <a:pt x="9841" y="6975"/>
                  <a:pt x="9945" y="6964"/>
                  <a:pt x="10042" y="6939"/>
                </a:cubicBezTo>
                <a:cubicBezTo>
                  <a:pt x="10239" y="6890"/>
                  <a:pt x="10425" y="6756"/>
                  <a:pt x="10489" y="6564"/>
                </a:cubicBezTo>
                <a:cubicBezTo>
                  <a:pt x="10579" y="6290"/>
                  <a:pt x="10391" y="5989"/>
                  <a:pt x="10137" y="5858"/>
                </a:cubicBezTo>
                <a:cubicBezTo>
                  <a:pt x="9912" y="5742"/>
                  <a:pt x="9631" y="5695"/>
                  <a:pt x="9308" y="5695"/>
                </a:cubicBezTo>
                <a:cubicBezTo>
                  <a:pt x="8905" y="5695"/>
                  <a:pt x="8438" y="5767"/>
                  <a:pt x="7933" y="5870"/>
                </a:cubicBezTo>
                <a:cubicBezTo>
                  <a:pt x="8581" y="5602"/>
                  <a:pt x="9218" y="5312"/>
                  <a:pt x="9843" y="5000"/>
                </a:cubicBezTo>
                <a:cubicBezTo>
                  <a:pt x="9985" y="5101"/>
                  <a:pt x="10372" y="5337"/>
                  <a:pt x="11299" y="5729"/>
                </a:cubicBezTo>
                <a:cubicBezTo>
                  <a:pt x="11509" y="5818"/>
                  <a:pt x="11688" y="5854"/>
                  <a:pt x="11841" y="5854"/>
                </a:cubicBezTo>
                <a:cubicBezTo>
                  <a:pt x="12340" y="5854"/>
                  <a:pt x="12549" y="5472"/>
                  <a:pt x="12588" y="5326"/>
                </a:cubicBezTo>
                <a:cubicBezTo>
                  <a:pt x="12676" y="5005"/>
                  <a:pt x="12430" y="4536"/>
                  <a:pt x="11577" y="4534"/>
                </a:cubicBezTo>
                <a:cubicBezTo>
                  <a:pt x="11191" y="4535"/>
                  <a:pt x="10807" y="4589"/>
                  <a:pt x="10435" y="4694"/>
                </a:cubicBezTo>
                <a:cubicBezTo>
                  <a:pt x="10676" y="4567"/>
                  <a:pt x="10914" y="4437"/>
                  <a:pt x="11150" y="4302"/>
                </a:cubicBezTo>
                <a:cubicBezTo>
                  <a:pt x="11270" y="4234"/>
                  <a:pt x="11390" y="4164"/>
                  <a:pt x="11509" y="4094"/>
                </a:cubicBezTo>
                <a:cubicBezTo>
                  <a:pt x="11795" y="4171"/>
                  <a:pt x="12565" y="4358"/>
                  <a:pt x="13278" y="4358"/>
                </a:cubicBezTo>
                <a:cubicBezTo>
                  <a:pt x="13662" y="4358"/>
                  <a:pt x="14031" y="4303"/>
                  <a:pt x="14299" y="4148"/>
                </a:cubicBezTo>
                <a:cubicBezTo>
                  <a:pt x="14472" y="4047"/>
                  <a:pt x="14614" y="3869"/>
                  <a:pt x="14621" y="3668"/>
                </a:cubicBezTo>
                <a:cubicBezTo>
                  <a:pt x="14633" y="3386"/>
                  <a:pt x="14372" y="3150"/>
                  <a:pt x="14095" y="3095"/>
                </a:cubicBezTo>
                <a:cubicBezTo>
                  <a:pt x="14035" y="3083"/>
                  <a:pt x="13973" y="3077"/>
                  <a:pt x="13908" y="3077"/>
                </a:cubicBezTo>
                <a:cubicBezTo>
                  <a:pt x="13418" y="3077"/>
                  <a:pt x="12792" y="3401"/>
                  <a:pt x="12108" y="3733"/>
                </a:cubicBezTo>
                <a:cubicBezTo>
                  <a:pt x="12698" y="3365"/>
                  <a:pt x="13273" y="2978"/>
                  <a:pt x="13831" y="2570"/>
                </a:cubicBezTo>
                <a:cubicBezTo>
                  <a:pt x="14579" y="2362"/>
                  <a:pt x="17162" y="1549"/>
                  <a:pt x="16711" y="319"/>
                </a:cubicBezTo>
                <a:cubicBezTo>
                  <a:pt x="16599" y="104"/>
                  <a:pt x="16353" y="1"/>
                  <a:pt x="16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rot="-3235308" flipH="1">
            <a:off x="8558291" y="496335"/>
            <a:ext cx="828463" cy="436402"/>
          </a:xfrm>
          <a:custGeom>
            <a:avLst/>
            <a:gdLst/>
            <a:ahLst/>
            <a:cxnLst/>
            <a:rect l="l" t="t" r="r" b="b"/>
            <a:pathLst>
              <a:path w="17162" h="9040" extrusionOk="0">
                <a:moveTo>
                  <a:pt x="16106" y="1"/>
                </a:moveTo>
                <a:cubicBezTo>
                  <a:pt x="16013" y="1"/>
                  <a:pt x="15919" y="15"/>
                  <a:pt x="15833" y="44"/>
                </a:cubicBezTo>
                <a:cubicBezTo>
                  <a:pt x="15118" y="286"/>
                  <a:pt x="14527" y="1398"/>
                  <a:pt x="13783" y="2420"/>
                </a:cubicBezTo>
                <a:cubicBezTo>
                  <a:pt x="13146" y="2887"/>
                  <a:pt x="12490" y="3325"/>
                  <a:pt x="11816" y="3736"/>
                </a:cubicBezTo>
                <a:cubicBezTo>
                  <a:pt x="12281" y="3366"/>
                  <a:pt x="12824" y="2840"/>
                  <a:pt x="12930" y="2339"/>
                </a:cubicBezTo>
                <a:cubicBezTo>
                  <a:pt x="12967" y="2162"/>
                  <a:pt x="12934" y="1962"/>
                  <a:pt x="12805" y="1837"/>
                </a:cubicBezTo>
                <a:cubicBezTo>
                  <a:pt x="12720" y="1755"/>
                  <a:pt x="12605" y="1718"/>
                  <a:pt x="12487" y="1718"/>
                </a:cubicBezTo>
                <a:cubicBezTo>
                  <a:pt x="12352" y="1718"/>
                  <a:pt x="12211" y="1766"/>
                  <a:pt x="12102" y="1847"/>
                </a:cubicBezTo>
                <a:cubicBezTo>
                  <a:pt x="11628" y="2201"/>
                  <a:pt x="11467" y="3188"/>
                  <a:pt x="11154" y="4126"/>
                </a:cubicBezTo>
                <a:cubicBezTo>
                  <a:pt x="10686" y="4394"/>
                  <a:pt x="10211" y="4648"/>
                  <a:pt x="9728" y="4888"/>
                </a:cubicBezTo>
                <a:cubicBezTo>
                  <a:pt x="10190" y="4522"/>
                  <a:pt x="10842" y="3911"/>
                  <a:pt x="10894" y="3343"/>
                </a:cubicBezTo>
                <a:cubicBezTo>
                  <a:pt x="10909" y="3172"/>
                  <a:pt x="10855" y="2984"/>
                  <a:pt x="10717" y="2880"/>
                </a:cubicBezTo>
                <a:cubicBezTo>
                  <a:pt x="10643" y="2824"/>
                  <a:pt x="10554" y="2799"/>
                  <a:pt x="10463" y="2799"/>
                </a:cubicBezTo>
                <a:cubicBezTo>
                  <a:pt x="10314" y="2799"/>
                  <a:pt x="10159" y="2865"/>
                  <a:pt x="10048" y="2970"/>
                </a:cubicBezTo>
                <a:cubicBezTo>
                  <a:pt x="9639" y="3357"/>
                  <a:pt x="9497" y="4185"/>
                  <a:pt x="9299" y="5097"/>
                </a:cubicBezTo>
                <a:cubicBezTo>
                  <a:pt x="8794" y="5338"/>
                  <a:pt x="8282" y="5565"/>
                  <a:pt x="7764" y="5775"/>
                </a:cubicBezTo>
                <a:cubicBezTo>
                  <a:pt x="8039" y="5595"/>
                  <a:pt x="8387" y="5357"/>
                  <a:pt x="8680" y="5122"/>
                </a:cubicBezTo>
                <a:cubicBezTo>
                  <a:pt x="9433" y="4519"/>
                  <a:pt x="9079" y="3951"/>
                  <a:pt x="8939" y="3819"/>
                </a:cubicBezTo>
                <a:cubicBezTo>
                  <a:pt x="8854" y="3738"/>
                  <a:pt x="8733" y="3686"/>
                  <a:pt x="8594" y="3686"/>
                </a:cubicBezTo>
                <a:cubicBezTo>
                  <a:pt x="8344" y="3686"/>
                  <a:pt x="8035" y="3855"/>
                  <a:pt x="7775" y="4329"/>
                </a:cubicBezTo>
                <a:cubicBezTo>
                  <a:pt x="7394" y="5023"/>
                  <a:pt x="7307" y="5698"/>
                  <a:pt x="7284" y="5965"/>
                </a:cubicBezTo>
                <a:cubicBezTo>
                  <a:pt x="6668" y="6203"/>
                  <a:pt x="6043" y="6420"/>
                  <a:pt x="5411" y="6614"/>
                </a:cubicBezTo>
                <a:cubicBezTo>
                  <a:pt x="5704" y="6425"/>
                  <a:pt x="6096" y="6160"/>
                  <a:pt x="6423" y="5897"/>
                </a:cubicBezTo>
                <a:cubicBezTo>
                  <a:pt x="7198" y="5277"/>
                  <a:pt x="6834" y="4693"/>
                  <a:pt x="6690" y="4557"/>
                </a:cubicBezTo>
                <a:cubicBezTo>
                  <a:pt x="6603" y="4474"/>
                  <a:pt x="6478" y="4421"/>
                  <a:pt x="6335" y="4421"/>
                </a:cubicBezTo>
                <a:cubicBezTo>
                  <a:pt x="6078" y="4421"/>
                  <a:pt x="5760" y="4594"/>
                  <a:pt x="5493" y="5081"/>
                </a:cubicBezTo>
                <a:cubicBezTo>
                  <a:pt x="5112" y="5776"/>
                  <a:pt x="5015" y="6452"/>
                  <a:pt x="4990" y="6741"/>
                </a:cubicBezTo>
                <a:cubicBezTo>
                  <a:pt x="4325" y="6934"/>
                  <a:pt x="3655" y="7104"/>
                  <a:pt x="2978" y="7249"/>
                </a:cubicBezTo>
                <a:cubicBezTo>
                  <a:pt x="3314" y="7096"/>
                  <a:pt x="3744" y="6887"/>
                  <a:pt x="4113" y="6672"/>
                </a:cubicBezTo>
                <a:cubicBezTo>
                  <a:pt x="5036" y="6135"/>
                  <a:pt x="4743" y="5455"/>
                  <a:pt x="4611" y="5286"/>
                </a:cubicBezTo>
                <a:cubicBezTo>
                  <a:pt x="4515" y="5165"/>
                  <a:pt x="4356" y="5079"/>
                  <a:pt x="4161" y="5079"/>
                </a:cubicBezTo>
                <a:cubicBezTo>
                  <a:pt x="3901" y="5079"/>
                  <a:pt x="3576" y="5231"/>
                  <a:pt x="3255" y="5655"/>
                </a:cubicBezTo>
                <a:cubicBezTo>
                  <a:pt x="2730" y="6345"/>
                  <a:pt x="2523" y="7062"/>
                  <a:pt x="2451" y="7357"/>
                </a:cubicBezTo>
                <a:cubicBezTo>
                  <a:pt x="1653" y="7511"/>
                  <a:pt x="851" y="7631"/>
                  <a:pt x="45" y="7716"/>
                </a:cubicBezTo>
                <a:cubicBezTo>
                  <a:pt x="34" y="7768"/>
                  <a:pt x="20" y="7818"/>
                  <a:pt x="1" y="7868"/>
                </a:cubicBezTo>
                <a:lnTo>
                  <a:pt x="0" y="7871"/>
                </a:lnTo>
                <a:cubicBezTo>
                  <a:pt x="520" y="7818"/>
                  <a:pt x="1037" y="7751"/>
                  <a:pt x="1553" y="7668"/>
                </a:cubicBezTo>
                <a:cubicBezTo>
                  <a:pt x="1872" y="7617"/>
                  <a:pt x="2192" y="7562"/>
                  <a:pt x="2510" y="7499"/>
                </a:cubicBezTo>
                <a:cubicBezTo>
                  <a:pt x="2845" y="7855"/>
                  <a:pt x="4038" y="9039"/>
                  <a:pt x="5092" y="9039"/>
                </a:cubicBezTo>
                <a:cubicBezTo>
                  <a:pt x="5149" y="9039"/>
                  <a:pt x="5207" y="9036"/>
                  <a:pt x="5264" y="9028"/>
                </a:cubicBezTo>
                <a:cubicBezTo>
                  <a:pt x="5512" y="8995"/>
                  <a:pt x="5761" y="8859"/>
                  <a:pt x="5867" y="8631"/>
                </a:cubicBezTo>
                <a:cubicBezTo>
                  <a:pt x="6017" y="8309"/>
                  <a:pt x="5831" y="7911"/>
                  <a:pt x="5538" y="7714"/>
                </a:cubicBezTo>
                <a:cubicBezTo>
                  <a:pt x="5120" y="7430"/>
                  <a:pt x="4091" y="7373"/>
                  <a:pt x="3329" y="7373"/>
                </a:cubicBezTo>
                <a:cubicBezTo>
                  <a:pt x="3255" y="7373"/>
                  <a:pt x="3184" y="7373"/>
                  <a:pt x="3116" y="7374"/>
                </a:cubicBezTo>
                <a:cubicBezTo>
                  <a:pt x="3790" y="7227"/>
                  <a:pt x="4458" y="7056"/>
                  <a:pt x="5119" y="6862"/>
                </a:cubicBezTo>
                <a:cubicBezTo>
                  <a:pt x="5408" y="7104"/>
                  <a:pt x="6404" y="7886"/>
                  <a:pt x="7245" y="7886"/>
                </a:cubicBezTo>
                <a:cubicBezTo>
                  <a:pt x="7343" y="7886"/>
                  <a:pt x="7439" y="7875"/>
                  <a:pt x="7532" y="7851"/>
                </a:cubicBezTo>
                <a:cubicBezTo>
                  <a:pt x="7734" y="7800"/>
                  <a:pt x="7924" y="7663"/>
                  <a:pt x="7989" y="7466"/>
                </a:cubicBezTo>
                <a:cubicBezTo>
                  <a:pt x="8080" y="7188"/>
                  <a:pt x="7889" y="6880"/>
                  <a:pt x="7630" y="6746"/>
                </a:cubicBezTo>
                <a:cubicBezTo>
                  <a:pt x="7440" y="6648"/>
                  <a:pt x="7125" y="6613"/>
                  <a:pt x="6779" y="6613"/>
                </a:cubicBezTo>
                <a:cubicBezTo>
                  <a:pt x="6403" y="6613"/>
                  <a:pt x="5990" y="6654"/>
                  <a:pt x="5661" y="6696"/>
                </a:cubicBezTo>
                <a:cubicBezTo>
                  <a:pt x="5942" y="6607"/>
                  <a:pt x="6221" y="6514"/>
                  <a:pt x="6500" y="6417"/>
                </a:cubicBezTo>
                <a:cubicBezTo>
                  <a:pt x="6820" y="6304"/>
                  <a:pt x="7136" y="6186"/>
                  <a:pt x="7452" y="6063"/>
                </a:cubicBezTo>
                <a:cubicBezTo>
                  <a:pt x="7785" y="6285"/>
                  <a:pt x="8887" y="6975"/>
                  <a:pt x="9733" y="6975"/>
                </a:cubicBezTo>
                <a:cubicBezTo>
                  <a:pt x="9841" y="6975"/>
                  <a:pt x="9945" y="6964"/>
                  <a:pt x="10042" y="6939"/>
                </a:cubicBezTo>
                <a:cubicBezTo>
                  <a:pt x="10239" y="6890"/>
                  <a:pt x="10425" y="6756"/>
                  <a:pt x="10489" y="6564"/>
                </a:cubicBezTo>
                <a:cubicBezTo>
                  <a:pt x="10579" y="6290"/>
                  <a:pt x="10391" y="5989"/>
                  <a:pt x="10137" y="5858"/>
                </a:cubicBezTo>
                <a:cubicBezTo>
                  <a:pt x="9912" y="5742"/>
                  <a:pt x="9631" y="5695"/>
                  <a:pt x="9308" y="5695"/>
                </a:cubicBezTo>
                <a:cubicBezTo>
                  <a:pt x="8905" y="5695"/>
                  <a:pt x="8438" y="5767"/>
                  <a:pt x="7933" y="5870"/>
                </a:cubicBezTo>
                <a:cubicBezTo>
                  <a:pt x="8581" y="5602"/>
                  <a:pt x="9218" y="5312"/>
                  <a:pt x="9843" y="5000"/>
                </a:cubicBezTo>
                <a:cubicBezTo>
                  <a:pt x="9985" y="5101"/>
                  <a:pt x="10372" y="5337"/>
                  <a:pt x="11299" y="5729"/>
                </a:cubicBezTo>
                <a:cubicBezTo>
                  <a:pt x="11509" y="5818"/>
                  <a:pt x="11688" y="5854"/>
                  <a:pt x="11841" y="5854"/>
                </a:cubicBezTo>
                <a:cubicBezTo>
                  <a:pt x="12340" y="5854"/>
                  <a:pt x="12549" y="5472"/>
                  <a:pt x="12588" y="5326"/>
                </a:cubicBezTo>
                <a:cubicBezTo>
                  <a:pt x="12676" y="5005"/>
                  <a:pt x="12430" y="4536"/>
                  <a:pt x="11577" y="4534"/>
                </a:cubicBezTo>
                <a:cubicBezTo>
                  <a:pt x="11191" y="4535"/>
                  <a:pt x="10807" y="4589"/>
                  <a:pt x="10435" y="4694"/>
                </a:cubicBezTo>
                <a:cubicBezTo>
                  <a:pt x="10676" y="4567"/>
                  <a:pt x="10914" y="4437"/>
                  <a:pt x="11150" y="4302"/>
                </a:cubicBezTo>
                <a:cubicBezTo>
                  <a:pt x="11270" y="4234"/>
                  <a:pt x="11390" y="4164"/>
                  <a:pt x="11509" y="4094"/>
                </a:cubicBezTo>
                <a:cubicBezTo>
                  <a:pt x="11795" y="4171"/>
                  <a:pt x="12565" y="4358"/>
                  <a:pt x="13278" y="4358"/>
                </a:cubicBezTo>
                <a:cubicBezTo>
                  <a:pt x="13662" y="4358"/>
                  <a:pt x="14031" y="4303"/>
                  <a:pt x="14299" y="4148"/>
                </a:cubicBezTo>
                <a:cubicBezTo>
                  <a:pt x="14472" y="4047"/>
                  <a:pt x="14614" y="3869"/>
                  <a:pt x="14621" y="3668"/>
                </a:cubicBezTo>
                <a:cubicBezTo>
                  <a:pt x="14633" y="3386"/>
                  <a:pt x="14372" y="3150"/>
                  <a:pt x="14095" y="3095"/>
                </a:cubicBezTo>
                <a:cubicBezTo>
                  <a:pt x="14035" y="3083"/>
                  <a:pt x="13973" y="3077"/>
                  <a:pt x="13908" y="3077"/>
                </a:cubicBezTo>
                <a:cubicBezTo>
                  <a:pt x="13418" y="3077"/>
                  <a:pt x="12792" y="3401"/>
                  <a:pt x="12108" y="3733"/>
                </a:cubicBezTo>
                <a:cubicBezTo>
                  <a:pt x="12698" y="3365"/>
                  <a:pt x="13273" y="2978"/>
                  <a:pt x="13831" y="2570"/>
                </a:cubicBezTo>
                <a:cubicBezTo>
                  <a:pt x="14579" y="2362"/>
                  <a:pt x="17162" y="1549"/>
                  <a:pt x="16711" y="319"/>
                </a:cubicBezTo>
                <a:cubicBezTo>
                  <a:pt x="16599" y="104"/>
                  <a:pt x="16353" y="1"/>
                  <a:pt x="16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rot="-3235308" flipH="1">
            <a:off x="8358257" y="91020"/>
            <a:ext cx="897590" cy="841088"/>
          </a:xfrm>
          <a:custGeom>
            <a:avLst/>
            <a:gdLst/>
            <a:ahLst/>
            <a:cxnLst/>
            <a:rect l="l" t="t" r="r" b="b"/>
            <a:pathLst>
              <a:path w="18594" h="17423" extrusionOk="0">
                <a:moveTo>
                  <a:pt x="17543" y="0"/>
                </a:moveTo>
                <a:cubicBezTo>
                  <a:pt x="16219" y="0"/>
                  <a:pt x="14492" y="2057"/>
                  <a:pt x="13951" y="2747"/>
                </a:cubicBezTo>
                <a:cubicBezTo>
                  <a:pt x="13143" y="3236"/>
                  <a:pt x="12353" y="3756"/>
                  <a:pt x="11579" y="4308"/>
                </a:cubicBezTo>
                <a:cubicBezTo>
                  <a:pt x="12460" y="3529"/>
                  <a:pt x="13287" y="2838"/>
                  <a:pt x="13428" y="2139"/>
                </a:cubicBezTo>
                <a:cubicBezTo>
                  <a:pt x="13504" y="1759"/>
                  <a:pt x="13344" y="1306"/>
                  <a:pt x="12982" y="1172"/>
                </a:cubicBezTo>
                <a:cubicBezTo>
                  <a:pt x="12908" y="1144"/>
                  <a:pt x="12830" y="1132"/>
                  <a:pt x="12753" y="1132"/>
                </a:cubicBezTo>
                <a:cubicBezTo>
                  <a:pt x="12559" y="1132"/>
                  <a:pt x="12363" y="1209"/>
                  <a:pt x="12206" y="1327"/>
                </a:cubicBezTo>
                <a:cubicBezTo>
                  <a:pt x="11247" y="2056"/>
                  <a:pt x="10891" y="4253"/>
                  <a:pt x="10808" y="4872"/>
                </a:cubicBezTo>
                <a:cubicBezTo>
                  <a:pt x="10657" y="4986"/>
                  <a:pt x="10507" y="5101"/>
                  <a:pt x="10357" y="5217"/>
                </a:cubicBezTo>
                <a:cubicBezTo>
                  <a:pt x="10065" y="5444"/>
                  <a:pt x="9775" y="5675"/>
                  <a:pt x="9488" y="5911"/>
                </a:cubicBezTo>
                <a:cubicBezTo>
                  <a:pt x="9757" y="5569"/>
                  <a:pt x="10060" y="5112"/>
                  <a:pt x="10290" y="4555"/>
                </a:cubicBezTo>
                <a:cubicBezTo>
                  <a:pt x="10736" y="3479"/>
                  <a:pt x="10274" y="2922"/>
                  <a:pt x="9823" y="2863"/>
                </a:cubicBezTo>
                <a:cubicBezTo>
                  <a:pt x="9799" y="2860"/>
                  <a:pt x="9771" y="2858"/>
                  <a:pt x="9739" y="2858"/>
                </a:cubicBezTo>
                <a:cubicBezTo>
                  <a:pt x="9402" y="2858"/>
                  <a:pt x="8630" y="3061"/>
                  <a:pt x="8636" y="4278"/>
                </a:cubicBezTo>
                <a:cubicBezTo>
                  <a:pt x="8644" y="5653"/>
                  <a:pt x="8739" y="6264"/>
                  <a:pt x="8792" y="6497"/>
                </a:cubicBezTo>
                <a:cubicBezTo>
                  <a:pt x="8069" y="7121"/>
                  <a:pt x="7369" y="7770"/>
                  <a:pt x="6691" y="8447"/>
                </a:cubicBezTo>
                <a:cubicBezTo>
                  <a:pt x="7402" y="7397"/>
                  <a:pt x="7928" y="6448"/>
                  <a:pt x="7865" y="5675"/>
                </a:cubicBezTo>
                <a:cubicBezTo>
                  <a:pt x="7833" y="5285"/>
                  <a:pt x="7551" y="4891"/>
                  <a:pt x="7160" y="4861"/>
                </a:cubicBezTo>
                <a:cubicBezTo>
                  <a:pt x="7144" y="4860"/>
                  <a:pt x="7127" y="4859"/>
                  <a:pt x="7111" y="4859"/>
                </a:cubicBezTo>
                <a:cubicBezTo>
                  <a:pt x="6853" y="4859"/>
                  <a:pt x="6607" y="5018"/>
                  <a:pt x="6450" y="5226"/>
                </a:cubicBezTo>
                <a:cubicBezTo>
                  <a:pt x="5720" y="6198"/>
                  <a:pt x="6076" y="8347"/>
                  <a:pt x="6194" y="8952"/>
                </a:cubicBezTo>
                <a:cubicBezTo>
                  <a:pt x="5874" y="9285"/>
                  <a:pt x="5558" y="9623"/>
                  <a:pt x="5249" y="9967"/>
                </a:cubicBezTo>
                <a:cubicBezTo>
                  <a:pt x="4980" y="10266"/>
                  <a:pt x="4715" y="10570"/>
                  <a:pt x="4455" y="10877"/>
                </a:cubicBezTo>
                <a:cubicBezTo>
                  <a:pt x="4890" y="10122"/>
                  <a:pt x="5478" y="8976"/>
                  <a:pt x="5427" y="8369"/>
                </a:cubicBezTo>
                <a:cubicBezTo>
                  <a:pt x="5394" y="7971"/>
                  <a:pt x="5106" y="7568"/>
                  <a:pt x="4708" y="7538"/>
                </a:cubicBezTo>
                <a:cubicBezTo>
                  <a:pt x="4691" y="7537"/>
                  <a:pt x="4675" y="7536"/>
                  <a:pt x="4659" y="7536"/>
                </a:cubicBezTo>
                <a:cubicBezTo>
                  <a:pt x="4394" y="7536"/>
                  <a:pt x="4143" y="7698"/>
                  <a:pt x="3983" y="7911"/>
                </a:cubicBezTo>
                <a:cubicBezTo>
                  <a:pt x="3234" y="8909"/>
                  <a:pt x="3791" y="10925"/>
                  <a:pt x="3963" y="11473"/>
                </a:cubicBezTo>
                <a:cubicBezTo>
                  <a:pt x="3368" y="12205"/>
                  <a:pt x="2802" y="12958"/>
                  <a:pt x="2263" y="13730"/>
                </a:cubicBezTo>
                <a:cubicBezTo>
                  <a:pt x="2681" y="12763"/>
                  <a:pt x="3260" y="11239"/>
                  <a:pt x="3109" y="10497"/>
                </a:cubicBezTo>
                <a:cubicBezTo>
                  <a:pt x="3014" y="10035"/>
                  <a:pt x="2626" y="9600"/>
                  <a:pt x="2156" y="9600"/>
                </a:cubicBezTo>
                <a:cubicBezTo>
                  <a:pt x="2146" y="9600"/>
                  <a:pt x="2136" y="9600"/>
                  <a:pt x="2125" y="9601"/>
                </a:cubicBezTo>
                <a:cubicBezTo>
                  <a:pt x="1783" y="9615"/>
                  <a:pt x="1479" y="9856"/>
                  <a:pt x="1308" y="10153"/>
                </a:cubicBezTo>
                <a:cubicBezTo>
                  <a:pt x="552" y="11454"/>
                  <a:pt x="1500" y="13785"/>
                  <a:pt x="1789" y="14427"/>
                </a:cubicBezTo>
                <a:cubicBezTo>
                  <a:pt x="1543" y="14796"/>
                  <a:pt x="1303" y="15169"/>
                  <a:pt x="1072" y="15546"/>
                </a:cubicBezTo>
                <a:cubicBezTo>
                  <a:pt x="697" y="16153"/>
                  <a:pt x="340" y="16770"/>
                  <a:pt x="0" y="17396"/>
                </a:cubicBezTo>
                <a:lnTo>
                  <a:pt x="4" y="17396"/>
                </a:lnTo>
                <a:cubicBezTo>
                  <a:pt x="77" y="17399"/>
                  <a:pt x="149" y="17408"/>
                  <a:pt x="220" y="17422"/>
                </a:cubicBezTo>
                <a:cubicBezTo>
                  <a:pt x="750" y="16450"/>
                  <a:pt x="1322" y="15502"/>
                  <a:pt x="1937" y="14577"/>
                </a:cubicBezTo>
                <a:cubicBezTo>
                  <a:pt x="2141" y="14609"/>
                  <a:pt x="2495" y="14654"/>
                  <a:pt x="2940" y="14654"/>
                </a:cubicBezTo>
                <a:cubicBezTo>
                  <a:pt x="3388" y="14654"/>
                  <a:pt x="3929" y="14609"/>
                  <a:pt x="4504" y="14459"/>
                </a:cubicBezTo>
                <a:cubicBezTo>
                  <a:pt x="5735" y="14139"/>
                  <a:pt x="5922" y="13372"/>
                  <a:pt x="5681" y="12942"/>
                </a:cubicBezTo>
                <a:cubicBezTo>
                  <a:pt x="5588" y="12778"/>
                  <a:pt x="5264" y="12418"/>
                  <a:pt x="4734" y="12418"/>
                </a:cubicBezTo>
                <a:cubicBezTo>
                  <a:pt x="4441" y="12418"/>
                  <a:pt x="4086" y="12528"/>
                  <a:pt x="3673" y="12842"/>
                </a:cubicBezTo>
                <a:cubicBezTo>
                  <a:pt x="3208" y="13194"/>
                  <a:pt x="2719" y="13627"/>
                  <a:pt x="2350" y="13969"/>
                </a:cubicBezTo>
                <a:cubicBezTo>
                  <a:pt x="2887" y="13193"/>
                  <a:pt x="3453" y="12436"/>
                  <a:pt x="4047" y="11700"/>
                </a:cubicBezTo>
                <a:cubicBezTo>
                  <a:pt x="4354" y="11797"/>
                  <a:pt x="5007" y="11970"/>
                  <a:pt x="5818" y="11970"/>
                </a:cubicBezTo>
                <a:cubicBezTo>
                  <a:pt x="6006" y="11970"/>
                  <a:pt x="6201" y="11961"/>
                  <a:pt x="6403" y="11939"/>
                </a:cubicBezTo>
                <a:cubicBezTo>
                  <a:pt x="7578" y="11814"/>
                  <a:pt x="7857" y="11135"/>
                  <a:pt x="7694" y="10705"/>
                </a:cubicBezTo>
                <a:cubicBezTo>
                  <a:pt x="7625" y="10524"/>
                  <a:pt x="7327" y="10081"/>
                  <a:pt x="6728" y="10081"/>
                </a:cubicBezTo>
                <a:cubicBezTo>
                  <a:pt x="6489" y="10081"/>
                  <a:pt x="6202" y="10151"/>
                  <a:pt x="5863" y="10337"/>
                </a:cubicBezTo>
                <a:cubicBezTo>
                  <a:pt x="5361" y="10611"/>
                  <a:pt x="4821" y="10966"/>
                  <a:pt x="4427" y="11236"/>
                </a:cubicBezTo>
                <a:cubicBezTo>
                  <a:pt x="5005" y="10542"/>
                  <a:pt x="5605" y="9868"/>
                  <a:pt x="6231" y="9215"/>
                </a:cubicBezTo>
                <a:cubicBezTo>
                  <a:pt x="6515" y="9306"/>
                  <a:pt x="7166" y="9487"/>
                  <a:pt x="7983" y="9487"/>
                </a:cubicBezTo>
                <a:cubicBezTo>
                  <a:pt x="8165" y="9487"/>
                  <a:pt x="8355" y="9478"/>
                  <a:pt x="8551" y="9457"/>
                </a:cubicBezTo>
                <a:cubicBezTo>
                  <a:pt x="9693" y="9335"/>
                  <a:pt x="9964" y="8674"/>
                  <a:pt x="9807" y="8258"/>
                </a:cubicBezTo>
                <a:cubicBezTo>
                  <a:pt x="9740" y="8081"/>
                  <a:pt x="9449" y="7650"/>
                  <a:pt x="8867" y="7650"/>
                </a:cubicBezTo>
                <a:cubicBezTo>
                  <a:pt x="8635" y="7650"/>
                  <a:pt x="8356" y="7719"/>
                  <a:pt x="8027" y="7899"/>
                </a:cubicBezTo>
                <a:cubicBezTo>
                  <a:pt x="7576" y="8146"/>
                  <a:pt x="7094" y="8459"/>
                  <a:pt x="6721" y="8712"/>
                </a:cubicBezTo>
                <a:cubicBezTo>
                  <a:pt x="7260" y="8169"/>
                  <a:pt x="7814" y="7642"/>
                  <a:pt x="8384" y="7133"/>
                </a:cubicBezTo>
                <a:cubicBezTo>
                  <a:pt x="9221" y="7286"/>
                  <a:pt x="9997" y="7451"/>
                  <a:pt x="10631" y="7451"/>
                </a:cubicBezTo>
                <a:cubicBezTo>
                  <a:pt x="10946" y="7451"/>
                  <a:pt x="11225" y="7411"/>
                  <a:pt x="11459" y="7307"/>
                </a:cubicBezTo>
                <a:cubicBezTo>
                  <a:pt x="11765" y="7171"/>
                  <a:pt x="12008" y="6833"/>
                  <a:pt x="11924" y="6511"/>
                </a:cubicBezTo>
                <a:cubicBezTo>
                  <a:pt x="11865" y="6282"/>
                  <a:pt x="11658" y="6115"/>
                  <a:pt x="11432" y="6044"/>
                </a:cubicBezTo>
                <a:cubicBezTo>
                  <a:pt x="11301" y="6003"/>
                  <a:pt x="11158" y="5985"/>
                  <a:pt x="11008" y="5985"/>
                </a:cubicBezTo>
                <a:cubicBezTo>
                  <a:pt x="10309" y="5985"/>
                  <a:pt x="9452" y="6381"/>
                  <a:pt x="8872" y="6701"/>
                </a:cubicBezTo>
                <a:cubicBezTo>
                  <a:pt x="9429" y="6220"/>
                  <a:pt x="10000" y="5754"/>
                  <a:pt x="10582" y="5304"/>
                </a:cubicBezTo>
                <a:cubicBezTo>
                  <a:pt x="11428" y="5365"/>
                  <a:pt x="12266" y="5512"/>
                  <a:pt x="12945" y="5512"/>
                </a:cubicBezTo>
                <a:cubicBezTo>
                  <a:pt x="13348" y="5512"/>
                  <a:pt x="13695" y="5460"/>
                  <a:pt x="13954" y="5307"/>
                </a:cubicBezTo>
                <a:cubicBezTo>
                  <a:pt x="14254" y="5129"/>
                  <a:pt x="14463" y="4749"/>
                  <a:pt x="14336" y="4427"/>
                </a:cubicBezTo>
                <a:cubicBezTo>
                  <a:pt x="14247" y="4198"/>
                  <a:pt x="14012" y="4050"/>
                  <a:pt x="13769" y="4005"/>
                </a:cubicBezTo>
                <a:cubicBezTo>
                  <a:pt x="13681" y="3988"/>
                  <a:pt x="13588" y="3980"/>
                  <a:pt x="13492" y="3980"/>
                </a:cubicBezTo>
                <a:cubicBezTo>
                  <a:pt x="12842" y="3980"/>
                  <a:pt x="12042" y="4335"/>
                  <a:pt x="11423" y="4676"/>
                </a:cubicBezTo>
                <a:cubicBezTo>
                  <a:pt x="12294" y="4041"/>
                  <a:pt x="13191" y="3445"/>
                  <a:pt x="14114" y="2888"/>
                </a:cubicBezTo>
                <a:cubicBezTo>
                  <a:pt x="15793" y="2486"/>
                  <a:pt x="17507" y="2326"/>
                  <a:pt x="18186" y="1552"/>
                </a:cubicBezTo>
                <a:cubicBezTo>
                  <a:pt x="18488" y="1207"/>
                  <a:pt x="18593" y="649"/>
                  <a:pt x="18302" y="298"/>
                </a:cubicBezTo>
                <a:cubicBezTo>
                  <a:pt x="18076" y="89"/>
                  <a:pt x="17818" y="0"/>
                  <a:pt x="17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6"/>
          <p:cNvGrpSpPr/>
          <p:nvPr/>
        </p:nvGrpSpPr>
        <p:grpSpPr>
          <a:xfrm rot="4612556">
            <a:off x="-55400" y="4315477"/>
            <a:ext cx="872733" cy="710976"/>
            <a:chOff x="3472900" y="1023500"/>
            <a:chExt cx="462350" cy="376675"/>
          </a:xfrm>
        </p:grpSpPr>
        <p:sp>
          <p:nvSpPr>
            <p:cNvPr id="388" name="Google Shape;388;p16"/>
            <p:cNvSpPr/>
            <p:nvPr/>
          </p:nvSpPr>
          <p:spPr>
            <a:xfrm>
              <a:off x="3472900" y="1023500"/>
              <a:ext cx="462350" cy="376675"/>
            </a:xfrm>
            <a:custGeom>
              <a:avLst/>
              <a:gdLst/>
              <a:ahLst/>
              <a:cxnLst/>
              <a:rect l="l" t="t" r="r" b="b"/>
              <a:pathLst>
                <a:path w="18494" h="15067" extrusionOk="0">
                  <a:moveTo>
                    <a:pt x="1599" y="0"/>
                  </a:moveTo>
                  <a:cubicBezTo>
                    <a:pt x="1383" y="0"/>
                    <a:pt x="1201" y="51"/>
                    <a:pt x="1062" y="157"/>
                  </a:cubicBezTo>
                  <a:cubicBezTo>
                    <a:pt x="1" y="958"/>
                    <a:pt x="1883" y="4000"/>
                    <a:pt x="4652" y="4862"/>
                  </a:cubicBezTo>
                  <a:cubicBezTo>
                    <a:pt x="4448" y="4804"/>
                    <a:pt x="4236" y="4776"/>
                    <a:pt x="4030" y="4776"/>
                  </a:cubicBezTo>
                  <a:cubicBezTo>
                    <a:pt x="3409" y="4776"/>
                    <a:pt x="2843" y="5035"/>
                    <a:pt x="2727" y="5531"/>
                  </a:cubicBezTo>
                  <a:cubicBezTo>
                    <a:pt x="2566" y="6220"/>
                    <a:pt x="3430" y="6995"/>
                    <a:pt x="4892" y="6995"/>
                  </a:cubicBezTo>
                  <a:cubicBezTo>
                    <a:pt x="4904" y="6995"/>
                    <a:pt x="4915" y="6995"/>
                    <a:pt x="4927" y="6995"/>
                  </a:cubicBezTo>
                  <a:lnTo>
                    <a:pt x="4927" y="6995"/>
                  </a:lnTo>
                  <a:cubicBezTo>
                    <a:pt x="4507" y="7182"/>
                    <a:pt x="4169" y="7769"/>
                    <a:pt x="4632" y="8415"/>
                  </a:cubicBezTo>
                  <a:cubicBezTo>
                    <a:pt x="5434" y="9537"/>
                    <a:pt x="7906" y="9904"/>
                    <a:pt x="9555" y="10021"/>
                  </a:cubicBezTo>
                  <a:cubicBezTo>
                    <a:pt x="8905" y="10036"/>
                    <a:pt x="8301" y="10243"/>
                    <a:pt x="8231" y="10841"/>
                  </a:cubicBezTo>
                  <a:cubicBezTo>
                    <a:pt x="8074" y="12204"/>
                    <a:pt x="11066" y="12498"/>
                    <a:pt x="13060" y="12527"/>
                  </a:cubicBezTo>
                  <a:cubicBezTo>
                    <a:pt x="12702" y="12606"/>
                    <a:pt x="12389" y="12803"/>
                    <a:pt x="12339" y="13252"/>
                  </a:cubicBezTo>
                  <a:cubicBezTo>
                    <a:pt x="12160" y="14826"/>
                    <a:pt x="16474" y="14961"/>
                    <a:pt x="17836" y="15067"/>
                  </a:cubicBezTo>
                  <a:cubicBezTo>
                    <a:pt x="18494" y="10703"/>
                    <a:pt x="16498" y="7099"/>
                    <a:pt x="15079" y="7099"/>
                  </a:cubicBezTo>
                  <a:cubicBezTo>
                    <a:pt x="14872" y="7099"/>
                    <a:pt x="14678" y="7176"/>
                    <a:pt x="14505" y="7338"/>
                  </a:cubicBezTo>
                  <a:cubicBezTo>
                    <a:pt x="14353" y="7481"/>
                    <a:pt x="14274" y="7757"/>
                    <a:pt x="14289" y="8008"/>
                  </a:cubicBezTo>
                  <a:cubicBezTo>
                    <a:pt x="13696" y="6893"/>
                    <a:pt x="12676" y="5113"/>
                    <a:pt x="11715" y="4736"/>
                  </a:cubicBezTo>
                  <a:cubicBezTo>
                    <a:pt x="11543" y="4668"/>
                    <a:pt x="11384" y="4639"/>
                    <a:pt x="11241" y="4639"/>
                  </a:cubicBezTo>
                  <a:cubicBezTo>
                    <a:pt x="10614" y="4639"/>
                    <a:pt x="10277" y="5205"/>
                    <a:pt x="10287" y="5624"/>
                  </a:cubicBezTo>
                  <a:cubicBezTo>
                    <a:pt x="9512" y="3952"/>
                    <a:pt x="8122" y="2530"/>
                    <a:pt x="7311" y="2255"/>
                  </a:cubicBezTo>
                  <a:cubicBezTo>
                    <a:pt x="7156" y="2202"/>
                    <a:pt x="7009" y="2179"/>
                    <a:pt x="6874" y="2179"/>
                  </a:cubicBezTo>
                  <a:cubicBezTo>
                    <a:pt x="6196" y="2179"/>
                    <a:pt x="5796" y="2767"/>
                    <a:pt x="6019" y="3214"/>
                  </a:cubicBezTo>
                  <a:cubicBezTo>
                    <a:pt x="4454" y="1184"/>
                    <a:pt x="2637" y="0"/>
                    <a:pt x="1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3520750" y="1055625"/>
              <a:ext cx="385950" cy="314875"/>
            </a:xfrm>
            <a:custGeom>
              <a:avLst/>
              <a:gdLst/>
              <a:ahLst/>
              <a:cxnLst/>
              <a:rect l="l" t="t" r="r" b="b"/>
              <a:pathLst>
                <a:path w="15438" h="12595" extrusionOk="0">
                  <a:moveTo>
                    <a:pt x="94" y="1"/>
                  </a:moveTo>
                  <a:cubicBezTo>
                    <a:pt x="72" y="1"/>
                    <a:pt x="50" y="9"/>
                    <a:pt x="34" y="26"/>
                  </a:cubicBezTo>
                  <a:cubicBezTo>
                    <a:pt x="1" y="60"/>
                    <a:pt x="3" y="115"/>
                    <a:pt x="38" y="147"/>
                  </a:cubicBezTo>
                  <a:cubicBezTo>
                    <a:pt x="2999" y="3024"/>
                    <a:pt x="5522" y="4658"/>
                    <a:pt x="7749" y="6099"/>
                  </a:cubicBezTo>
                  <a:cubicBezTo>
                    <a:pt x="10455" y="7852"/>
                    <a:pt x="12792" y="9365"/>
                    <a:pt x="15262" y="12562"/>
                  </a:cubicBezTo>
                  <a:cubicBezTo>
                    <a:pt x="15277" y="12583"/>
                    <a:pt x="15302" y="12594"/>
                    <a:pt x="15328" y="12594"/>
                  </a:cubicBezTo>
                  <a:cubicBezTo>
                    <a:pt x="15398" y="12594"/>
                    <a:pt x="15438" y="12515"/>
                    <a:pt x="15395" y="12459"/>
                  </a:cubicBezTo>
                  <a:cubicBezTo>
                    <a:pt x="12908" y="9238"/>
                    <a:pt x="10559" y="7718"/>
                    <a:pt x="7840" y="5958"/>
                  </a:cubicBezTo>
                  <a:cubicBezTo>
                    <a:pt x="5621" y="4520"/>
                    <a:pt x="3104" y="2892"/>
                    <a:pt x="155" y="27"/>
                  </a:cubicBezTo>
                  <a:cubicBezTo>
                    <a:pt x="138" y="9"/>
                    <a:pt x="116" y="1"/>
                    <a:pt x="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3648825" y="1100025"/>
              <a:ext cx="44200" cy="61450"/>
            </a:xfrm>
            <a:custGeom>
              <a:avLst/>
              <a:gdLst/>
              <a:ahLst/>
              <a:cxnLst/>
              <a:rect l="l" t="t" r="r" b="b"/>
              <a:pathLst>
                <a:path w="1768" h="2458" extrusionOk="0">
                  <a:moveTo>
                    <a:pt x="115" y="0"/>
                  </a:moveTo>
                  <a:cubicBezTo>
                    <a:pt x="57" y="0"/>
                    <a:pt x="1" y="65"/>
                    <a:pt x="42" y="131"/>
                  </a:cubicBezTo>
                  <a:lnTo>
                    <a:pt x="1602" y="2421"/>
                  </a:lnTo>
                  <a:cubicBezTo>
                    <a:pt x="1618" y="2444"/>
                    <a:pt x="1645" y="2458"/>
                    <a:pt x="1672" y="2458"/>
                  </a:cubicBezTo>
                  <a:cubicBezTo>
                    <a:pt x="1689" y="2458"/>
                    <a:pt x="1706" y="2452"/>
                    <a:pt x="1719" y="2443"/>
                  </a:cubicBezTo>
                  <a:cubicBezTo>
                    <a:pt x="1757" y="2417"/>
                    <a:pt x="1768" y="2364"/>
                    <a:pt x="1742" y="2326"/>
                  </a:cubicBezTo>
                  <a:lnTo>
                    <a:pt x="182" y="36"/>
                  </a:lnTo>
                  <a:cubicBezTo>
                    <a:pt x="163" y="11"/>
                    <a:pt x="139"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3755675" y="1165650"/>
              <a:ext cx="40250" cy="60600"/>
            </a:xfrm>
            <a:custGeom>
              <a:avLst/>
              <a:gdLst/>
              <a:ahLst/>
              <a:cxnLst/>
              <a:rect l="l" t="t" r="r" b="b"/>
              <a:pathLst>
                <a:path w="1610" h="2424" extrusionOk="0">
                  <a:moveTo>
                    <a:pt x="95" y="1"/>
                  </a:moveTo>
                  <a:cubicBezTo>
                    <a:pt x="78" y="1"/>
                    <a:pt x="61" y="6"/>
                    <a:pt x="45" y="17"/>
                  </a:cubicBezTo>
                  <a:cubicBezTo>
                    <a:pt x="8" y="45"/>
                    <a:pt x="1" y="97"/>
                    <a:pt x="28" y="135"/>
                  </a:cubicBezTo>
                  <a:cubicBezTo>
                    <a:pt x="553" y="846"/>
                    <a:pt x="1021" y="1595"/>
                    <a:pt x="1430" y="2378"/>
                  </a:cubicBezTo>
                  <a:cubicBezTo>
                    <a:pt x="1445" y="2406"/>
                    <a:pt x="1474" y="2423"/>
                    <a:pt x="1505" y="2423"/>
                  </a:cubicBezTo>
                  <a:lnTo>
                    <a:pt x="1505" y="2422"/>
                  </a:lnTo>
                  <a:cubicBezTo>
                    <a:pt x="1568" y="2422"/>
                    <a:pt x="1609" y="2355"/>
                    <a:pt x="1579" y="2299"/>
                  </a:cubicBezTo>
                  <a:cubicBezTo>
                    <a:pt x="1166" y="1509"/>
                    <a:pt x="693" y="753"/>
                    <a:pt x="163" y="35"/>
                  </a:cubicBezTo>
                  <a:cubicBezTo>
                    <a:pt x="147" y="12"/>
                    <a:pt x="121"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3857000" y="1234150"/>
              <a:ext cx="23275" cy="81800"/>
            </a:xfrm>
            <a:custGeom>
              <a:avLst/>
              <a:gdLst/>
              <a:ahLst/>
              <a:cxnLst/>
              <a:rect l="l" t="t" r="r" b="b"/>
              <a:pathLst>
                <a:path w="931" h="3272" extrusionOk="0">
                  <a:moveTo>
                    <a:pt x="96" y="1"/>
                  </a:moveTo>
                  <a:cubicBezTo>
                    <a:pt x="83" y="1"/>
                    <a:pt x="70" y="3"/>
                    <a:pt x="58" y="10"/>
                  </a:cubicBezTo>
                  <a:cubicBezTo>
                    <a:pt x="17" y="31"/>
                    <a:pt x="0" y="82"/>
                    <a:pt x="22" y="123"/>
                  </a:cubicBezTo>
                  <a:cubicBezTo>
                    <a:pt x="503" y="1073"/>
                    <a:pt x="757" y="2122"/>
                    <a:pt x="762" y="3187"/>
                  </a:cubicBezTo>
                  <a:cubicBezTo>
                    <a:pt x="762" y="3233"/>
                    <a:pt x="799" y="3271"/>
                    <a:pt x="846" y="3271"/>
                  </a:cubicBezTo>
                  <a:cubicBezTo>
                    <a:pt x="893" y="3271"/>
                    <a:pt x="931" y="3233"/>
                    <a:pt x="931" y="3186"/>
                  </a:cubicBezTo>
                  <a:cubicBezTo>
                    <a:pt x="926" y="2095"/>
                    <a:pt x="666" y="1020"/>
                    <a:pt x="171" y="47"/>
                  </a:cubicBezTo>
                  <a:cubicBezTo>
                    <a:pt x="156" y="17"/>
                    <a:pt x="127" y="1"/>
                    <a:pt x="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a:off x="3571300" y="1166475"/>
              <a:ext cx="70375" cy="12375"/>
            </a:xfrm>
            <a:custGeom>
              <a:avLst/>
              <a:gdLst/>
              <a:ahLst/>
              <a:cxnLst/>
              <a:rect l="l" t="t" r="r" b="b"/>
              <a:pathLst>
                <a:path w="2815" h="495" extrusionOk="0">
                  <a:moveTo>
                    <a:pt x="89" y="1"/>
                  </a:moveTo>
                  <a:cubicBezTo>
                    <a:pt x="47" y="1"/>
                    <a:pt x="10" y="32"/>
                    <a:pt x="6" y="75"/>
                  </a:cubicBezTo>
                  <a:cubicBezTo>
                    <a:pt x="0" y="120"/>
                    <a:pt x="33" y="163"/>
                    <a:pt x="79" y="168"/>
                  </a:cubicBezTo>
                  <a:lnTo>
                    <a:pt x="2713" y="493"/>
                  </a:lnTo>
                  <a:lnTo>
                    <a:pt x="2723" y="493"/>
                  </a:lnTo>
                  <a:lnTo>
                    <a:pt x="2723" y="494"/>
                  </a:lnTo>
                  <a:cubicBezTo>
                    <a:pt x="2725" y="494"/>
                    <a:pt x="2727" y="494"/>
                    <a:pt x="2729" y="494"/>
                  </a:cubicBezTo>
                  <a:cubicBezTo>
                    <a:pt x="2773" y="494"/>
                    <a:pt x="2810" y="460"/>
                    <a:pt x="2812" y="415"/>
                  </a:cubicBezTo>
                  <a:cubicBezTo>
                    <a:pt x="2815" y="369"/>
                    <a:pt x="2780" y="328"/>
                    <a:pt x="2733" y="326"/>
                  </a:cubicBezTo>
                  <a:lnTo>
                    <a:pt x="100" y="1"/>
                  </a:lnTo>
                  <a:cubicBezTo>
                    <a:pt x="96" y="1"/>
                    <a:pt x="92"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a:off x="3619050" y="1219275"/>
              <a:ext cx="92925" cy="16850"/>
            </a:xfrm>
            <a:custGeom>
              <a:avLst/>
              <a:gdLst/>
              <a:ahLst/>
              <a:cxnLst/>
              <a:rect l="l" t="t" r="r" b="b"/>
              <a:pathLst>
                <a:path w="3717" h="674" extrusionOk="0">
                  <a:moveTo>
                    <a:pt x="91" y="1"/>
                  </a:moveTo>
                  <a:cubicBezTo>
                    <a:pt x="48" y="1"/>
                    <a:pt x="12" y="31"/>
                    <a:pt x="7" y="73"/>
                  </a:cubicBezTo>
                  <a:cubicBezTo>
                    <a:pt x="0" y="118"/>
                    <a:pt x="30" y="160"/>
                    <a:pt x="75" y="168"/>
                  </a:cubicBezTo>
                  <a:lnTo>
                    <a:pt x="3617" y="673"/>
                  </a:lnTo>
                  <a:cubicBezTo>
                    <a:pt x="3620" y="673"/>
                    <a:pt x="3624" y="674"/>
                    <a:pt x="3628" y="674"/>
                  </a:cubicBezTo>
                  <a:cubicBezTo>
                    <a:pt x="3673" y="674"/>
                    <a:pt x="3710" y="640"/>
                    <a:pt x="3713" y="595"/>
                  </a:cubicBezTo>
                  <a:cubicBezTo>
                    <a:pt x="3716" y="551"/>
                    <a:pt x="3684" y="512"/>
                    <a:pt x="3641" y="506"/>
                  </a:cubicBezTo>
                  <a:lnTo>
                    <a:pt x="99" y="1"/>
                  </a:lnTo>
                  <a:cubicBezTo>
                    <a:pt x="96" y="1"/>
                    <a:pt x="93" y="1"/>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3712650" y="1291025"/>
              <a:ext cx="73400" cy="9900"/>
            </a:xfrm>
            <a:custGeom>
              <a:avLst/>
              <a:gdLst/>
              <a:ahLst/>
              <a:cxnLst/>
              <a:rect l="l" t="t" r="r" b="b"/>
              <a:pathLst>
                <a:path w="2936" h="396" extrusionOk="0">
                  <a:moveTo>
                    <a:pt x="2847" y="0"/>
                  </a:moveTo>
                  <a:cubicBezTo>
                    <a:pt x="2843" y="0"/>
                    <a:pt x="2839" y="1"/>
                    <a:pt x="2835" y="1"/>
                  </a:cubicBezTo>
                  <a:cubicBezTo>
                    <a:pt x="1925" y="111"/>
                    <a:pt x="999" y="188"/>
                    <a:pt x="84" y="227"/>
                  </a:cubicBezTo>
                  <a:cubicBezTo>
                    <a:pt x="38" y="228"/>
                    <a:pt x="0" y="266"/>
                    <a:pt x="1" y="313"/>
                  </a:cubicBezTo>
                  <a:cubicBezTo>
                    <a:pt x="2" y="359"/>
                    <a:pt x="40" y="396"/>
                    <a:pt x="85" y="396"/>
                  </a:cubicBezTo>
                  <a:cubicBezTo>
                    <a:pt x="86" y="396"/>
                    <a:pt x="87" y="396"/>
                    <a:pt x="87" y="396"/>
                  </a:cubicBezTo>
                  <a:lnTo>
                    <a:pt x="91" y="396"/>
                  </a:lnTo>
                  <a:cubicBezTo>
                    <a:pt x="1011" y="355"/>
                    <a:pt x="1940" y="279"/>
                    <a:pt x="2854" y="168"/>
                  </a:cubicBezTo>
                  <a:cubicBezTo>
                    <a:pt x="2902" y="164"/>
                    <a:pt x="2936" y="122"/>
                    <a:pt x="2931" y="75"/>
                  </a:cubicBezTo>
                  <a:cubicBezTo>
                    <a:pt x="2925" y="32"/>
                    <a:pt x="2889" y="0"/>
                    <a:pt x="2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3812875" y="1353475"/>
              <a:ext cx="57000" cy="9825"/>
            </a:xfrm>
            <a:custGeom>
              <a:avLst/>
              <a:gdLst/>
              <a:ahLst/>
              <a:cxnLst/>
              <a:rect l="l" t="t" r="r" b="b"/>
              <a:pathLst>
                <a:path w="2280" h="393" extrusionOk="0">
                  <a:moveTo>
                    <a:pt x="2199" y="0"/>
                  </a:moveTo>
                  <a:cubicBezTo>
                    <a:pt x="1494" y="5"/>
                    <a:pt x="790" y="81"/>
                    <a:pt x="100" y="226"/>
                  </a:cubicBezTo>
                  <a:cubicBezTo>
                    <a:pt x="0" y="247"/>
                    <a:pt x="15" y="391"/>
                    <a:pt x="116" y="392"/>
                  </a:cubicBezTo>
                  <a:cubicBezTo>
                    <a:pt x="123" y="392"/>
                    <a:pt x="128" y="391"/>
                    <a:pt x="134" y="390"/>
                  </a:cubicBezTo>
                  <a:cubicBezTo>
                    <a:pt x="814" y="250"/>
                    <a:pt x="1506" y="175"/>
                    <a:pt x="2201" y="169"/>
                  </a:cubicBezTo>
                  <a:cubicBezTo>
                    <a:pt x="2246" y="166"/>
                    <a:pt x="2280" y="129"/>
                    <a:pt x="2280" y="84"/>
                  </a:cubicBezTo>
                  <a:cubicBezTo>
                    <a:pt x="2280" y="40"/>
                    <a:pt x="2245" y="2"/>
                    <a:pt x="2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6"/>
          <p:cNvSpPr/>
          <p:nvPr/>
        </p:nvSpPr>
        <p:spPr>
          <a:xfrm>
            <a:off x="2234125" y="2245100"/>
            <a:ext cx="4675761" cy="2242856"/>
          </a:xfrm>
          <a:custGeom>
            <a:avLst/>
            <a:gdLst/>
            <a:ahLst/>
            <a:cxnLst/>
            <a:rect l="l" t="t" r="r" b="b"/>
            <a:pathLst>
              <a:path w="70020" h="33587" extrusionOk="0">
                <a:moveTo>
                  <a:pt x="41307" y="1"/>
                </a:moveTo>
                <a:cubicBezTo>
                  <a:pt x="29862" y="1"/>
                  <a:pt x="12062" y="4875"/>
                  <a:pt x="4727" y="18135"/>
                </a:cubicBezTo>
                <a:cubicBezTo>
                  <a:pt x="0" y="26681"/>
                  <a:pt x="4077" y="33586"/>
                  <a:pt x="12381" y="33586"/>
                </a:cubicBezTo>
                <a:cubicBezTo>
                  <a:pt x="12845" y="33586"/>
                  <a:pt x="13323" y="33565"/>
                  <a:pt x="13813" y="33521"/>
                </a:cubicBezTo>
                <a:cubicBezTo>
                  <a:pt x="20870" y="32884"/>
                  <a:pt x="27792" y="31325"/>
                  <a:pt x="34683" y="31325"/>
                </a:cubicBezTo>
                <a:cubicBezTo>
                  <a:pt x="37243" y="31325"/>
                  <a:pt x="39800" y="31541"/>
                  <a:pt x="42357" y="32098"/>
                </a:cubicBezTo>
                <a:cubicBezTo>
                  <a:pt x="46075" y="32909"/>
                  <a:pt x="49700" y="33543"/>
                  <a:pt x="52974" y="33543"/>
                </a:cubicBezTo>
                <a:cubicBezTo>
                  <a:pt x="57826" y="33543"/>
                  <a:pt x="61905" y="32150"/>
                  <a:pt x="64372" y="27878"/>
                </a:cubicBezTo>
                <a:cubicBezTo>
                  <a:pt x="70020" y="18094"/>
                  <a:pt x="59868" y="967"/>
                  <a:pt x="43335" y="55"/>
                </a:cubicBezTo>
                <a:cubicBezTo>
                  <a:pt x="42686" y="19"/>
                  <a:pt x="42008" y="1"/>
                  <a:pt x="41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txBox="1">
            <a:spLocks noGrp="1"/>
          </p:cNvSpPr>
          <p:nvPr>
            <p:ph type="subTitle" idx="1"/>
          </p:nvPr>
        </p:nvSpPr>
        <p:spPr>
          <a:xfrm>
            <a:off x="937700" y="3396559"/>
            <a:ext cx="21753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9" name="Google Shape;399;p16"/>
          <p:cNvSpPr txBox="1">
            <a:spLocks noGrp="1"/>
          </p:cNvSpPr>
          <p:nvPr>
            <p:ph type="subTitle" idx="2"/>
          </p:nvPr>
        </p:nvSpPr>
        <p:spPr>
          <a:xfrm>
            <a:off x="3484422" y="3396559"/>
            <a:ext cx="21753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0" name="Google Shape;400;p16"/>
          <p:cNvSpPr txBox="1">
            <a:spLocks noGrp="1"/>
          </p:cNvSpPr>
          <p:nvPr>
            <p:ph type="subTitle" idx="3"/>
          </p:nvPr>
        </p:nvSpPr>
        <p:spPr>
          <a:xfrm>
            <a:off x="6031150" y="3396559"/>
            <a:ext cx="21753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1" name="Google Shape;40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02" name="Google Shape;402;p16"/>
          <p:cNvSpPr txBox="1">
            <a:spLocks noGrp="1"/>
          </p:cNvSpPr>
          <p:nvPr>
            <p:ph type="subTitle" idx="4"/>
          </p:nvPr>
        </p:nvSpPr>
        <p:spPr>
          <a:xfrm>
            <a:off x="937700" y="3086000"/>
            <a:ext cx="2175300" cy="394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2"/>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403" name="Google Shape;403;p16"/>
          <p:cNvSpPr txBox="1">
            <a:spLocks noGrp="1"/>
          </p:cNvSpPr>
          <p:nvPr>
            <p:ph type="subTitle" idx="5"/>
          </p:nvPr>
        </p:nvSpPr>
        <p:spPr>
          <a:xfrm>
            <a:off x="3484422" y="3086000"/>
            <a:ext cx="2175300" cy="394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accent1"/>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404" name="Google Shape;404;p16"/>
          <p:cNvSpPr txBox="1">
            <a:spLocks noGrp="1"/>
          </p:cNvSpPr>
          <p:nvPr>
            <p:ph type="subTitle" idx="6"/>
          </p:nvPr>
        </p:nvSpPr>
        <p:spPr>
          <a:xfrm>
            <a:off x="6031150" y="3086000"/>
            <a:ext cx="2175300" cy="394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2"/>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405" name="Google Shape;405;p16"/>
          <p:cNvSpPr/>
          <p:nvPr/>
        </p:nvSpPr>
        <p:spPr>
          <a:xfrm>
            <a:off x="7651175" y="3925525"/>
            <a:ext cx="1138909" cy="1182396"/>
          </a:xfrm>
          <a:custGeom>
            <a:avLst/>
            <a:gdLst/>
            <a:ahLst/>
            <a:cxnLst/>
            <a:rect l="l" t="t" r="r" b="b"/>
            <a:pathLst>
              <a:path w="23597" h="24498" extrusionOk="0">
                <a:moveTo>
                  <a:pt x="617" y="2"/>
                </a:moveTo>
                <a:cubicBezTo>
                  <a:pt x="468" y="2"/>
                  <a:pt x="323" y="60"/>
                  <a:pt x="213" y="169"/>
                </a:cubicBezTo>
                <a:cubicBezTo>
                  <a:pt x="50" y="332"/>
                  <a:pt x="1" y="578"/>
                  <a:pt x="89" y="791"/>
                </a:cubicBezTo>
                <a:cubicBezTo>
                  <a:pt x="178" y="1004"/>
                  <a:pt x="386" y="1144"/>
                  <a:pt x="617" y="1144"/>
                </a:cubicBezTo>
                <a:cubicBezTo>
                  <a:pt x="931" y="1144"/>
                  <a:pt x="1187" y="888"/>
                  <a:pt x="1187" y="574"/>
                </a:cubicBezTo>
                <a:cubicBezTo>
                  <a:pt x="1187" y="342"/>
                  <a:pt x="1048" y="134"/>
                  <a:pt x="835" y="46"/>
                </a:cubicBezTo>
                <a:cubicBezTo>
                  <a:pt x="765" y="17"/>
                  <a:pt x="690" y="2"/>
                  <a:pt x="617" y="2"/>
                </a:cubicBezTo>
                <a:close/>
                <a:moveTo>
                  <a:pt x="3819" y="1"/>
                </a:moveTo>
                <a:cubicBezTo>
                  <a:pt x="3670" y="1"/>
                  <a:pt x="3524" y="59"/>
                  <a:pt x="3415" y="169"/>
                </a:cubicBezTo>
                <a:cubicBezTo>
                  <a:pt x="3251" y="332"/>
                  <a:pt x="3202" y="578"/>
                  <a:pt x="3291" y="791"/>
                </a:cubicBezTo>
                <a:cubicBezTo>
                  <a:pt x="3379" y="1004"/>
                  <a:pt x="3588" y="1144"/>
                  <a:pt x="3818" y="1144"/>
                </a:cubicBezTo>
                <a:cubicBezTo>
                  <a:pt x="4133" y="1143"/>
                  <a:pt x="4389" y="888"/>
                  <a:pt x="4389" y="574"/>
                </a:cubicBezTo>
                <a:cubicBezTo>
                  <a:pt x="4389" y="342"/>
                  <a:pt x="4250" y="134"/>
                  <a:pt x="4037" y="45"/>
                </a:cubicBezTo>
                <a:cubicBezTo>
                  <a:pt x="3966" y="16"/>
                  <a:pt x="3892" y="1"/>
                  <a:pt x="3819" y="1"/>
                </a:cubicBezTo>
                <a:close/>
                <a:moveTo>
                  <a:pt x="7018" y="1"/>
                </a:moveTo>
                <a:cubicBezTo>
                  <a:pt x="6870" y="1"/>
                  <a:pt x="6725" y="59"/>
                  <a:pt x="6615" y="168"/>
                </a:cubicBezTo>
                <a:cubicBezTo>
                  <a:pt x="6452" y="331"/>
                  <a:pt x="6402" y="577"/>
                  <a:pt x="6491" y="791"/>
                </a:cubicBezTo>
                <a:cubicBezTo>
                  <a:pt x="6579" y="1004"/>
                  <a:pt x="6787" y="1143"/>
                  <a:pt x="7019" y="1144"/>
                </a:cubicBezTo>
                <a:cubicBezTo>
                  <a:pt x="7334" y="1143"/>
                  <a:pt x="7589" y="888"/>
                  <a:pt x="7590" y="574"/>
                </a:cubicBezTo>
                <a:cubicBezTo>
                  <a:pt x="7590" y="342"/>
                  <a:pt x="7452" y="134"/>
                  <a:pt x="7238" y="45"/>
                </a:cubicBezTo>
                <a:cubicBezTo>
                  <a:pt x="7167" y="15"/>
                  <a:pt x="7092" y="1"/>
                  <a:pt x="7018" y="1"/>
                </a:cubicBezTo>
                <a:close/>
                <a:moveTo>
                  <a:pt x="10221" y="2"/>
                </a:moveTo>
                <a:cubicBezTo>
                  <a:pt x="10072" y="2"/>
                  <a:pt x="9926" y="60"/>
                  <a:pt x="9817" y="169"/>
                </a:cubicBezTo>
                <a:cubicBezTo>
                  <a:pt x="9654" y="332"/>
                  <a:pt x="9605" y="578"/>
                  <a:pt x="9693" y="791"/>
                </a:cubicBezTo>
                <a:cubicBezTo>
                  <a:pt x="9782" y="1005"/>
                  <a:pt x="9990" y="1144"/>
                  <a:pt x="10221" y="1144"/>
                </a:cubicBezTo>
                <a:cubicBezTo>
                  <a:pt x="10535" y="1143"/>
                  <a:pt x="10791" y="887"/>
                  <a:pt x="10791" y="574"/>
                </a:cubicBezTo>
                <a:cubicBezTo>
                  <a:pt x="10791" y="342"/>
                  <a:pt x="10652" y="134"/>
                  <a:pt x="10439" y="46"/>
                </a:cubicBezTo>
                <a:cubicBezTo>
                  <a:pt x="10369" y="16"/>
                  <a:pt x="10294" y="2"/>
                  <a:pt x="10221" y="2"/>
                </a:cubicBezTo>
                <a:close/>
                <a:moveTo>
                  <a:pt x="13423" y="2"/>
                </a:moveTo>
                <a:cubicBezTo>
                  <a:pt x="13274" y="2"/>
                  <a:pt x="13128" y="60"/>
                  <a:pt x="13019" y="169"/>
                </a:cubicBezTo>
                <a:cubicBezTo>
                  <a:pt x="12855" y="332"/>
                  <a:pt x="12807" y="578"/>
                  <a:pt x="12894" y="791"/>
                </a:cubicBezTo>
                <a:cubicBezTo>
                  <a:pt x="12982" y="1004"/>
                  <a:pt x="13191" y="1143"/>
                  <a:pt x="13421" y="1144"/>
                </a:cubicBezTo>
                <a:cubicBezTo>
                  <a:pt x="13736" y="1143"/>
                  <a:pt x="13992" y="888"/>
                  <a:pt x="13993" y="574"/>
                </a:cubicBezTo>
                <a:cubicBezTo>
                  <a:pt x="13993" y="343"/>
                  <a:pt x="13854" y="134"/>
                  <a:pt x="13641" y="46"/>
                </a:cubicBezTo>
                <a:cubicBezTo>
                  <a:pt x="13570" y="17"/>
                  <a:pt x="13496" y="2"/>
                  <a:pt x="13423" y="2"/>
                </a:cubicBezTo>
                <a:close/>
                <a:moveTo>
                  <a:pt x="16623" y="1"/>
                </a:moveTo>
                <a:cubicBezTo>
                  <a:pt x="16475" y="1"/>
                  <a:pt x="16329" y="59"/>
                  <a:pt x="16219" y="168"/>
                </a:cubicBezTo>
                <a:cubicBezTo>
                  <a:pt x="16056" y="331"/>
                  <a:pt x="16007" y="577"/>
                  <a:pt x="16095" y="791"/>
                </a:cubicBezTo>
                <a:cubicBezTo>
                  <a:pt x="16184" y="1004"/>
                  <a:pt x="16392" y="1143"/>
                  <a:pt x="16623" y="1144"/>
                </a:cubicBezTo>
                <a:cubicBezTo>
                  <a:pt x="16939" y="1143"/>
                  <a:pt x="17193" y="888"/>
                  <a:pt x="17194" y="574"/>
                </a:cubicBezTo>
                <a:cubicBezTo>
                  <a:pt x="17194" y="342"/>
                  <a:pt x="17056" y="134"/>
                  <a:pt x="16842" y="45"/>
                </a:cubicBezTo>
                <a:cubicBezTo>
                  <a:pt x="16772" y="15"/>
                  <a:pt x="16697" y="1"/>
                  <a:pt x="16623" y="1"/>
                </a:cubicBezTo>
                <a:close/>
                <a:moveTo>
                  <a:pt x="19826" y="1"/>
                </a:moveTo>
                <a:cubicBezTo>
                  <a:pt x="19677" y="1"/>
                  <a:pt x="19530" y="59"/>
                  <a:pt x="19421" y="168"/>
                </a:cubicBezTo>
                <a:cubicBezTo>
                  <a:pt x="19257" y="331"/>
                  <a:pt x="19209" y="577"/>
                  <a:pt x="19297" y="791"/>
                </a:cubicBezTo>
                <a:cubicBezTo>
                  <a:pt x="19385" y="1004"/>
                  <a:pt x="19594" y="1143"/>
                  <a:pt x="19825" y="1144"/>
                </a:cubicBezTo>
                <a:cubicBezTo>
                  <a:pt x="20139" y="1143"/>
                  <a:pt x="20395" y="888"/>
                  <a:pt x="20396" y="574"/>
                </a:cubicBezTo>
                <a:cubicBezTo>
                  <a:pt x="20396" y="342"/>
                  <a:pt x="20257" y="134"/>
                  <a:pt x="20044" y="45"/>
                </a:cubicBezTo>
                <a:cubicBezTo>
                  <a:pt x="19974" y="16"/>
                  <a:pt x="19899" y="1"/>
                  <a:pt x="19826" y="1"/>
                </a:cubicBezTo>
                <a:close/>
                <a:moveTo>
                  <a:pt x="23026" y="2"/>
                </a:moveTo>
                <a:cubicBezTo>
                  <a:pt x="22878" y="2"/>
                  <a:pt x="22731" y="60"/>
                  <a:pt x="22623" y="169"/>
                </a:cubicBezTo>
                <a:cubicBezTo>
                  <a:pt x="22459" y="332"/>
                  <a:pt x="22410" y="578"/>
                  <a:pt x="22498" y="791"/>
                </a:cubicBezTo>
                <a:cubicBezTo>
                  <a:pt x="22587" y="1005"/>
                  <a:pt x="22796" y="1144"/>
                  <a:pt x="23026" y="1144"/>
                </a:cubicBezTo>
                <a:cubicBezTo>
                  <a:pt x="23341" y="1143"/>
                  <a:pt x="23596" y="887"/>
                  <a:pt x="23597" y="574"/>
                </a:cubicBezTo>
                <a:cubicBezTo>
                  <a:pt x="23597" y="342"/>
                  <a:pt x="23458" y="134"/>
                  <a:pt x="23245" y="46"/>
                </a:cubicBezTo>
                <a:cubicBezTo>
                  <a:pt x="23174" y="16"/>
                  <a:pt x="23100" y="2"/>
                  <a:pt x="23026" y="2"/>
                </a:cubicBezTo>
                <a:close/>
                <a:moveTo>
                  <a:pt x="617" y="2922"/>
                </a:moveTo>
                <a:cubicBezTo>
                  <a:pt x="469" y="2922"/>
                  <a:pt x="323" y="2980"/>
                  <a:pt x="213" y="3089"/>
                </a:cubicBezTo>
                <a:cubicBezTo>
                  <a:pt x="50" y="3252"/>
                  <a:pt x="1" y="3498"/>
                  <a:pt x="89" y="3711"/>
                </a:cubicBezTo>
                <a:cubicBezTo>
                  <a:pt x="178" y="3924"/>
                  <a:pt x="386" y="4063"/>
                  <a:pt x="617" y="4063"/>
                </a:cubicBezTo>
                <a:cubicBezTo>
                  <a:pt x="931" y="4063"/>
                  <a:pt x="1187" y="3807"/>
                  <a:pt x="1187" y="3493"/>
                </a:cubicBezTo>
                <a:cubicBezTo>
                  <a:pt x="1187" y="3262"/>
                  <a:pt x="1048" y="3054"/>
                  <a:pt x="835" y="2965"/>
                </a:cubicBezTo>
                <a:cubicBezTo>
                  <a:pt x="765" y="2936"/>
                  <a:pt x="691" y="2922"/>
                  <a:pt x="617" y="2922"/>
                </a:cubicBezTo>
                <a:close/>
                <a:moveTo>
                  <a:pt x="3817" y="2921"/>
                </a:moveTo>
                <a:cubicBezTo>
                  <a:pt x="3669" y="2921"/>
                  <a:pt x="3523" y="2979"/>
                  <a:pt x="3414" y="3088"/>
                </a:cubicBezTo>
                <a:cubicBezTo>
                  <a:pt x="3251" y="3252"/>
                  <a:pt x="3202" y="3498"/>
                  <a:pt x="3291" y="3711"/>
                </a:cubicBezTo>
                <a:cubicBezTo>
                  <a:pt x="3380" y="3924"/>
                  <a:pt x="3588" y="4063"/>
                  <a:pt x="3818" y="4063"/>
                </a:cubicBezTo>
                <a:cubicBezTo>
                  <a:pt x="4133" y="4062"/>
                  <a:pt x="4388" y="3807"/>
                  <a:pt x="4389" y="3493"/>
                </a:cubicBezTo>
                <a:cubicBezTo>
                  <a:pt x="4389" y="3261"/>
                  <a:pt x="4250" y="3053"/>
                  <a:pt x="4037" y="2965"/>
                </a:cubicBezTo>
                <a:cubicBezTo>
                  <a:pt x="3966" y="2935"/>
                  <a:pt x="3891" y="2921"/>
                  <a:pt x="3817" y="2921"/>
                </a:cubicBezTo>
                <a:close/>
                <a:moveTo>
                  <a:pt x="7020" y="2920"/>
                </a:moveTo>
                <a:cubicBezTo>
                  <a:pt x="6871" y="2920"/>
                  <a:pt x="6725" y="2978"/>
                  <a:pt x="6615" y="3088"/>
                </a:cubicBezTo>
                <a:cubicBezTo>
                  <a:pt x="6452" y="3250"/>
                  <a:pt x="6402" y="3497"/>
                  <a:pt x="6491" y="3710"/>
                </a:cubicBezTo>
                <a:cubicBezTo>
                  <a:pt x="6579" y="3923"/>
                  <a:pt x="6787" y="4063"/>
                  <a:pt x="7019" y="4063"/>
                </a:cubicBezTo>
                <a:cubicBezTo>
                  <a:pt x="7334" y="4063"/>
                  <a:pt x="7589" y="3807"/>
                  <a:pt x="7590" y="3493"/>
                </a:cubicBezTo>
                <a:cubicBezTo>
                  <a:pt x="7590" y="3261"/>
                  <a:pt x="7451" y="3053"/>
                  <a:pt x="7238" y="2964"/>
                </a:cubicBezTo>
                <a:cubicBezTo>
                  <a:pt x="7167" y="2935"/>
                  <a:pt x="7093" y="2920"/>
                  <a:pt x="7020" y="2920"/>
                </a:cubicBezTo>
                <a:close/>
                <a:moveTo>
                  <a:pt x="10221" y="2922"/>
                </a:moveTo>
                <a:cubicBezTo>
                  <a:pt x="10072" y="2922"/>
                  <a:pt x="9926" y="2980"/>
                  <a:pt x="9817" y="3089"/>
                </a:cubicBezTo>
                <a:cubicBezTo>
                  <a:pt x="9654" y="3253"/>
                  <a:pt x="9605" y="3498"/>
                  <a:pt x="9694" y="3711"/>
                </a:cubicBezTo>
                <a:cubicBezTo>
                  <a:pt x="9782" y="3924"/>
                  <a:pt x="9990" y="4063"/>
                  <a:pt x="10221" y="4063"/>
                </a:cubicBezTo>
                <a:cubicBezTo>
                  <a:pt x="10535" y="4062"/>
                  <a:pt x="10790" y="3807"/>
                  <a:pt x="10791" y="3493"/>
                </a:cubicBezTo>
                <a:cubicBezTo>
                  <a:pt x="10791" y="3261"/>
                  <a:pt x="10652" y="3053"/>
                  <a:pt x="10439" y="2965"/>
                </a:cubicBezTo>
                <a:cubicBezTo>
                  <a:pt x="10369" y="2936"/>
                  <a:pt x="10295" y="2922"/>
                  <a:pt x="10221" y="2922"/>
                </a:cubicBezTo>
                <a:close/>
                <a:moveTo>
                  <a:pt x="13422" y="2922"/>
                </a:moveTo>
                <a:cubicBezTo>
                  <a:pt x="13273" y="2922"/>
                  <a:pt x="13127" y="2980"/>
                  <a:pt x="13019" y="3089"/>
                </a:cubicBezTo>
                <a:cubicBezTo>
                  <a:pt x="12855" y="3252"/>
                  <a:pt x="12807" y="3497"/>
                  <a:pt x="12894" y="3710"/>
                </a:cubicBezTo>
                <a:cubicBezTo>
                  <a:pt x="12982" y="3923"/>
                  <a:pt x="13191" y="4063"/>
                  <a:pt x="13421" y="4063"/>
                </a:cubicBezTo>
                <a:cubicBezTo>
                  <a:pt x="13736" y="4062"/>
                  <a:pt x="13992" y="3807"/>
                  <a:pt x="13993" y="3493"/>
                </a:cubicBezTo>
                <a:cubicBezTo>
                  <a:pt x="13993" y="3262"/>
                  <a:pt x="13853" y="3054"/>
                  <a:pt x="13640" y="2965"/>
                </a:cubicBezTo>
                <a:cubicBezTo>
                  <a:pt x="13569" y="2936"/>
                  <a:pt x="13495" y="2922"/>
                  <a:pt x="13422" y="2922"/>
                </a:cubicBezTo>
                <a:close/>
                <a:moveTo>
                  <a:pt x="16624" y="2920"/>
                </a:moveTo>
                <a:cubicBezTo>
                  <a:pt x="16475" y="2920"/>
                  <a:pt x="16329" y="2978"/>
                  <a:pt x="16219" y="3088"/>
                </a:cubicBezTo>
                <a:cubicBezTo>
                  <a:pt x="16056" y="3250"/>
                  <a:pt x="16007" y="3497"/>
                  <a:pt x="16095" y="3710"/>
                </a:cubicBezTo>
                <a:cubicBezTo>
                  <a:pt x="16184" y="3923"/>
                  <a:pt x="16392" y="4063"/>
                  <a:pt x="16623" y="4063"/>
                </a:cubicBezTo>
                <a:cubicBezTo>
                  <a:pt x="16938" y="4063"/>
                  <a:pt x="17193" y="3807"/>
                  <a:pt x="17194" y="3493"/>
                </a:cubicBezTo>
                <a:cubicBezTo>
                  <a:pt x="17194" y="3261"/>
                  <a:pt x="17056" y="3053"/>
                  <a:pt x="16842" y="2964"/>
                </a:cubicBezTo>
                <a:cubicBezTo>
                  <a:pt x="16772" y="2935"/>
                  <a:pt x="16698" y="2920"/>
                  <a:pt x="16624" y="2920"/>
                </a:cubicBezTo>
                <a:close/>
                <a:moveTo>
                  <a:pt x="19825" y="2920"/>
                </a:moveTo>
                <a:cubicBezTo>
                  <a:pt x="19677" y="2920"/>
                  <a:pt x="19530" y="2978"/>
                  <a:pt x="19421" y="3088"/>
                </a:cubicBezTo>
                <a:cubicBezTo>
                  <a:pt x="19257" y="3252"/>
                  <a:pt x="19209" y="3497"/>
                  <a:pt x="19297" y="3710"/>
                </a:cubicBezTo>
                <a:cubicBezTo>
                  <a:pt x="19386" y="3923"/>
                  <a:pt x="19594" y="4063"/>
                  <a:pt x="19825" y="4063"/>
                </a:cubicBezTo>
                <a:cubicBezTo>
                  <a:pt x="20139" y="4063"/>
                  <a:pt x="20395" y="3807"/>
                  <a:pt x="20396" y="3493"/>
                </a:cubicBezTo>
                <a:cubicBezTo>
                  <a:pt x="20396" y="3261"/>
                  <a:pt x="20257" y="3053"/>
                  <a:pt x="20043" y="2964"/>
                </a:cubicBezTo>
                <a:cubicBezTo>
                  <a:pt x="19973" y="2935"/>
                  <a:pt x="19899" y="2920"/>
                  <a:pt x="19825" y="2920"/>
                </a:cubicBezTo>
                <a:close/>
                <a:moveTo>
                  <a:pt x="23026" y="2922"/>
                </a:moveTo>
                <a:cubicBezTo>
                  <a:pt x="22877" y="2922"/>
                  <a:pt x="22731" y="2980"/>
                  <a:pt x="22622" y="3089"/>
                </a:cubicBezTo>
                <a:cubicBezTo>
                  <a:pt x="22459" y="3253"/>
                  <a:pt x="22410" y="3498"/>
                  <a:pt x="22498" y="3711"/>
                </a:cubicBezTo>
                <a:cubicBezTo>
                  <a:pt x="22587" y="3924"/>
                  <a:pt x="22796" y="4063"/>
                  <a:pt x="23026" y="4063"/>
                </a:cubicBezTo>
                <a:cubicBezTo>
                  <a:pt x="23341" y="4062"/>
                  <a:pt x="23596" y="3807"/>
                  <a:pt x="23597" y="3493"/>
                </a:cubicBezTo>
                <a:cubicBezTo>
                  <a:pt x="23597" y="3261"/>
                  <a:pt x="23457" y="3053"/>
                  <a:pt x="23244" y="2965"/>
                </a:cubicBezTo>
                <a:cubicBezTo>
                  <a:pt x="23173" y="2936"/>
                  <a:pt x="23099" y="2922"/>
                  <a:pt x="23026" y="2922"/>
                </a:cubicBezTo>
                <a:close/>
                <a:moveTo>
                  <a:pt x="617" y="5841"/>
                </a:moveTo>
                <a:cubicBezTo>
                  <a:pt x="468" y="5841"/>
                  <a:pt x="323" y="5898"/>
                  <a:pt x="213" y="6007"/>
                </a:cubicBezTo>
                <a:cubicBezTo>
                  <a:pt x="50" y="6171"/>
                  <a:pt x="1" y="6416"/>
                  <a:pt x="89" y="6629"/>
                </a:cubicBezTo>
                <a:cubicBezTo>
                  <a:pt x="178" y="6842"/>
                  <a:pt x="386" y="6982"/>
                  <a:pt x="617" y="6982"/>
                </a:cubicBezTo>
                <a:cubicBezTo>
                  <a:pt x="931" y="6982"/>
                  <a:pt x="1187" y="6726"/>
                  <a:pt x="1187" y="6412"/>
                </a:cubicBezTo>
                <a:cubicBezTo>
                  <a:pt x="1187" y="6181"/>
                  <a:pt x="1048" y="5972"/>
                  <a:pt x="835" y="5884"/>
                </a:cubicBezTo>
                <a:cubicBezTo>
                  <a:pt x="765" y="5855"/>
                  <a:pt x="690" y="5841"/>
                  <a:pt x="617" y="5841"/>
                </a:cubicBezTo>
                <a:close/>
                <a:moveTo>
                  <a:pt x="3819" y="5840"/>
                </a:moveTo>
                <a:cubicBezTo>
                  <a:pt x="3670" y="5840"/>
                  <a:pt x="3523" y="5898"/>
                  <a:pt x="3414" y="6007"/>
                </a:cubicBezTo>
                <a:cubicBezTo>
                  <a:pt x="3251" y="6171"/>
                  <a:pt x="3202" y="6416"/>
                  <a:pt x="3291" y="6629"/>
                </a:cubicBezTo>
                <a:cubicBezTo>
                  <a:pt x="3379" y="6842"/>
                  <a:pt x="3588" y="6982"/>
                  <a:pt x="3818" y="6982"/>
                </a:cubicBezTo>
                <a:cubicBezTo>
                  <a:pt x="4133" y="6981"/>
                  <a:pt x="4389" y="6726"/>
                  <a:pt x="4389" y="6412"/>
                </a:cubicBezTo>
                <a:lnTo>
                  <a:pt x="4389" y="6411"/>
                </a:lnTo>
                <a:cubicBezTo>
                  <a:pt x="4389" y="6180"/>
                  <a:pt x="4250" y="5972"/>
                  <a:pt x="4037" y="5883"/>
                </a:cubicBezTo>
                <a:cubicBezTo>
                  <a:pt x="3966" y="5854"/>
                  <a:pt x="3892" y="5840"/>
                  <a:pt x="3819" y="5840"/>
                </a:cubicBezTo>
                <a:close/>
                <a:moveTo>
                  <a:pt x="7018" y="5839"/>
                </a:moveTo>
                <a:cubicBezTo>
                  <a:pt x="6870" y="5839"/>
                  <a:pt x="6725" y="5897"/>
                  <a:pt x="6615" y="6006"/>
                </a:cubicBezTo>
                <a:cubicBezTo>
                  <a:pt x="6452" y="6170"/>
                  <a:pt x="6402" y="6415"/>
                  <a:pt x="6491" y="6629"/>
                </a:cubicBezTo>
                <a:cubicBezTo>
                  <a:pt x="6579" y="6842"/>
                  <a:pt x="6787" y="6981"/>
                  <a:pt x="7019" y="6982"/>
                </a:cubicBezTo>
                <a:cubicBezTo>
                  <a:pt x="7334" y="6981"/>
                  <a:pt x="7589" y="6726"/>
                  <a:pt x="7590" y="6412"/>
                </a:cubicBezTo>
                <a:lnTo>
                  <a:pt x="7590" y="6411"/>
                </a:lnTo>
                <a:cubicBezTo>
                  <a:pt x="7590" y="6180"/>
                  <a:pt x="7451" y="5972"/>
                  <a:pt x="7238" y="5883"/>
                </a:cubicBezTo>
                <a:cubicBezTo>
                  <a:pt x="7167" y="5853"/>
                  <a:pt x="7092" y="5839"/>
                  <a:pt x="7018" y="5839"/>
                </a:cubicBezTo>
                <a:close/>
                <a:moveTo>
                  <a:pt x="10221" y="5840"/>
                </a:moveTo>
                <a:cubicBezTo>
                  <a:pt x="10072" y="5840"/>
                  <a:pt x="9926" y="5898"/>
                  <a:pt x="9817" y="6007"/>
                </a:cubicBezTo>
                <a:cubicBezTo>
                  <a:pt x="9654" y="6171"/>
                  <a:pt x="9605" y="6417"/>
                  <a:pt x="9694" y="6630"/>
                </a:cubicBezTo>
                <a:cubicBezTo>
                  <a:pt x="9782" y="6843"/>
                  <a:pt x="9990" y="6982"/>
                  <a:pt x="10221" y="6982"/>
                </a:cubicBezTo>
                <a:cubicBezTo>
                  <a:pt x="10535" y="6981"/>
                  <a:pt x="10791" y="6726"/>
                  <a:pt x="10791" y="6412"/>
                </a:cubicBezTo>
                <a:lnTo>
                  <a:pt x="10791" y="6411"/>
                </a:lnTo>
                <a:cubicBezTo>
                  <a:pt x="10791" y="6180"/>
                  <a:pt x="10652" y="5972"/>
                  <a:pt x="10439" y="5884"/>
                </a:cubicBezTo>
                <a:cubicBezTo>
                  <a:pt x="10369" y="5854"/>
                  <a:pt x="10294" y="5840"/>
                  <a:pt x="10221" y="5840"/>
                </a:cubicBezTo>
                <a:close/>
                <a:moveTo>
                  <a:pt x="13422" y="5841"/>
                </a:moveTo>
                <a:cubicBezTo>
                  <a:pt x="13273" y="5841"/>
                  <a:pt x="13127" y="5898"/>
                  <a:pt x="13019" y="6007"/>
                </a:cubicBezTo>
                <a:cubicBezTo>
                  <a:pt x="12855" y="6171"/>
                  <a:pt x="12807" y="6416"/>
                  <a:pt x="12894" y="6629"/>
                </a:cubicBezTo>
                <a:cubicBezTo>
                  <a:pt x="12982" y="6842"/>
                  <a:pt x="13191" y="6981"/>
                  <a:pt x="13421" y="6982"/>
                </a:cubicBezTo>
                <a:cubicBezTo>
                  <a:pt x="13736" y="6981"/>
                  <a:pt x="13992" y="6726"/>
                  <a:pt x="13993" y="6412"/>
                </a:cubicBezTo>
                <a:lnTo>
                  <a:pt x="13993" y="6411"/>
                </a:lnTo>
                <a:cubicBezTo>
                  <a:pt x="13993" y="6180"/>
                  <a:pt x="13853" y="5972"/>
                  <a:pt x="13640" y="5884"/>
                </a:cubicBezTo>
                <a:cubicBezTo>
                  <a:pt x="13569" y="5855"/>
                  <a:pt x="13495" y="5841"/>
                  <a:pt x="13422" y="5841"/>
                </a:cubicBezTo>
                <a:close/>
                <a:moveTo>
                  <a:pt x="16623" y="5839"/>
                </a:moveTo>
                <a:cubicBezTo>
                  <a:pt x="16475" y="5839"/>
                  <a:pt x="16329" y="5897"/>
                  <a:pt x="16219" y="6006"/>
                </a:cubicBezTo>
                <a:cubicBezTo>
                  <a:pt x="16056" y="6170"/>
                  <a:pt x="16007" y="6415"/>
                  <a:pt x="16095" y="6629"/>
                </a:cubicBezTo>
                <a:cubicBezTo>
                  <a:pt x="16184" y="6842"/>
                  <a:pt x="16392" y="6981"/>
                  <a:pt x="16623" y="6982"/>
                </a:cubicBezTo>
                <a:cubicBezTo>
                  <a:pt x="16938" y="6981"/>
                  <a:pt x="17193" y="6726"/>
                  <a:pt x="17194" y="6412"/>
                </a:cubicBezTo>
                <a:lnTo>
                  <a:pt x="17194" y="6411"/>
                </a:lnTo>
                <a:cubicBezTo>
                  <a:pt x="17194" y="6180"/>
                  <a:pt x="17056" y="5972"/>
                  <a:pt x="16842" y="5883"/>
                </a:cubicBezTo>
                <a:cubicBezTo>
                  <a:pt x="16772" y="5853"/>
                  <a:pt x="16697" y="5839"/>
                  <a:pt x="16623" y="5839"/>
                </a:cubicBezTo>
                <a:close/>
                <a:moveTo>
                  <a:pt x="19825" y="5840"/>
                </a:moveTo>
                <a:cubicBezTo>
                  <a:pt x="19676" y="5840"/>
                  <a:pt x="19530" y="5897"/>
                  <a:pt x="19421" y="6006"/>
                </a:cubicBezTo>
                <a:cubicBezTo>
                  <a:pt x="19257" y="6170"/>
                  <a:pt x="19209" y="6415"/>
                  <a:pt x="19297" y="6629"/>
                </a:cubicBezTo>
                <a:cubicBezTo>
                  <a:pt x="19385" y="6842"/>
                  <a:pt x="19594" y="6981"/>
                  <a:pt x="19825" y="6982"/>
                </a:cubicBezTo>
                <a:cubicBezTo>
                  <a:pt x="20139" y="6981"/>
                  <a:pt x="20395" y="6726"/>
                  <a:pt x="20396" y="6412"/>
                </a:cubicBezTo>
                <a:lnTo>
                  <a:pt x="20396" y="6411"/>
                </a:lnTo>
                <a:cubicBezTo>
                  <a:pt x="20396" y="6180"/>
                  <a:pt x="20257" y="5972"/>
                  <a:pt x="20044" y="5883"/>
                </a:cubicBezTo>
                <a:cubicBezTo>
                  <a:pt x="19973" y="5854"/>
                  <a:pt x="19899" y="5840"/>
                  <a:pt x="19825" y="5840"/>
                </a:cubicBezTo>
                <a:close/>
                <a:moveTo>
                  <a:pt x="23025" y="5840"/>
                </a:moveTo>
                <a:cubicBezTo>
                  <a:pt x="22877" y="5840"/>
                  <a:pt x="22731" y="5898"/>
                  <a:pt x="22622" y="6007"/>
                </a:cubicBezTo>
                <a:cubicBezTo>
                  <a:pt x="22459" y="6171"/>
                  <a:pt x="22410" y="6417"/>
                  <a:pt x="22498" y="6630"/>
                </a:cubicBezTo>
                <a:cubicBezTo>
                  <a:pt x="22587" y="6843"/>
                  <a:pt x="22796" y="6982"/>
                  <a:pt x="23026" y="6982"/>
                </a:cubicBezTo>
                <a:cubicBezTo>
                  <a:pt x="23341" y="6981"/>
                  <a:pt x="23596" y="6726"/>
                  <a:pt x="23597" y="6412"/>
                </a:cubicBezTo>
                <a:lnTo>
                  <a:pt x="23597" y="6411"/>
                </a:lnTo>
                <a:cubicBezTo>
                  <a:pt x="23597" y="6180"/>
                  <a:pt x="23458" y="5972"/>
                  <a:pt x="23244" y="5884"/>
                </a:cubicBezTo>
                <a:cubicBezTo>
                  <a:pt x="23173" y="5854"/>
                  <a:pt x="23099" y="5840"/>
                  <a:pt x="23025" y="5840"/>
                </a:cubicBezTo>
                <a:close/>
                <a:moveTo>
                  <a:pt x="617" y="8760"/>
                </a:moveTo>
                <a:cubicBezTo>
                  <a:pt x="468" y="8760"/>
                  <a:pt x="322" y="8818"/>
                  <a:pt x="213" y="8927"/>
                </a:cubicBezTo>
                <a:cubicBezTo>
                  <a:pt x="50" y="9091"/>
                  <a:pt x="1" y="9336"/>
                  <a:pt x="89" y="9549"/>
                </a:cubicBezTo>
                <a:cubicBezTo>
                  <a:pt x="178" y="9762"/>
                  <a:pt x="386" y="9901"/>
                  <a:pt x="617" y="9901"/>
                </a:cubicBezTo>
                <a:cubicBezTo>
                  <a:pt x="931" y="9901"/>
                  <a:pt x="1187" y="9646"/>
                  <a:pt x="1187" y="9330"/>
                </a:cubicBezTo>
                <a:cubicBezTo>
                  <a:pt x="1187" y="9099"/>
                  <a:pt x="1048" y="8891"/>
                  <a:pt x="835" y="8803"/>
                </a:cubicBezTo>
                <a:cubicBezTo>
                  <a:pt x="765" y="8774"/>
                  <a:pt x="691" y="8760"/>
                  <a:pt x="617" y="8760"/>
                </a:cubicBezTo>
                <a:close/>
                <a:moveTo>
                  <a:pt x="3819" y="8759"/>
                </a:moveTo>
                <a:cubicBezTo>
                  <a:pt x="3670" y="8759"/>
                  <a:pt x="3523" y="8817"/>
                  <a:pt x="3414" y="8927"/>
                </a:cubicBezTo>
                <a:cubicBezTo>
                  <a:pt x="3251" y="9090"/>
                  <a:pt x="3202" y="9336"/>
                  <a:pt x="3291" y="9549"/>
                </a:cubicBezTo>
                <a:cubicBezTo>
                  <a:pt x="3380" y="9762"/>
                  <a:pt x="3588" y="9901"/>
                  <a:pt x="3818" y="9901"/>
                </a:cubicBezTo>
                <a:cubicBezTo>
                  <a:pt x="4133" y="9901"/>
                  <a:pt x="4389" y="9646"/>
                  <a:pt x="4389" y="9330"/>
                </a:cubicBezTo>
                <a:cubicBezTo>
                  <a:pt x="4389" y="9099"/>
                  <a:pt x="4249" y="8891"/>
                  <a:pt x="4036" y="8802"/>
                </a:cubicBezTo>
                <a:cubicBezTo>
                  <a:pt x="3966" y="8773"/>
                  <a:pt x="3892" y="8759"/>
                  <a:pt x="3819" y="8759"/>
                </a:cubicBezTo>
                <a:close/>
                <a:moveTo>
                  <a:pt x="7019" y="8759"/>
                </a:moveTo>
                <a:cubicBezTo>
                  <a:pt x="6870" y="8759"/>
                  <a:pt x="6724" y="8817"/>
                  <a:pt x="6614" y="8926"/>
                </a:cubicBezTo>
                <a:cubicBezTo>
                  <a:pt x="6452" y="9090"/>
                  <a:pt x="6402" y="9335"/>
                  <a:pt x="6491" y="9548"/>
                </a:cubicBezTo>
                <a:cubicBezTo>
                  <a:pt x="6579" y="9761"/>
                  <a:pt x="6787" y="9901"/>
                  <a:pt x="7019" y="9901"/>
                </a:cubicBezTo>
                <a:cubicBezTo>
                  <a:pt x="7334" y="9901"/>
                  <a:pt x="7589" y="9646"/>
                  <a:pt x="7590" y="9330"/>
                </a:cubicBezTo>
                <a:cubicBezTo>
                  <a:pt x="7589" y="9099"/>
                  <a:pt x="7451" y="8890"/>
                  <a:pt x="7238" y="8802"/>
                </a:cubicBezTo>
                <a:cubicBezTo>
                  <a:pt x="7167" y="8773"/>
                  <a:pt x="7093" y="8759"/>
                  <a:pt x="7019" y="8759"/>
                </a:cubicBezTo>
                <a:close/>
                <a:moveTo>
                  <a:pt x="10220" y="8760"/>
                </a:moveTo>
                <a:cubicBezTo>
                  <a:pt x="10072" y="8760"/>
                  <a:pt x="9925" y="8818"/>
                  <a:pt x="9816" y="8927"/>
                </a:cubicBezTo>
                <a:cubicBezTo>
                  <a:pt x="9654" y="9091"/>
                  <a:pt x="9605" y="9336"/>
                  <a:pt x="9694" y="9549"/>
                </a:cubicBezTo>
                <a:cubicBezTo>
                  <a:pt x="9782" y="9762"/>
                  <a:pt x="9990" y="9901"/>
                  <a:pt x="10221" y="9901"/>
                </a:cubicBezTo>
                <a:cubicBezTo>
                  <a:pt x="10536" y="9900"/>
                  <a:pt x="10791" y="9646"/>
                  <a:pt x="10791" y="9330"/>
                </a:cubicBezTo>
                <a:cubicBezTo>
                  <a:pt x="10791" y="9099"/>
                  <a:pt x="10651" y="8891"/>
                  <a:pt x="10438" y="8803"/>
                </a:cubicBezTo>
                <a:cubicBezTo>
                  <a:pt x="10368" y="8774"/>
                  <a:pt x="10294" y="8760"/>
                  <a:pt x="10220" y="8760"/>
                </a:cubicBezTo>
                <a:close/>
                <a:moveTo>
                  <a:pt x="13422" y="8760"/>
                </a:moveTo>
                <a:cubicBezTo>
                  <a:pt x="13273" y="8760"/>
                  <a:pt x="13127" y="8818"/>
                  <a:pt x="13018" y="8927"/>
                </a:cubicBezTo>
                <a:cubicBezTo>
                  <a:pt x="12855" y="9091"/>
                  <a:pt x="12807" y="9336"/>
                  <a:pt x="12894" y="9548"/>
                </a:cubicBezTo>
                <a:cubicBezTo>
                  <a:pt x="12982" y="9761"/>
                  <a:pt x="13191" y="9901"/>
                  <a:pt x="13421" y="9901"/>
                </a:cubicBezTo>
                <a:cubicBezTo>
                  <a:pt x="13737" y="9901"/>
                  <a:pt x="13993" y="9646"/>
                  <a:pt x="13993" y="9330"/>
                </a:cubicBezTo>
                <a:cubicBezTo>
                  <a:pt x="13992" y="9099"/>
                  <a:pt x="13853" y="8891"/>
                  <a:pt x="13640" y="8803"/>
                </a:cubicBezTo>
                <a:cubicBezTo>
                  <a:pt x="13569" y="8774"/>
                  <a:pt x="13495" y="8760"/>
                  <a:pt x="13422" y="8760"/>
                </a:cubicBezTo>
                <a:close/>
                <a:moveTo>
                  <a:pt x="16624" y="8759"/>
                </a:moveTo>
                <a:cubicBezTo>
                  <a:pt x="16475" y="8759"/>
                  <a:pt x="16329" y="8817"/>
                  <a:pt x="16219" y="8926"/>
                </a:cubicBezTo>
                <a:cubicBezTo>
                  <a:pt x="16056" y="9090"/>
                  <a:pt x="16007" y="9335"/>
                  <a:pt x="16095" y="9548"/>
                </a:cubicBezTo>
                <a:cubicBezTo>
                  <a:pt x="16184" y="9761"/>
                  <a:pt x="16392" y="9901"/>
                  <a:pt x="16623" y="9901"/>
                </a:cubicBezTo>
                <a:cubicBezTo>
                  <a:pt x="16939" y="9901"/>
                  <a:pt x="17194" y="9646"/>
                  <a:pt x="17194" y="9330"/>
                </a:cubicBezTo>
                <a:cubicBezTo>
                  <a:pt x="17194" y="9099"/>
                  <a:pt x="17056" y="8890"/>
                  <a:pt x="16841" y="8802"/>
                </a:cubicBezTo>
                <a:cubicBezTo>
                  <a:pt x="16771" y="8773"/>
                  <a:pt x="16697" y="8759"/>
                  <a:pt x="16624" y="8759"/>
                </a:cubicBezTo>
                <a:close/>
                <a:moveTo>
                  <a:pt x="19825" y="8759"/>
                </a:moveTo>
                <a:cubicBezTo>
                  <a:pt x="19677" y="8759"/>
                  <a:pt x="19530" y="8817"/>
                  <a:pt x="19421" y="8926"/>
                </a:cubicBezTo>
                <a:cubicBezTo>
                  <a:pt x="19257" y="9090"/>
                  <a:pt x="19209" y="9335"/>
                  <a:pt x="19297" y="9548"/>
                </a:cubicBezTo>
                <a:cubicBezTo>
                  <a:pt x="19386" y="9761"/>
                  <a:pt x="19594" y="9901"/>
                  <a:pt x="19825" y="9901"/>
                </a:cubicBezTo>
                <a:cubicBezTo>
                  <a:pt x="20140" y="9901"/>
                  <a:pt x="20396" y="9646"/>
                  <a:pt x="20396" y="9330"/>
                </a:cubicBezTo>
                <a:cubicBezTo>
                  <a:pt x="20396" y="9099"/>
                  <a:pt x="20256" y="8891"/>
                  <a:pt x="20043" y="8802"/>
                </a:cubicBezTo>
                <a:cubicBezTo>
                  <a:pt x="19973" y="8773"/>
                  <a:pt x="19899" y="8759"/>
                  <a:pt x="19825" y="8759"/>
                </a:cubicBezTo>
                <a:close/>
                <a:moveTo>
                  <a:pt x="23026" y="8760"/>
                </a:moveTo>
                <a:cubicBezTo>
                  <a:pt x="22877" y="8760"/>
                  <a:pt x="22731" y="8818"/>
                  <a:pt x="22622" y="8927"/>
                </a:cubicBezTo>
                <a:cubicBezTo>
                  <a:pt x="22459" y="9091"/>
                  <a:pt x="22410" y="9336"/>
                  <a:pt x="22498" y="9549"/>
                </a:cubicBezTo>
                <a:cubicBezTo>
                  <a:pt x="22587" y="9762"/>
                  <a:pt x="22796" y="9901"/>
                  <a:pt x="23026" y="9901"/>
                </a:cubicBezTo>
                <a:cubicBezTo>
                  <a:pt x="23341" y="9900"/>
                  <a:pt x="23597" y="9646"/>
                  <a:pt x="23597" y="9330"/>
                </a:cubicBezTo>
                <a:cubicBezTo>
                  <a:pt x="23597" y="9099"/>
                  <a:pt x="23457" y="8891"/>
                  <a:pt x="23244" y="8803"/>
                </a:cubicBezTo>
                <a:cubicBezTo>
                  <a:pt x="23173" y="8774"/>
                  <a:pt x="23099" y="8760"/>
                  <a:pt x="23026" y="8760"/>
                </a:cubicBezTo>
                <a:close/>
                <a:moveTo>
                  <a:pt x="617" y="11679"/>
                </a:moveTo>
                <a:cubicBezTo>
                  <a:pt x="468" y="11679"/>
                  <a:pt x="322" y="11737"/>
                  <a:pt x="213" y="11846"/>
                </a:cubicBezTo>
                <a:cubicBezTo>
                  <a:pt x="50" y="12010"/>
                  <a:pt x="1" y="12255"/>
                  <a:pt x="89" y="12468"/>
                </a:cubicBezTo>
                <a:cubicBezTo>
                  <a:pt x="178" y="12682"/>
                  <a:pt x="386" y="12820"/>
                  <a:pt x="617" y="12820"/>
                </a:cubicBezTo>
                <a:cubicBezTo>
                  <a:pt x="931" y="12820"/>
                  <a:pt x="1187" y="12565"/>
                  <a:pt x="1187" y="12249"/>
                </a:cubicBezTo>
                <a:cubicBezTo>
                  <a:pt x="1187" y="12018"/>
                  <a:pt x="1048" y="11810"/>
                  <a:pt x="835" y="11722"/>
                </a:cubicBezTo>
                <a:cubicBezTo>
                  <a:pt x="765" y="11693"/>
                  <a:pt x="691" y="11679"/>
                  <a:pt x="617" y="11679"/>
                </a:cubicBezTo>
                <a:close/>
                <a:moveTo>
                  <a:pt x="3819" y="11678"/>
                </a:moveTo>
                <a:cubicBezTo>
                  <a:pt x="3670" y="11678"/>
                  <a:pt x="3523" y="11736"/>
                  <a:pt x="3414" y="11846"/>
                </a:cubicBezTo>
                <a:cubicBezTo>
                  <a:pt x="3251" y="12009"/>
                  <a:pt x="3202" y="12255"/>
                  <a:pt x="3291" y="12468"/>
                </a:cubicBezTo>
                <a:cubicBezTo>
                  <a:pt x="3380" y="12682"/>
                  <a:pt x="3588" y="12820"/>
                  <a:pt x="3818" y="12820"/>
                </a:cubicBezTo>
                <a:cubicBezTo>
                  <a:pt x="4134" y="12820"/>
                  <a:pt x="4389" y="12565"/>
                  <a:pt x="4389" y="12249"/>
                </a:cubicBezTo>
                <a:cubicBezTo>
                  <a:pt x="4389" y="12018"/>
                  <a:pt x="4249" y="11810"/>
                  <a:pt x="4036" y="11721"/>
                </a:cubicBezTo>
                <a:cubicBezTo>
                  <a:pt x="3966" y="11692"/>
                  <a:pt x="3892" y="11678"/>
                  <a:pt x="3819" y="11678"/>
                </a:cubicBezTo>
                <a:close/>
                <a:moveTo>
                  <a:pt x="7019" y="11678"/>
                </a:moveTo>
                <a:cubicBezTo>
                  <a:pt x="6870" y="11678"/>
                  <a:pt x="6724" y="11736"/>
                  <a:pt x="6614" y="11845"/>
                </a:cubicBezTo>
                <a:cubicBezTo>
                  <a:pt x="6452" y="12009"/>
                  <a:pt x="6402" y="12254"/>
                  <a:pt x="6491" y="12467"/>
                </a:cubicBezTo>
                <a:cubicBezTo>
                  <a:pt x="6579" y="12681"/>
                  <a:pt x="6787" y="12820"/>
                  <a:pt x="7019" y="12820"/>
                </a:cubicBezTo>
                <a:cubicBezTo>
                  <a:pt x="7334" y="12820"/>
                  <a:pt x="7589" y="12565"/>
                  <a:pt x="7590" y="12249"/>
                </a:cubicBezTo>
                <a:cubicBezTo>
                  <a:pt x="7589" y="12018"/>
                  <a:pt x="7451" y="11809"/>
                  <a:pt x="7238" y="11721"/>
                </a:cubicBezTo>
                <a:cubicBezTo>
                  <a:pt x="7167" y="11692"/>
                  <a:pt x="7093" y="11678"/>
                  <a:pt x="7019" y="11678"/>
                </a:cubicBezTo>
                <a:close/>
                <a:moveTo>
                  <a:pt x="10220" y="11679"/>
                </a:moveTo>
                <a:cubicBezTo>
                  <a:pt x="10072" y="11679"/>
                  <a:pt x="9925" y="11737"/>
                  <a:pt x="9816" y="11846"/>
                </a:cubicBezTo>
                <a:cubicBezTo>
                  <a:pt x="9654" y="12010"/>
                  <a:pt x="9605" y="12255"/>
                  <a:pt x="9694" y="12468"/>
                </a:cubicBezTo>
                <a:cubicBezTo>
                  <a:pt x="9782" y="12682"/>
                  <a:pt x="9990" y="12820"/>
                  <a:pt x="10221" y="12820"/>
                </a:cubicBezTo>
                <a:cubicBezTo>
                  <a:pt x="10536" y="12819"/>
                  <a:pt x="10791" y="12565"/>
                  <a:pt x="10791" y="12249"/>
                </a:cubicBezTo>
                <a:cubicBezTo>
                  <a:pt x="10791" y="12018"/>
                  <a:pt x="10651" y="11810"/>
                  <a:pt x="10438" y="11722"/>
                </a:cubicBezTo>
                <a:cubicBezTo>
                  <a:pt x="10368" y="11693"/>
                  <a:pt x="10294" y="11679"/>
                  <a:pt x="10220" y="11679"/>
                </a:cubicBezTo>
                <a:close/>
                <a:moveTo>
                  <a:pt x="13422" y="11679"/>
                </a:moveTo>
                <a:cubicBezTo>
                  <a:pt x="13273" y="11679"/>
                  <a:pt x="13127" y="11737"/>
                  <a:pt x="13018" y="11846"/>
                </a:cubicBezTo>
                <a:cubicBezTo>
                  <a:pt x="12855" y="12010"/>
                  <a:pt x="12807" y="12255"/>
                  <a:pt x="12894" y="12467"/>
                </a:cubicBezTo>
                <a:cubicBezTo>
                  <a:pt x="12982" y="12681"/>
                  <a:pt x="13191" y="12820"/>
                  <a:pt x="13421" y="12820"/>
                </a:cubicBezTo>
                <a:cubicBezTo>
                  <a:pt x="13737" y="12820"/>
                  <a:pt x="13993" y="12565"/>
                  <a:pt x="13993" y="12249"/>
                </a:cubicBezTo>
                <a:cubicBezTo>
                  <a:pt x="13992" y="12018"/>
                  <a:pt x="13853" y="11810"/>
                  <a:pt x="13640" y="11722"/>
                </a:cubicBezTo>
                <a:cubicBezTo>
                  <a:pt x="13569" y="11693"/>
                  <a:pt x="13495" y="11679"/>
                  <a:pt x="13422" y="11679"/>
                </a:cubicBezTo>
                <a:close/>
                <a:moveTo>
                  <a:pt x="16624" y="11678"/>
                </a:moveTo>
                <a:cubicBezTo>
                  <a:pt x="16475" y="11678"/>
                  <a:pt x="16329" y="11736"/>
                  <a:pt x="16219" y="11845"/>
                </a:cubicBezTo>
                <a:cubicBezTo>
                  <a:pt x="16056" y="12009"/>
                  <a:pt x="16007" y="12254"/>
                  <a:pt x="16095" y="12467"/>
                </a:cubicBezTo>
                <a:cubicBezTo>
                  <a:pt x="16184" y="12681"/>
                  <a:pt x="16392" y="12820"/>
                  <a:pt x="16623" y="12820"/>
                </a:cubicBezTo>
                <a:cubicBezTo>
                  <a:pt x="16939" y="12820"/>
                  <a:pt x="17194" y="12565"/>
                  <a:pt x="17194" y="12249"/>
                </a:cubicBezTo>
                <a:cubicBezTo>
                  <a:pt x="17194" y="12018"/>
                  <a:pt x="17056" y="11809"/>
                  <a:pt x="16841" y="11721"/>
                </a:cubicBezTo>
                <a:cubicBezTo>
                  <a:pt x="16771" y="11692"/>
                  <a:pt x="16697" y="11678"/>
                  <a:pt x="16624" y="11678"/>
                </a:cubicBezTo>
                <a:close/>
                <a:moveTo>
                  <a:pt x="19825" y="11678"/>
                </a:moveTo>
                <a:cubicBezTo>
                  <a:pt x="19677" y="11678"/>
                  <a:pt x="19530" y="11736"/>
                  <a:pt x="19421" y="11845"/>
                </a:cubicBezTo>
                <a:cubicBezTo>
                  <a:pt x="19257" y="12009"/>
                  <a:pt x="19209" y="12254"/>
                  <a:pt x="19297" y="12467"/>
                </a:cubicBezTo>
                <a:cubicBezTo>
                  <a:pt x="19386" y="12681"/>
                  <a:pt x="19594" y="12820"/>
                  <a:pt x="19825" y="12820"/>
                </a:cubicBezTo>
                <a:cubicBezTo>
                  <a:pt x="20140" y="12820"/>
                  <a:pt x="20396" y="12565"/>
                  <a:pt x="20396" y="12249"/>
                </a:cubicBezTo>
                <a:cubicBezTo>
                  <a:pt x="20396" y="12018"/>
                  <a:pt x="20256" y="11810"/>
                  <a:pt x="20043" y="11721"/>
                </a:cubicBezTo>
                <a:cubicBezTo>
                  <a:pt x="19973" y="11692"/>
                  <a:pt x="19899" y="11678"/>
                  <a:pt x="19825" y="11678"/>
                </a:cubicBezTo>
                <a:close/>
                <a:moveTo>
                  <a:pt x="23026" y="11679"/>
                </a:moveTo>
                <a:cubicBezTo>
                  <a:pt x="22877" y="11679"/>
                  <a:pt x="22731" y="11737"/>
                  <a:pt x="22622" y="11846"/>
                </a:cubicBezTo>
                <a:cubicBezTo>
                  <a:pt x="22459" y="12010"/>
                  <a:pt x="22410" y="12255"/>
                  <a:pt x="22498" y="12468"/>
                </a:cubicBezTo>
                <a:cubicBezTo>
                  <a:pt x="22587" y="12682"/>
                  <a:pt x="22796" y="12820"/>
                  <a:pt x="23026" y="12820"/>
                </a:cubicBezTo>
                <a:cubicBezTo>
                  <a:pt x="23341" y="12819"/>
                  <a:pt x="23597" y="12565"/>
                  <a:pt x="23597" y="12249"/>
                </a:cubicBezTo>
                <a:cubicBezTo>
                  <a:pt x="23597" y="12018"/>
                  <a:pt x="23457" y="11810"/>
                  <a:pt x="23244" y="11722"/>
                </a:cubicBezTo>
                <a:cubicBezTo>
                  <a:pt x="23173" y="11693"/>
                  <a:pt x="23099" y="11679"/>
                  <a:pt x="23026" y="11679"/>
                </a:cubicBezTo>
                <a:close/>
                <a:moveTo>
                  <a:pt x="617" y="14598"/>
                </a:moveTo>
                <a:cubicBezTo>
                  <a:pt x="469" y="14598"/>
                  <a:pt x="323" y="14656"/>
                  <a:pt x="213" y="14765"/>
                </a:cubicBezTo>
                <a:cubicBezTo>
                  <a:pt x="50" y="14928"/>
                  <a:pt x="1" y="15174"/>
                  <a:pt x="89" y="15387"/>
                </a:cubicBezTo>
                <a:cubicBezTo>
                  <a:pt x="178" y="15601"/>
                  <a:pt x="386" y="15739"/>
                  <a:pt x="617" y="15739"/>
                </a:cubicBezTo>
                <a:cubicBezTo>
                  <a:pt x="931" y="15739"/>
                  <a:pt x="1187" y="15484"/>
                  <a:pt x="1187" y="15169"/>
                </a:cubicBezTo>
                <a:cubicBezTo>
                  <a:pt x="1187" y="14938"/>
                  <a:pt x="1048" y="14730"/>
                  <a:pt x="835" y="14641"/>
                </a:cubicBezTo>
                <a:cubicBezTo>
                  <a:pt x="765" y="14612"/>
                  <a:pt x="691" y="14598"/>
                  <a:pt x="617" y="14598"/>
                </a:cubicBezTo>
                <a:close/>
                <a:moveTo>
                  <a:pt x="3817" y="14597"/>
                </a:moveTo>
                <a:cubicBezTo>
                  <a:pt x="3669" y="14597"/>
                  <a:pt x="3523" y="14655"/>
                  <a:pt x="3414" y="14764"/>
                </a:cubicBezTo>
                <a:cubicBezTo>
                  <a:pt x="3251" y="14928"/>
                  <a:pt x="3202" y="15174"/>
                  <a:pt x="3291" y="15387"/>
                </a:cubicBezTo>
                <a:cubicBezTo>
                  <a:pt x="3380" y="15601"/>
                  <a:pt x="3588" y="15739"/>
                  <a:pt x="3818" y="15739"/>
                </a:cubicBezTo>
                <a:cubicBezTo>
                  <a:pt x="4133" y="15738"/>
                  <a:pt x="4389" y="15484"/>
                  <a:pt x="4389" y="15169"/>
                </a:cubicBezTo>
                <a:cubicBezTo>
                  <a:pt x="4389" y="14937"/>
                  <a:pt x="4250" y="14729"/>
                  <a:pt x="4037" y="14641"/>
                </a:cubicBezTo>
                <a:cubicBezTo>
                  <a:pt x="3966" y="14611"/>
                  <a:pt x="3891" y="14597"/>
                  <a:pt x="3817" y="14597"/>
                </a:cubicBezTo>
                <a:close/>
                <a:moveTo>
                  <a:pt x="7020" y="14597"/>
                </a:moveTo>
                <a:cubicBezTo>
                  <a:pt x="6871" y="14597"/>
                  <a:pt x="6725" y="14655"/>
                  <a:pt x="6615" y="14764"/>
                </a:cubicBezTo>
                <a:cubicBezTo>
                  <a:pt x="6452" y="14927"/>
                  <a:pt x="6402" y="15173"/>
                  <a:pt x="6491" y="15386"/>
                </a:cubicBezTo>
                <a:cubicBezTo>
                  <a:pt x="6579" y="15600"/>
                  <a:pt x="6787" y="15739"/>
                  <a:pt x="7019" y="15739"/>
                </a:cubicBezTo>
                <a:cubicBezTo>
                  <a:pt x="7334" y="15739"/>
                  <a:pt x="7589" y="15484"/>
                  <a:pt x="7590" y="15169"/>
                </a:cubicBezTo>
                <a:cubicBezTo>
                  <a:pt x="7590" y="14937"/>
                  <a:pt x="7451" y="14729"/>
                  <a:pt x="7238" y="14640"/>
                </a:cubicBezTo>
                <a:cubicBezTo>
                  <a:pt x="7167" y="14611"/>
                  <a:pt x="7093" y="14597"/>
                  <a:pt x="7020" y="14597"/>
                </a:cubicBezTo>
                <a:close/>
                <a:moveTo>
                  <a:pt x="10221" y="14598"/>
                </a:moveTo>
                <a:cubicBezTo>
                  <a:pt x="10072" y="14598"/>
                  <a:pt x="9926" y="14656"/>
                  <a:pt x="9817" y="14765"/>
                </a:cubicBezTo>
                <a:cubicBezTo>
                  <a:pt x="9654" y="14929"/>
                  <a:pt x="9605" y="15174"/>
                  <a:pt x="9694" y="15387"/>
                </a:cubicBezTo>
                <a:cubicBezTo>
                  <a:pt x="9782" y="15601"/>
                  <a:pt x="9990" y="15739"/>
                  <a:pt x="10221" y="15739"/>
                </a:cubicBezTo>
                <a:cubicBezTo>
                  <a:pt x="10536" y="15738"/>
                  <a:pt x="10791" y="15484"/>
                  <a:pt x="10791" y="15169"/>
                </a:cubicBezTo>
                <a:cubicBezTo>
                  <a:pt x="10791" y="14937"/>
                  <a:pt x="10652" y="14729"/>
                  <a:pt x="10439" y="14641"/>
                </a:cubicBezTo>
                <a:cubicBezTo>
                  <a:pt x="10369" y="14612"/>
                  <a:pt x="10295" y="14598"/>
                  <a:pt x="10221" y="14598"/>
                </a:cubicBezTo>
                <a:close/>
                <a:moveTo>
                  <a:pt x="13422" y="14598"/>
                </a:moveTo>
                <a:cubicBezTo>
                  <a:pt x="13273" y="14598"/>
                  <a:pt x="13127" y="14656"/>
                  <a:pt x="13019" y="14765"/>
                </a:cubicBezTo>
                <a:cubicBezTo>
                  <a:pt x="12855" y="14928"/>
                  <a:pt x="12807" y="15173"/>
                  <a:pt x="12894" y="15386"/>
                </a:cubicBezTo>
                <a:cubicBezTo>
                  <a:pt x="12982" y="15600"/>
                  <a:pt x="13191" y="15739"/>
                  <a:pt x="13421" y="15739"/>
                </a:cubicBezTo>
                <a:cubicBezTo>
                  <a:pt x="13736" y="15739"/>
                  <a:pt x="13992" y="15484"/>
                  <a:pt x="13993" y="15169"/>
                </a:cubicBezTo>
                <a:cubicBezTo>
                  <a:pt x="13993" y="14938"/>
                  <a:pt x="13853" y="14730"/>
                  <a:pt x="13640" y="14641"/>
                </a:cubicBezTo>
                <a:cubicBezTo>
                  <a:pt x="13569" y="14612"/>
                  <a:pt x="13495" y="14598"/>
                  <a:pt x="13422" y="14598"/>
                </a:cubicBezTo>
                <a:close/>
                <a:moveTo>
                  <a:pt x="16624" y="14597"/>
                </a:moveTo>
                <a:cubicBezTo>
                  <a:pt x="16475" y="14597"/>
                  <a:pt x="16329" y="14655"/>
                  <a:pt x="16219" y="14764"/>
                </a:cubicBezTo>
                <a:cubicBezTo>
                  <a:pt x="16056" y="14927"/>
                  <a:pt x="16007" y="15173"/>
                  <a:pt x="16095" y="15386"/>
                </a:cubicBezTo>
                <a:cubicBezTo>
                  <a:pt x="16184" y="15600"/>
                  <a:pt x="16392" y="15739"/>
                  <a:pt x="16623" y="15739"/>
                </a:cubicBezTo>
                <a:cubicBezTo>
                  <a:pt x="16939" y="15739"/>
                  <a:pt x="17194" y="15484"/>
                  <a:pt x="17194" y="15169"/>
                </a:cubicBezTo>
                <a:cubicBezTo>
                  <a:pt x="17194" y="14937"/>
                  <a:pt x="17056" y="14729"/>
                  <a:pt x="16842" y="14640"/>
                </a:cubicBezTo>
                <a:cubicBezTo>
                  <a:pt x="16772" y="14611"/>
                  <a:pt x="16698" y="14597"/>
                  <a:pt x="16624" y="14597"/>
                </a:cubicBezTo>
                <a:close/>
                <a:moveTo>
                  <a:pt x="19825" y="14597"/>
                </a:moveTo>
                <a:cubicBezTo>
                  <a:pt x="19677" y="14597"/>
                  <a:pt x="19530" y="14655"/>
                  <a:pt x="19421" y="14764"/>
                </a:cubicBezTo>
                <a:cubicBezTo>
                  <a:pt x="19257" y="14928"/>
                  <a:pt x="19209" y="15173"/>
                  <a:pt x="19297" y="15386"/>
                </a:cubicBezTo>
                <a:cubicBezTo>
                  <a:pt x="19386" y="15600"/>
                  <a:pt x="19594" y="15739"/>
                  <a:pt x="19825" y="15739"/>
                </a:cubicBezTo>
                <a:cubicBezTo>
                  <a:pt x="20139" y="15739"/>
                  <a:pt x="20395" y="15484"/>
                  <a:pt x="20396" y="15169"/>
                </a:cubicBezTo>
                <a:cubicBezTo>
                  <a:pt x="20396" y="14937"/>
                  <a:pt x="20257" y="14729"/>
                  <a:pt x="20043" y="14640"/>
                </a:cubicBezTo>
                <a:cubicBezTo>
                  <a:pt x="19973" y="14611"/>
                  <a:pt x="19899" y="14597"/>
                  <a:pt x="19825" y="14597"/>
                </a:cubicBezTo>
                <a:close/>
                <a:moveTo>
                  <a:pt x="23026" y="14598"/>
                </a:moveTo>
                <a:cubicBezTo>
                  <a:pt x="22877" y="14598"/>
                  <a:pt x="22731" y="14656"/>
                  <a:pt x="22622" y="14765"/>
                </a:cubicBezTo>
                <a:cubicBezTo>
                  <a:pt x="22459" y="14929"/>
                  <a:pt x="22410" y="15174"/>
                  <a:pt x="22498" y="15387"/>
                </a:cubicBezTo>
                <a:cubicBezTo>
                  <a:pt x="22587" y="15601"/>
                  <a:pt x="22796" y="15739"/>
                  <a:pt x="23026" y="15739"/>
                </a:cubicBezTo>
                <a:cubicBezTo>
                  <a:pt x="23341" y="15738"/>
                  <a:pt x="23597" y="15484"/>
                  <a:pt x="23597" y="15169"/>
                </a:cubicBezTo>
                <a:cubicBezTo>
                  <a:pt x="23597" y="14937"/>
                  <a:pt x="23457" y="14729"/>
                  <a:pt x="23244" y="14641"/>
                </a:cubicBezTo>
                <a:cubicBezTo>
                  <a:pt x="23173" y="14612"/>
                  <a:pt x="23099" y="14598"/>
                  <a:pt x="23026" y="14598"/>
                </a:cubicBezTo>
                <a:close/>
                <a:moveTo>
                  <a:pt x="617" y="17517"/>
                </a:moveTo>
                <a:cubicBezTo>
                  <a:pt x="469" y="17517"/>
                  <a:pt x="323" y="17575"/>
                  <a:pt x="213" y="17684"/>
                </a:cubicBezTo>
                <a:cubicBezTo>
                  <a:pt x="50" y="17847"/>
                  <a:pt x="1" y="18093"/>
                  <a:pt x="89" y="18306"/>
                </a:cubicBezTo>
                <a:cubicBezTo>
                  <a:pt x="178" y="18520"/>
                  <a:pt x="386" y="18658"/>
                  <a:pt x="617" y="18658"/>
                </a:cubicBezTo>
                <a:cubicBezTo>
                  <a:pt x="931" y="18658"/>
                  <a:pt x="1187" y="18403"/>
                  <a:pt x="1187" y="18088"/>
                </a:cubicBezTo>
                <a:cubicBezTo>
                  <a:pt x="1187" y="17857"/>
                  <a:pt x="1048" y="17649"/>
                  <a:pt x="835" y="17560"/>
                </a:cubicBezTo>
                <a:cubicBezTo>
                  <a:pt x="765" y="17531"/>
                  <a:pt x="691" y="17517"/>
                  <a:pt x="617" y="17517"/>
                </a:cubicBezTo>
                <a:close/>
                <a:moveTo>
                  <a:pt x="3817" y="17516"/>
                </a:moveTo>
                <a:cubicBezTo>
                  <a:pt x="3669" y="17516"/>
                  <a:pt x="3523" y="17574"/>
                  <a:pt x="3414" y="17683"/>
                </a:cubicBezTo>
                <a:cubicBezTo>
                  <a:pt x="3251" y="17847"/>
                  <a:pt x="3202" y="18092"/>
                  <a:pt x="3291" y="18306"/>
                </a:cubicBezTo>
                <a:cubicBezTo>
                  <a:pt x="3379" y="18520"/>
                  <a:pt x="3588" y="18658"/>
                  <a:pt x="3818" y="18658"/>
                </a:cubicBezTo>
                <a:cubicBezTo>
                  <a:pt x="4133" y="18657"/>
                  <a:pt x="4389" y="18403"/>
                  <a:pt x="4389" y="18088"/>
                </a:cubicBezTo>
                <a:cubicBezTo>
                  <a:pt x="4389" y="17856"/>
                  <a:pt x="4250" y="17648"/>
                  <a:pt x="4037" y="17560"/>
                </a:cubicBezTo>
                <a:cubicBezTo>
                  <a:pt x="3966" y="17531"/>
                  <a:pt x="3891" y="17516"/>
                  <a:pt x="3817" y="17516"/>
                </a:cubicBezTo>
                <a:close/>
                <a:moveTo>
                  <a:pt x="7020" y="17516"/>
                </a:moveTo>
                <a:cubicBezTo>
                  <a:pt x="6871" y="17516"/>
                  <a:pt x="6725" y="17574"/>
                  <a:pt x="6615" y="17683"/>
                </a:cubicBezTo>
                <a:cubicBezTo>
                  <a:pt x="6452" y="17846"/>
                  <a:pt x="6402" y="18092"/>
                  <a:pt x="6491" y="18305"/>
                </a:cubicBezTo>
                <a:cubicBezTo>
                  <a:pt x="6579" y="18519"/>
                  <a:pt x="6787" y="18658"/>
                  <a:pt x="7019" y="18658"/>
                </a:cubicBezTo>
                <a:cubicBezTo>
                  <a:pt x="7334" y="18658"/>
                  <a:pt x="7589" y="18403"/>
                  <a:pt x="7590" y="18088"/>
                </a:cubicBezTo>
                <a:cubicBezTo>
                  <a:pt x="7590" y="17856"/>
                  <a:pt x="7451" y="17648"/>
                  <a:pt x="7238" y="17559"/>
                </a:cubicBezTo>
                <a:cubicBezTo>
                  <a:pt x="7167" y="17530"/>
                  <a:pt x="7093" y="17516"/>
                  <a:pt x="7020" y="17516"/>
                </a:cubicBezTo>
                <a:close/>
                <a:moveTo>
                  <a:pt x="10221" y="17517"/>
                </a:moveTo>
                <a:cubicBezTo>
                  <a:pt x="10072" y="17517"/>
                  <a:pt x="9926" y="17575"/>
                  <a:pt x="9817" y="17684"/>
                </a:cubicBezTo>
                <a:cubicBezTo>
                  <a:pt x="9654" y="17848"/>
                  <a:pt x="9605" y="18093"/>
                  <a:pt x="9694" y="18306"/>
                </a:cubicBezTo>
                <a:cubicBezTo>
                  <a:pt x="9782" y="18520"/>
                  <a:pt x="9990" y="18658"/>
                  <a:pt x="10221" y="18658"/>
                </a:cubicBezTo>
                <a:cubicBezTo>
                  <a:pt x="10535" y="18657"/>
                  <a:pt x="10791" y="18403"/>
                  <a:pt x="10791" y="18088"/>
                </a:cubicBezTo>
                <a:cubicBezTo>
                  <a:pt x="10791" y="17857"/>
                  <a:pt x="10652" y="17648"/>
                  <a:pt x="10439" y="17560"/>
                </a:cubicBezTo>
                <a:cubicBezTo>
                  <a:pt x="10369" y="17531"/>
                  <a:pt x="10295" y="17517"/>
                  <a:pt x="10221" y="17517"/>
                </a:cubicBezTo>
                <a:close/>
                <a:moveTo>
                  <a:pt x="13422" y="17517"/>
                </a:moveTo>
                <a:cubicBezTo>
                  <a:pt x="13273" y="17517"/>
                  <a:pt x="13127" y="17575"/>
                  <a:pt x="13019" y="17684"/>
                </a:cubicBezTo>
                <a:cubicBezTo>
                  <a:pt x="12855" y="17847"/>
                  <a:pt x="12807" y="18092"/>
                  <a:pt x="12894" y="18305"/>
                </a:cubicBezTo>
                <a:cubicBezTo>
                  <a:pt x="12982" y="18519"/>
                  <a:pt x="13191" y="18658"/>
                  <a:pt x="13421" y="18658"/>
                </a:cubicBezTo>
                <a:cubicBezTo>
                  <a:pt x="13736" y="18658"/>
                  <a:pt x="13992" y="18403"/>
                  <a:pt x="13993" y="18088"/>
                </a:cubicBezTo>
                <a:cubicBezTo>
                  <a:pt x="13993" y="17857"/>
                  <a:pt x="13853" y="17649"/>
                  <a:pt x="13640" y="17560"/>
                </a:cubicBezTo>
                <a:cubicBezTo>
                  <a:pt x="13569" y="17531"/>
                  <a:pt x="13495" y="17517"/>
                  <a:pt x="13422" y="17517"/>
                </a:cubicBezTo>
                <a:close/>
                <a:moveTo>
                  <a:pt x="16624" y="17516"/>
                </a:moveTo>
                <a:cubicBezTo>
                  <a:pt x="16475" y="17516"/>
                  <a:pt x="16329" y="17574"/>
                  <a:pt x="16219" y="17683"/>
                </a:cubicBezTo>
                <a:cubicBezTo>
                  <a:pt x="16056" y="17846"/>
                  <a:pt x="16007" y="18092"/>
                  <a:pt x="16095" y="18305"/>
                </a:cubicBezTo>
                <a:cubicBezTo>
                  <a:pt x="16184" y="18519"/>
                  <a:pt x="16392" y="18658"/>
                  <a:pt x="16623" y="18658"/>
                </a:cubicBezTo>
                <a:cubicBezTo>
                  <a:pt x="16938" y="18658"/>
                  <a:pt x="17193" y="18403"/>
                  <a:pt x="17194" y="18088"/>
                </a:cubicBezTo>
                <a:cubicBezTo>
                  <a:pt x="17194" y="17856"/>
                  <a:pt x="17056" y="17648"/>
                  <a:pt x="16842" y="17559"/>
                </a:cubicBezTo>
                <a:cubicBezTo>
                  <a:pt x="16772" y="17530"/>
                  <a:pt x="16698" y="17516"/>
                  <a:pt x="16624" y="17516"/>
                </a:cubicBezTo>
                <a:close/>
                <a:moveTo>
                  <a:pt x="19824" y="17516"/>
                </a:moveTo>
                <a:cubicBezTo>
                  <a:pt x="19676" y="17516"/>
                  <a:pt x="19530" y="17574"/>
                  <a:pt x="19421" y="17683"/>
                </a:cubicBezTo>
                <a:cubicBezTo>
                  <a:pt x="19257" y="17847"/>
                  <a:pt x="19209" y="18092"/>
                  <a:pt x="19297" y="18305"/>
                </a:cubicBezTo>
                <a:cubicBezTo>
                  <a:pt x="19385" y="18519"/>
                  <a:pt x="19594" y="18658"/>
                  <a:pt x="19825" y="18658"/>
                </a:cubicBezTo>
                <a:cubicBezTo>
                  <a:pt x="20139" y="18658"/>
                  <a:pt x="20395" y="18403"/>
                  <a:pt x="20396" y="18088"/>
                </a:cubicBezTo>
                <a:cubicBezTo>
                  <a:pt x="20396" y="17856"/>
                  <a:pt x="20257" y="17648"/>
                  <a:pt x="20044" y="17560"/>
                </a:cubicBezTo>
                <a:cubicBezTo>
                  <a:pt x="19973" y="17531"/>
                  <a:pt x="19898" y="17516"/>
                  <a:pt x="19824" y="17516"/>
                </a:cubicBezTo>
                <a:close/>
                <a:moveTo>
                  <a:pt x="23026" y="17517"/>
                </a:moveTo>
                <a:cubicBezTo>
                  <a:pt x="22877" y="17517"/>
                  <a:pt x="22731" y="17575"/>
                  <a:pt x="22622" y="17684"/>
                </a:cubicBezTo>
                <a:cubicBezTo>
                  <a:pt x="22459" y="17848"/>
                  <a:pt x="22410" y="18093"/>
                  <a:pt x="22498" y="18306"/>
                </a:cubicBezTo>
                <a:cubicBezTo>
                  <a:pt x="22587" y="18520"/>
                  <a:pt x="22796" y="18658"/>
                  <a:pt x="23026" y="18658"/>
                </a:cubicBezTo>
                <a:cubicBezTo>
                  <a:pt x="23341" y="18657"/>
                  <a:pt x="23596" y="18403"/>
                  <a:pt x="23597" y="18088"/>
                </a:cubicBezTo>
                <a:cubicBezTo>
                  <a:pt x="23597" y="17857"/>
                  <a:pt x="23458" y="17648"/>
                  <a:pt x="23244" y="17560"/>
                </a:cubicBezTo>
                <a:cubicBezTo>
                  <a:pt x="23173" y="17531"/>
                  <a:pt x="23099" y="17517"/>
                  <a:pt x="23026" y="17517"/>
                </a:cubicBezTo>
                <a:close/>
                <a:moveTo>
                  <a:pt x="617" y="20436"/>
                </a:moveTo>
                <a:cubicBezTo>
                  <a:pt x="469" y="20436"/>
                  <a:pt x="323" y="20494"/>
                  <a:pt x="213" y="20603"/>
                </a:cubicBezTo>
                <a:cubicBezTo>
                  <a:pt x="50" y="20767"/>
                  <a:pt x="1" y="21012"/>
                  <a:pt x="89" y="21226"/>
                </a:cubicBezTo>
                <a:cubicBezTo>
                  <a:pt x="178" y="21439"/>
                  <a:pt x="386" y="21577"/>
                  <a:pt x="617" y="21577"/>
                </a:cubicBezTo>
                <a:cubicBezTo>
                  <a:pt x="931" y="21577"/>
                  <a:pt x="1187" y="21322"/>
                  <a:pt x="1187" y="21007"/>
                </a:cubicBezTo>
                <a:cubicBezTo>
                  <a:pt x="1187" y="20776"/>
                  <a:pt x="1048" y="20568"/>
                  <a:pt x="835" y="20479"/>
                </a:cubicBezTo>
                <a:cubicBezTo>
                  <a:pt x="765" y="20450"/>
                  <a:pt x="691" y="20436"/>
                  <a:pt x="617" y="20436"/>
                </a:cubicBezTo>
                <a:close/>
                <a:moveTo>
                  <a:pt x="3818" y="20435"/>
                </a:moveTo>
                <a:cubicBezTo>
                  <a:pt x="3669" y="20435"/>
                  <a:pt x="3523" y="20494"/>
                  <a:pt x="3414" y="20602"/>
                </a:cubicBezTo>
                <a:cubicBezTo>
                  <a:pt x="3251" y="20766"/>
                  <a:pt x="3202" y="21012"/>
                  <a:pt x="3291" y="21226"/>
                </a:cubicBezTo>
                <a:cubicBezTo>
                  <a:pt x="3380" y="21439"/>
                  <a:pt x="3588" y="21577"/>
                  <a:pt x="3818" y="21577"/>
                </a:cubicBezTo>
                <a:cubicBezTo>
                  <a:pt x="4133" y="21577"/>
                  <a:pt x="4389" y="21322"/>
                  <a:pt x="4389" y="21007"/>
                </a:cubicBezTo>
                <a:cubicBezTo>
                  <a:pt x="4389" y="20775"/>
                  <a:pt x="4250" y="20567"/>
                  <a:pt x="4037" y="20479"/>
                </a:cubicBezTo>
                <a:cubicBezTo>
                  <a:pt x="3966" y="20450"/>
                  <a:pt x="3892" y="20435"/>
                  <a:pt x="3818" y="20435"/>
                </a:cubicBezTo>
                <a:close/>
                <a:moveTo>
                  <a:pt x="7020" y="20435"/>
                </a:moveTo>
                <a:cubicBezTo>
                  <a:pt x="6871" y="20435"/>
                  <a:pt x="6725" y="20493"/>
                  <a:pt x="6615" y="20602"/>
                </a:cubicBezTo>
                <a:cubicBezTo>
                  <a:pt x="6452" y="20766"/>
                  <a:pt x="6402" y="21011"/>
                  <a:pt x="6491" y="21224"/>
                </a:cubicBezTo>
                <a:cubicBezTo>
                  <a:pt x="6579" y="21438"/>
                  <a:pt x="6787" y="21577"/>
                  <a:pt x="7019" y="21577"/>
                </a:cubicBezTo>
                <a:cubicBezTo>
                  <a:pt x="7334" y="21577"/>
                  <a:pt x="7589" y="21322"/>
                  <a:pt x="7590" y="21007"/>
                </a:cubicBezTo>
                <a:cubicBezTo>
                  <a:pt x="7590" y="20775"/>
                  <a:pt x="7451" y="20567"/>
                  <a:pt x="7238" y="20478"/>
                </a:cubicBezTo>
                <a:cubicBezTo>
                  <a:pt x="7167" y="20449"/>
                  <a:pt x="7093" y="20435"/>
                  <a:pt x="7020" y="20435"/>
                </a:cubicBezTo>
                <a:close/>
                <a:moveTo>
                  <a:pt x="10221" y="20436"/>
                </a:moveTo>
                <a:cubicBezTo>
                  <a:pt x="10072" y="20436"/>
                  <a:pt x="9926" y="20494"/>
                  <a:pt x="9817" y="20603"/>
                </a:cubicBezTo>
                <a:cubicBezTo>
                  <a:pt x="9654" y="20767"/>
                  <a:pt x="9605" y="21012"/>
                  <a:pt x="9694" y="21226"/>
                </a:cubicBezTo>
                <a:cubicBezTo>
                  <a:pt x="9782" y="21439"/>
                  <a:pt x="9990" y="21577"/>
                  <a:pt x="10221" y="21577"/>
                </a:cubicBezTo>
                <a:cubicBezTo>
                  <a:pt x="10535" y="21576"/>
                  <a:pt x="10791" y="21322"/>
                  <a:pt x="10791" y="21007"/>
                </a:cubicBezTo>
                <a:cubicBezTo>
                  <a:pt x="10791" y="20776"/>
                  <a:pt x="10652" y="20567"/>
                  <a:pt x="10439" y="20479"/>
                </a:cubicBezTo>
                <a:cubicBezTo>
                  <a:pt x="10369" y="20450"/>
                  <a:pt x="10295" y="20436"/>
                  <a:pt x="10221" y="20436"/>
                </a:cubicBezTo>
                <a:close/>
                <a:moveTo>
                  <a:pt x="13422" y="20436"/>
                </a:moveTo>
                <a:cubicBezTo>
                  <a:pt x="13273" y="20436"/>
                  <a:pt x="13127" y="20494"/>
                  <a:pt x="13019" y="20603"/>
                </a:cubicBezTo>
                <a:cubicBezTo>
                  <a:pt x="12855" y="20766"/>
                  <a:pt x="12807" y="21011"/>
                  <a:pt x="12894" y="21224"/>
                </a:cubicBezTo>
                <a:cubicBezTo>
                  <a:pt x="12982" y="21438"/>
                  <a:pt x="13191" y="21577"/>
                  <a:pt x="13421" y="21577"/>
                </a:cubicBezTo>
                <a:cubicBezTo>
                  <a:pt x="13736" y="21577"/>
                  <a:pt x="13992" y="21322"/>
                  <a:pt x="13993" y="21007"/>
                </a:cubicBezTo>
                <a:cubicBezTo>
                  <a:pt x="13993" y="20776"/>
                  <a:pt x="13853" y="20568"/>
                  <a:pt x="13640" y="20479"/>
                </a:cubicBezTo>
                <a:cubicBezTo>
                  <a:pt x="13569" y="20450"/>
                  <a:pt x="13495" y="20436"/>
                  <a:pt x="13422" y="20436"/>
                </a:cubicBezTo>
                <a:close/>
                <a:moveTo>
                  <a:pt x="16624" y="20435"/>
                </a:moveTo>
                <a:cubicBezTo>
                  <a:pt x="16475" y="20435"/>
                  <a:pt x="16329" y="20493"/>
                  <a:pt x="16219" y="20602"/>
                </a:cubicBezTo>
                <a:cubicBezTo>
                  <a:pt x="16056" y="20765"/>
                  <a:pt x="16007" y="21011"/>
                  <a:pt x="16095" y="21224"/>
                </a:cubicBezTo>
                <a:cubicBezTo>
                  <a:pt x="16184" y="21438"/>
                  <a:pt x="16392" y="21577"/>
                  <a:pt x="16623" y="21577"/>
                </a:cubicBezTo>
                <a:cubicBezTo>
                  <a:pt x="16939" y="21577"/>
                  <a:pt x="17193" y="21322"/>
                  <a:pt x="17194" y="21007"/>
                </a:cubicBezTo>
                <a:cubicBezTo>
                  <a:pt x="17194" y="20775"/>
                  <a:pt x="17056" y="20567"/>
                  <a:pt x="16842" y="20478"/>
                </a:cubicBezTo>
                <a:cubicBezTo>
                  <a:pt x="16772" y="20449"/>
                  <a:pt x="16698" y="20435"/>
                  <a:pt x="16624" y="20435"/>
                </a:cubicBezTo>
                <a:close/>
                <a:moveTo>
                  <a:pt x="19824" y="20435"/>
                </a:moveTo>
                <a:cubicBezTo>
                  <a:pt x="19676" y="20435"/>
                  <a:pt x="19530" y="20493"/>
                  <a:pt x="19421" y="20602"/>
                </a:cubicBezTo>
                <a:cubicBezTo>
                  <a:pt x="19257" y="20766"/>
                  <a:pt x="19209" y="21011"/>
                  <a:pt x="19297" y="21224"/>
                </a:cubicBezTo>
                <a:cubicBezTo>
                  <a:pt x="19386" y="21438"/>
                  <a:pt x="19594" y="21577"/>
                  <a:pt x="19825" y="21577"/>
                </a:cubicBezTo>
                <a:cubicBezTo>
                  <a:pt x="20139" y="21577"/>
                  <a:pt x="20395" y="21322"/>
                  <a:pt x="20396" y="21007"/>
                </a:cubicBezTo>
                <a:cubicBezTo>
                  <a:pt x="20396" y="20775"/>
                  <a:pt x="20257" y="20567"/>
                  <a:pt x="20043" y="20479"/>
                </a:cubicBezTo>
                <a:cubicBezTo>
                  <a:pt x="19972" y="20450"/>
                  <a:pt x="19898" y="20435"/>
                  <a:pt x="19824" y="20435"/>
                </a:cubicBezTo>
                <a:close/>
                <a:moveTo>
                  <a:pt x="23026" y="20436"/>
                </a:moveTo>
                <a:cubicBezTo>
                  <a:pt x="22877" y="20436"/>
                  <a:pt x="22731" y="20494"/>
                  <a:pt x="22622" y="20603"/>
                </a:cubicBezTo>
                <a:cubicBezTo>
                  <a:pt x="22459" y="20767"/>
                  <a:pt x="22410" y="21012"/>
                  <a:pt x="22498" y="21226"/>
                </a:cubicBezTo>
                <a:cubicBezTo>
                  <a:pt x="22587" y="21439"/>
                  <a:pt x="22796" y="21577"/>
                  <a:pt x="23026" y="21577"/>
                </a:cubicBezTo>
                <a:cubicBezTo>
                  <a:pt x="23341" y="21576"/>
                  <a:pt x="23596" y="21322"/>
                  <a:pt x="23597" y="21007"/>
                </a:cubicBezTo>
                <a:cubicBezTo>
                  <a:pt x="23597" y="20776"/>
                  <a:pt x="23457" y="20567"/>
                  <a:pt x="23244" y="20479"/>
                </a:cubicBezTo>
                <a:cubicBezTo>
                  <a:pt x="23173" y="20450"/>
                  <a:pt x="23099" y="20436"/>
                  <a:pt x="23026" y="20436"/>
                </a:cubicBezTo>
                <a:close/>
                <a:moveTo>
                  <a:pt x="13422" y="23356"/>
                </a:moveTo>
                <a:cubicBezTo>
                  <a:pt x="13273" y="23356"/>
                  <a:pt x="13127" y="23414"/>
                  <a:pt x="13018" y="23522"/>
                </a:cubicBezTo>
                <a:cubicBezTo>
                  <a:pt x="12855" y="23686"/>
                  <a:pt x="12807" y="23931"/>
                  <a:pt x="12894" y="24145"/>
                </a:cubicBezTo>
                <a:cubicBezTo>
                  <a:pt x="12982" y="24358"/>
                  <a:pt x="13191" y="24497"/>
                  <a:pt x="13421" y="24497"/>
                </a:cubicBezTo>
                <a:cubicBezTo>
                  <a:pt x="13737" y="24497"/>
                  <a:pt x="13993" y="24241"/>
                  <a:pt x="13993" y="23926"/>
                </a:cubicBezTo>
                <a:lnTo>
                  <a:pt x="13993" y="23925"/>
                </a:lnTo>
                <a:cubicBezTo>
                  <a:pt x="13992" y="23694"/>
                  <a:pt x="13853" y="23487"/>
                  <a:pt x="13640" y="23399"/>
                </a:cubicBezTo>
                <a:cubicBezTo>
                  <a:pt x="13569" y="23370"/>
                  <a:pt x="13495" y="23356"/>
                  <a:pt x="13422" y="23356"/>
                </a:cubicBezTo>
                <a:close/>
                <a:moveTo>
                  <a:pt x="16624" y="23354"/>
                </a:moveTo>
                <a:cubicBezTo>
                  <a:pt x="16475" y="23354"/>
                  <a:pt x="16329" y="23412"/>
                  <a:pt x="16219" y="23521"/>
                </a:cubicBezTo>
                <a:cubicBezTo>
                  <a:pt x="16056" y="23685"/>
                  <a:pt x="16007" y="23930"/>
                  <a:pt x="16095" y="24145"/>
                </a:cubicBezTo>
                <a:cubicBezTo>
                  <a:pt x="16184" y="24358"/>
                  <a:pt x="16392" y="24497"/>
                  <a:pt x="16623" y="24497"/>
                </a:cubicBezTo>
                <a:cubicBezTo>
                  <a:pt x="16939" y="24497"/>
                  <a:pt x="17194" y="24241"/>
                  <a:pt x="17194" y="23926"/>
                </a:cubicBezTo>
                <a:lnTo>
                  <a:pt x="17194" y="23925"/>
                </a:lnTo>
                <a:cubicBezTo>
                  <a:pt x="17194" y="23694"/>
                  <a:pt x="17056" y="23486"/>
                  <a:pt x="16841" y="23397"/>
                </a:cubicBezTo>
                <a:cubicBezTo>
                  <a:pt x="16771" y="23368"/>
                  <a:pt x="16697" y="23354"/>
                  <a:pt x="16624" y="23354"/>
                </a:cubicBezTo>
                <a:close/>
                <a:moveTo>
                  <a:pt x="19825" y="23355"/>
                </a:moveTo>
                <a:cubicBezTo>
                  <a:pt x="19676" y="23355"/>
                  <a:pt x="19530" y="23413"/>
                  <a:pt x="19421" y="23521"/>
                </a:cubicBezTo>
                <a:cubicBezTo>
                  <a:pt x="19257" y="23685"/>
                  <a:pt x="19209" y="23930"/>
                  <a:pt x="19297" y="24145"/>
                </a:cubicBezTo>
                <a:cubicBezTo>
                  <a:pt x="19386" y="24358"/>
                  <a:pt x="19594" y="24497"/>
                  <a:pt x="19825" y="24497"/>
                </a:cubicBezTo>
                <a:cubicBezTo>
                  <a:pt x="20140" y="24497"/>
                  <a:pt x="20396" y="24241"/>
                  <a:pt x="20396" y="23926"/>
                </a:cubicBezTo>
                <a:lnTo>
                  <a:pt x="20396" y="23925"/>
                </a:lnTo>
                <a:cubicBezTo>
                  <a:pt x="20396" y="23694"/>
                  <a:pt x="20256" y="23486"/>
                  <a:pt x="20043" y="23398"/>
                </a:cubicBezTo>
                <a:cubicBezTo>
                  <a:pt x="19973" y="23369"/>
                  <a:pt x="19898" y="23355"/>
                  <a:pt x="19825" y="23355"/>
                </a:cubicBezTo>
                <a:close/>
                <a:moveTo>
                  <a:pt x="10221" y="23355"/>
                </a:moveTo>
                <a:cubicBezTo>
                  <a:pt x="10072" y="23355"/>
                  <a:pt x="9926" y="23413"/>
                  <a:pt x="9816" y="23522"/>
                </a:cubicBezTo>
                <a:cubicBezTo>
                  <a:pt x="9654" y="23686"/>
                  <a:pt x="9605" y="23932"/>
                  <a:pt x="9694" y="24145"/>
                </a:cubicBezTo>
                <a:cubicBezTo>
                  <a:pt x="9782" y="24357"/>
                  <a:pt x="9988" y="24497"/>
                  <a:pt x="10218" y="24497"/>
                </a:cubicBezTo>
                <a:cubicBezTo>
                  <a:pt x="10219" y="24497"/>
                  <a:pt x="10220" y="24497"/>
                  <a:pt x="10221" y="24497"/>
                </a:cubicBezTo>
                <a:cubicBezTo>
                  <a:pt x="10536" y="24497"/>
                  <a:pt x="10791" y="24241"/>
                  <a:pt x="10791" y="23926"/>
                </a:cubicBezTo>
                <a:lnTo>
                  <a:pt x="10791" y="23925"/>
                </a:lnTo>
                <a:cubicBezTo>
                  <a:pt x="10791" y="23694"/>
                  <a:pt x="10651" y="23486"/>
                  <a:pt x="10438" y="23398"/>
                </a:cubicBezTo>
                <a:cubicBezTo>
                  <a:pt x="10368" y="23369"/>
                  <a:pt x="10294" y="23355"/>
                  <a:pt x="10221" y="23355"/>
                </a:cubicBezTo>
                <a:close/>
                <a:moveTo>
                  <a:pt x="616" y="23356"/>
                </a:moveTo>
                <a:cubicBezTo>
                  <a:pt x="468" y="23356"/>
                  <a:pt x="322" y="23414"/>
                  <a:pt x="213" y="23524"/>
                </a:cubicBezTo>
                <a:cubicBezTo>
                  <a:pt x="50" y="23687"/>
                  <a:pt x="1" y="23932"/>
                  <a:pt x="89" y="24146"/>
                </a:cubicBezTo>
                <a:cubicBezTo>
                  <a:pt x="178" y="24359"/>
                  <a:pt x="386" y="24498"/>
                  <a:pt x="617" y="24498"/>
                </a:cubicBezTo>
                <a:cubicBezTo>
                  <a:pt x="933" y="24498"/>
                  <a:pt x="1188" y="24242"/>
                  <a:pt x="1187" y="23926"/>
                </a:cubicBezTo>
                <a:cubicBezTo>
                  <a:pt x="1187" y="23695"/>
                  <a:pt x="1047" y="23487"/>
                  <a:pt x="834" y="23399"/>
                </a:cubicBezTo>
                <a:cubicBezTo>
                  <a:pt x="764" y="23370"/>
                  <a:pt x="690" y="23356"/>
                  <a:pt x="616" y="23356"/>
                </a:cubicBezTo>
                <a:close/>
                <a:moveTo>
                  <a:pt x="3818" y="23355"/>
                </a:moveTo>
                <a:cubicBezTo>
                  <a:pt x="3669" y="23355"/>
                  <a:pt x="3523" y="23414"/>
                  <a:pt x="3414" y="23524"/>
                </a:cubicBezTo>
                <a:cubicBezTo>
                  <a:pt x="3250" y="23687"/>
                  <a:pt x="3203" y="23932"/>
                  <a:pt x="3291" y="24146"/>
                </a:cubicBezTo>
                <a:cubicBezTo>
                  <a:pt x="3380" y="24359"/>
                  <a:pt x="3588" y="24498"/>
                  <a:pt x="3818" y="24498"/>
                </a:cubicBezTo>
                <a:cubicBezTo>
                  <a:pt x="4134" y="24498"/>
                  <a:pt x="4390" y="24241"/>
                  <a:pt x="4389" y="23926"/>
                </a:cubicBezTo>
                <a:lnTo>
                  <a:pt x="4389" y="23925"/>
                </a:lnTo>
                <a:cubicBezTo>
                  <a:pt x="4389" y="23694"/>
                  <a:pt x="4249" y="23486"/>
                  <a:pt x="4036" y="23398"/>
                </a:cubicBezTo>
                <a:cubicBezTo>
                  <a:pt x="3965" y="23369"/>
                  <a:pt x="3892" y="23355"/>
                  <a:pt x="3818" y="23355"/>
                </a:cubicBezTo>
                <a:close/>
                <a:moveTo>
                  <a:pt x="7019" y="23355"/>
                </a:moveTo>
                <a:cubicBezTo>
                  <a:pt x="6870" y="23355"/>
                  <a:pt x="6724" y="23413"/>
                  <a:pt x="6614" y="23522"/>
                </a:cubicBezTo>
                <a:cubicBezTo>
                  <a:pt x="6451" y="23686"/>
                  <a:pt x="6402" y="23932"/>
                  <a:pt x="6491" y="24146"/>
                </a:cubicBezTo>
                <a:cubicBezTo>
                  <a:pt x="6580" y="24359"/>
                  <a:pt x="6788" y="24498"/>
                  <a:pt x="7019" y="24498"/>
                </a:cubicBezTo>
                <a:cubicBezTo>
                  <a:pt x="7335" y="24498"/>
                  <a:pt x="7590" y="24241"/>
                  <a:pt x="7590" y="23926"/>
                </a:cubicBezTo>
                <a:lnTo>
                  <a:pt x="7590" y="23925"/>
                </a:lnTo>
                <a:cubicBezTo>
                  <a:pt x="7589" y="23694"/>
                  <a:pt x="7450" y="23486"/>
                  <a:pt x="7236" y="23398"/>
                </a:cubicBezTo>
                <a:cubicBezTo>
                  <a:pt x="7166" y="23369"/>
                  <a:pt x="7092" y="23355"/>
                  <a:pt x="7019" y="23355"/>
                </a:cubicBezTo>
                <a:close/>
                <a:moveTo>
                  <a:pt x="23026" y="23356"/>
                </a:moveTo>
                <a:cubicBezTo>
                  <a:pt x="22877" y="23356"/>
                  <a:pt x="22731" y="23415"/>
                  <a:pt x="22622" y="23524"/>
                </a:cubicBezTo>
                <a:cubicBezTo>
                  <a:pt x="22459" y="23687"/>
                  <a:pt x="22410" y="23932"/>
                  <a:pt x="22498" y="24146"/>
                </a:cubicBezTo>
                <a:cubicBezTo>
                  <a:pt x="22587" y="24359"/>
                  <a:pt x="22796" y="24498"/>
                  <a:pt x="23026" y="24498"/>
                </a:cubicBezTo>
                <a:cubicBezTo>
                  <a:pt x="23342" y="24498"/>
                  <a:pt x="23597" y="24241"/>
                  <a:pt x="23597" y="23926"/>
                </a:cubicBezTo>
                <a:lnTo>
                  <a:pt x="23597" y="23925"/>
                </a:lnTo>
                <a:cubicBezTo>
                  <a:pt x="23596" y="23694"/>
                  <a:pt x="23457" y="23487"/>
                  <a:pt x="23243" y="23399"/>
                </a:cubicBezTo>
                <a:cubicBezTo>
                  <a:pt x="23172" y="23370"/>
                  <a:pt x="23099" y="23356"/>
                  <a:pt x="23026" y="23356"/>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7_1">
    <p:spTree>
      <p:nvGrpSpPr>
        <p:cNvPr id="1" name="Shape 471"/>
        <p:cNvGrpSpPr/>
        <p:nvPr/>
      </p:nvGrpSpPr>
      <p:grpSpPr>
        <a:xfrm>
          <a:off x="0" y="0"/>
          <a:ext cx="0" cy="0"/>
          <a:chOff x="0" y="0"/>
          <a:chExt cx="0" cy="0"/>
        </a:xfrm>
      </p:grpSpPr>
      <p:sp>
        <p:nvSpPr>
          <p:cNvPr id="472" name="Google Shape;472;p19"/>
          <p:cNvSpPr/>
          <p:nvPr/>
        </p:nvSpPr>
        <p:spPr>
          <a:xfrm rot="-4607434">
            <a:off x="8655558" y="4349422"/>
            <a:ext cx="987236" cy="520044"/>
          </a:xfrm>
          <a:custGeom>
            <a:avLst/>
            <a:gdLst/>
            <a:ahLst/>
            <a:cxnLst/>
            <a:rect l="l" t="t" r="r" b="b"/>
            <a:pathLst>
              <a:path w="17162" h="9040" extrusionOk="0">
                <a:moveTo>
                  <a:pt x="16106" y="1"/>
                </a:moveTo>
                <a:cubicBezTo>
                  <a:pt x="16013" y="1"/>
                  <a:pt x="15919" y="15"/>
                  <a:pt x="15833" y="44"/>
                </a:cubicBezTo>
                <a:cubicBezTo>
                  <a:pt x="15118" y="286"/>
                  <a:pt x="14527" y="1398"/>
                  <a:pt x="13783" y="2420"/>
                </a:cubicBezTo>
                <a:cubicBezTo>
                  <a:pt x="13146" y="2887"/>
                  <a:pt x="12490" y="3325"/>
                  <a:pt x="11816" y="3736"/>
                </a:cubicBezTo>
                <a:cubicBezTo>
                  <a:pt x="12281" y="3366"/>
                  <a:pt x="12824" y="2840"/>
                  <a:pt x="12930" y="2339"/>
                </a:cubicBezTo>
                <a:cubicBezTo>
                  <a:pt x="12967" y="2162"/>
                  <a:pt x="12934" y="1962"/>
                  <a:pt x="12805" y="1837"/>
                </a:cubicBezTo>
                <a:cubicBezTo>
                  <a:pt x="12720" y="1755"/>
                  <a:pt x="12605" y="1718"/>
                  <a:pt x="12487" y="1718"/>
                </a:cubicBezTo>
                <a:cubicBezTo>
                  <a:pt x="12352" y="1718"/>
                  <a:pt x="12211" y="1766"/>
                  <a:pt x="12102" y="1847"/>
                </a:cubicBezTo>
                <a:cubicBezTo>
                  <a:pt x="11628" y="2201"/>
                  <a:pt x="11467" y="3188"/>
                  <a:pt x="11154" y="4126"/>
                </a:cubicBezTo>
                <a:cubicBezTo>
                  <a:pt x="10686" y="4394"/>
                  <a:pt x="10211" y="4648"/>
                  <a:pt x="9728" y="4888"/>
                </a:cubicBezTo>
                <a:cubicBezTo>
                  <a:pt x="10190" y="4522"/>
                  <a:pt x="10842" y="3911"/>
                  <a:pt x="10894" y="3343"/>
                </a:cubicBezTo>
                <a:cubicBezTo>
                  <a:pt x="10909" y="3172"/>
                  <a:pt x="10855" y="2984"/>
                  <a:pt x="10717" y="2880"/>
                </a:cubicBezTo>
                <a:cubicBezTo>
                  <a:pt x="10643" y="2824"/>
                  <a:pt x="10554" y="2799"/>
                  <a:pt x="10463" y="2799"/>
                </a:cubicBezTo>
                <a:cubicBezTo>
                  <a:pt x="10314" y="2799"/>
                  <a:pt x="10159" y="2865"/>
                  <a:pt x="10048" y="2970"/>
                </a:cubicBezTo>
                <a:cubicBezTo>
                  <a:pt x="9639" y="3357"/>
                  <a:pt x="9497" y="4185"/>
                  <a:pt x="9299" y="5097"/>
                </a:cubicBezTo>
                <a:cubicBezTo>
                  <a:pt x="8794" y="5338"/>
                  <a:pt x="8282" y="5565"/>
                  <a:pt x="7764" y="5775"/>
                </a:cubicBezTo>
                <a:cubicBezTo>
                  <a:pt x="8039" y="5595"/>
                  <a:pt x="8387" y="5357"/>
                  <a:pt x="8680" y="5122"/>
                </a:cubicBezTo>
                <a:cubicBezTo>
                  <a:pt x="9433" y="4519"/>
                  <a:pt x="9079" y="3951"/>
                  <a:pt x="8939" y="3819"/>
                </a:cubicBezTo>
                <a:cubicBezTo>
                  <a:pt x="8854" y="3738"/>
                  <a:pt x="8733" y="3686"/>
                  <a:pt x="8594" y="3686"/>
                </a:cubicBezTo>
                <a:cubicBezTo>
                  <a:pt x="8344" y="3686"/>
                  <a:pt x="8035" y="3855"/>
                  <a:pt x="7775" y="4329"/>
                </a:cubicBezTo>
                <a:cubicBezTo>
                  <a:pt x="7394" y="5023"/>
                  <a:pt x="7307" y="5698"/>
                  <a:pt x="7284" y="5965"/>
                </a:cubicBezTo>
                <a:cubicBezTo>
                  <a:pt x="6668" y="6203"/>
                  <a:pt x="6043" y="6420"/>
                  <a:pt x="5411" y="6614"/>
                </a:cubicBezTo>
                <a:cubicBezTo>
                  <a:pt x="5704" y="6425"/>
                  <a:pt x="6096" y="6160"/>
                  <a:pt x="6423" y="5897"/>
                </a:cubicBezTo>
                <a:cubicBezTo>
                  <a:pt x="7198" y="5277"/>
                  <a:pt x="6834" y="4693"/>
                  <a:pt x="6690" y="4557"/>
                </a:cubicBezTo>
                <a:cubicBezTo>
                  <a:pt x="6603" y="4474"/>
                  <a:pt x="6478" y="4421"/>
                  <a:pt x="6335" y="4421"/>
                </a:cubicBezTo>
                <a:cubicBezTo>
                  <a:pt x="6078" y="4421"/>
                  <a:pt x="5760" y="4594"/>
                  <a:pt x="5493" y="5081"/>
                </a:cubicBezTo>
                <a:cubicBezTo>
                  <a:pt x="5112" y="5776"/>
                  <a:pt x="5015" y="6452"/>
                  <a:pt x="4990" y="6741"/>
                </a:cubicBezTo>
                <a:cubicBezTo>
                  <a:pt x="4325" y="6934"/>
                  <a:pt x="3655" y="7104"/>
                  <a:pt x="2978" y="7249"/>
                </a:cubicBezTo>
                <a:cubicBezTo>
                  <a:pt x="3314" y="7096"/>
                  <a:pt x="3744" y="6887"/>
                  <a:pt x="4113" y="6672"/>
                </a:cubicBezTo>
                <a:cubicBezTo>
                  <a:pt x="5036" y="6135"/>
                  <a:pt x="4743" y="5455"/>
                  <a:pt x="4611" y="5286"/>
                </a:cubicBezTo>
                <a:cubicBezTo>
                  <a:pt x="4515" y="5165"/>
                  <a:pt x="4356" y="5079"/>
                  <a:pt x="4161" y="5079"/>
                </a:cubicBezTo>
                <a:cubicBezTo>
                  <a:pt x="3901" y="5079"/>
                  <a:pt x="3576" y="5231"/>
                  <a:pt x="3255" y="5655"/>
                </a:cubicBezTo>
                <a:cubicBezTo>
                  <a:pt x="2730" y="6345"/>
                  <a:pt x="2523" y="7062"/>
                  <a:pt x="2451" y="7357"/>
                </a:cubicBezTo>
                <a:cubicBezTo>
                  <a:pt x="1653" y="7511"/>
                  <a:pt x="851" y="7631"/>
                  <a:pt x="45" y="7716"/>
                </a:cubicBezTo>
                <a:cubicBezTo>
                  <a:pt x="34" y="7768"/>
                  <a:pt x="20" y="7818"/>
                  <a:pt x="1" y="7868"/>
                </a:cubicBezTo>
                <a:lnTo>
                  <a:pt x="0" y="7871"/>
                </a:lnTo>
                <a:cubicBezTo>
                  <a:pt x="520" y="7818"/>
                  <a:pt x="1037" y="7751"/>
                  <a:pt x="1553" y="7668"/>
                </a:cubicBezTo>
                <a:cubicBezTo>
                  <a:pt x="1872" y="7617"/>
                  <a:pt x="2192" y="7562"/>
                  <a:pt x="2510" y="7499"/>
                </a:cubicBezTo>
                <a:cubicBezTo>
                  <a:pt x="2845" y="7855"/>
                  <a:pt x="4038" y="9039"/>
                  <a:pt x="5092" y="9039"/>
                </a:cubicBezTo>
                <a:cubicBezTo>
                  <a:pt x="5149" y="9039"/>
                  <a:pt x="5207" y="9036"/>
                  <a:pt x="5264" y="9028"/>
                </a:cubicBezTo>
                <a:cubicBezTo>
                  <a:pt x="5512" y="8995"/>
                  <a:pt x="5761" y="8859"/>
                  <a:pt x="5867" y="8631"/>
                </a:cubicBezTo>
                <a:cubicBezTo>
                  <a:pt x="6017" y="8309"/>
                  <a:pt x="5831" y="7911"/>
                  <a:pt x="5538" y="7714"/>
                </a:cubicBezTo>
                <a:cubicBezTo>
                  <a:pt x="5120" y="7430"/>
                  <a:pt x="4091" y="7373"/>
                  <a:pt x="3329" y="7373"/>
                </a:cubicBezTo>
                <a:cubicBezTo>
                  <a:pt x="3255" y="7373"/>
                  <a:pt x="3184" y="7373"/>
                  <a:pt x="3116" y="7374"/>
                </a:cubicBezTo>
                <a:cubicBezTo>
                  <a:pt x="3790" y="7227"/>
                  <a:pt x="4458" y="7056"/>
                  <a:pt x="5119" y="6862"/>
                </a:cubicBezTo>
                <a:cubicBezTo>
                  <a:pt x="5408" y="7104"/>
                  <a:pt x="6404" y="7886"/>
                  <a:pt x="7245" y="7886"/>
                </a:cubicBezTo>
                <a:cubicBezTo>
                  <a:pt x="7343" y="7886"/>
                  <a:pt x="7439" y="7875"/>
                  <a:pt x="7532" y="7851"/>
                </a:cubicBezTo>
                <a:cubicBezTo>
                  <a:pt x="7734" y="7800"/>
                  <a:pt x="7924" y="7663"/>
                  <a:pt x="7989" y="7466"/>
                </a:cubicBezTo>
                <a:cubicBezTo>
                  <a:pt x="8080" y="7188"/>
                  <a:pt x="7889" y="6880"/>
                  <a:pt x="7630" y="6746"/>
                </a:cubicBezTo>
                <a:cubicBezTo>
                  <a:pt x="7440" y="6648"/>
                  <a:pt x="7125" y="6613"/>
                  <a:pt x="6779" y="6613"/>
                </a:cubicBezTo>
                <a:cubicBezTo>
                  <a:pt x="6403" y="6613"/>
                  <a:pt x="5990" y="6654"/>
                  <a:pt x="5661" y="6696"/>
                </a:cubicBezTo>
                <a:cubicBezTo>
                  <a:pt x="5942" y="6607"/>
                  <a:pt x="6221" y="6514"/>
                  <a:pt x="6500" y="6417"/>
                </a:cubicBezTo>
                <a:cubicBezTo>
                  <a:pt x="6820" y="6304"/>
                  <a:pt x="7136" y="6186"/>
                  <a:pt x="7452" y="6063"/>
                </a:cubicBezTo>
                <a:cubicBezTo>
                  <a:pt x="7785" y="6285"/>
                  <a:pt x="8887" y="6975"/>
                  <a:pt x="9733" y="6975"/>
                </a:cubicBezTo>
                <a:cubicBezTo>
                  <a:pt x="9841" y="6975"/>
                  <a:pt x="9945" y="6964"/>
                  <a:pt x="10042" y="6939"/>
                </a:cubicBezTo>
                <a:cubicBezTo>
                  <a:pt x="10239" y="6890"/>
                  <a:pt x="10425" y="6756"/>
                  <a:pt x="10489" y="6564"/>
                </a:cubicBezTo>
                <a:cubicBezTo>
                  <a:pt x="10579" y="6290"/>
                  <a:pt x="10391" y="5989"/>
                  <a:pt x="10137" y="5858"/>
                </a:cubicBezTo>
                <a:cubicBezTo>
                  <a:pt x="9912" y="5742"/>
                  <a:pt x="9631" y="5695"/>
                  <a:pt x="9308" y="5695"/>
                </a:cubicBezTo>
                <a:cubicBezTo>
                  <a:pt x="8905" y="5695"/>
                  <a:pt x="8438" y="5767"/>
                  <a:pt x="7933" y="5870"/>
                </a:cubicBezTo>
                <a:cubicBezTo>
                  <a:pt x="8581" y="5602"/>
                  <a:pt x="9218" y="5312"/>
                  <a:pt x="9843" y="5000"/>
                </a:cubicBezTo>
                <a:cubicBezTo>
                  <a:pt x="9985" y="5101"/>
                  <a:pt x="10372" y="5337"/>
                  <a:pt x="11299" y="5729"/>
                </a:cubicBezTo>
                <a:cubicBezTo>
                  <a:pt x="11509" y="5818"/>
                  <a:pt x="11688" y="5854"/>
                  <a:pt x="11841" y="5854"/>
                </a:cubicBezTo>
                <a:cubicBezTo>
                  <a:pt x="12340" y="5854"/>
                  <a:pt x="12549" y="5472"/>
                  <a:pt x="12588" y="5326"/>
                </a:cubicBezTo>
                <a:cubicBezTo>
                  <a:pt x="12676" y="5005"/>
                  <a:pt x="12430" y="4536"/>
                  <a:pt x="11577" y="4534"/>
                </a:cubicBezTo>
                <a:cubicBezTo>
                  <a:pt x="11191" y="4535"/>
                  <a:pt x="10807" y="4589"/>
                  <a:pt x="10435" y="4694"/>
                </a:cubicBezTo>
                <a:cubicBezTo>
                  <a:pt x="10676" y="4567"/>
                  <a:pt x="10914" y="4437"/>
                  <a:pt x="11150" y="4302"/>
                </a:cubicBezTo>
                <a:cubicBezTo>
                  <a:pt x="11270" y="4234"/>
                  <a:pt x="11390" y="4164"/>
                  <a:pt x="11509" y="4094"/>
                </a:cubicBezTo>
                <a:cubicBezTo>
                  <a:pt x="11795" y="4171"/>
                  <a:pt x="12565" y="4358"/>
                  <a:pt x="13278" y="4358"/>
                </a:cubicBezTo>
                <a:cubicBezTo>
                  <a:pt x="13662" y="4358"/>
                  <a:pt x="14031" y="4303"/>
                  <a:pt x="14299" y="4148"/>
                </a:cubicBezTo>
                <a:cubicBezTo>
                  <a:pt x="14472" y="4047"/>
                  <a:pt x="14614" y="3869"/>
                  <a:pt x="14621" y="3668"/>
                </a:cubicBezTo>
                <a:cubicBezTo>
                  <a:pt x="14633" y="3386"/>
                  <a:pt x="14372" y="3150"/>
                  <a:pt x="14095" y="3095"/>
                </a:cubicBezTo>
                <a:cubicBezTo>
                  <a:pt x="14035" y="3083"/>
                  <a:pt x="13973" y="3077"/>
                  <a:pt x="13908" y="3077"/>
                </a:cubicBezTo>
                <a:cubicBezTo>
                  <a:pt x="13418" y="3077"/>
                  <a:pt x="12792" y="3401"/>
                  <a:pt x="12108" y="3733"/>
                </a:cubicBezTo>
                <a:cubicBezTo>
                  <a:pt x="12698" y="3365"/>
                  <a:pt x="13273" y="2978"/>
                  <a:pt x="13831" y="2570"/>
                </a:cubicBezTo>
                <a:cubicBezTo>
                  <a:pt x="14579" y="2362"/>
                  <a:pt x="17162" y="1549"/>
                  <a:pt x="16711" y="319"/>
                </a:cubicBezTo>
                <a:cubicBezTo>
                  <a:pt x="16599" y="104"/>
                  <a:pt x="16353" y="1"/>
                  <a:pt x="16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rot="-6463411">
            <a:off x="8309422" y="4400978"/>
            <a:ext cx="1182331" cy="622787"/>
          </a:xfrm>
          <a:custGeom>
            <a:avLst/>
            <a:gdLst/>
            <a:ahLst/>
            <a:cxnLst/>
            <a:rect l="l" t="t" r="r" b="b"/>
            <a:pathLst>
              <a:path w="17162" h="9040" extrusionOk="0">
                <a:moveTo>
                  <a:pt x="16106" y="1"/>
                </a:moveTo>
                <a:cubicBezTo>
                  <a:pt x="16013" y="1"/>
                  <a:pt x="15919" y="15"/>
                  <a:pt x="15833" y="44"/>
                </a:cubicBezTo>
                <a:cubicBezTo>
                  <a:pt x="15118" y="286"/>
                  <a:pt x="14527" y="1398"/>
                  <a:pt x="13783" y="2420"/>
                </a:cubicBezTo>
                <a:cubicBezTo>
                  <a:pt x="13146" y="2887"/>
                  <a:pt x="12490" y="3325"/>
                  <a:pt x="11816" y="3736"/>
                </a:cubicBezTo>
                <a:cubicBezTo>
                  <a:pt x="12281" y="3366"/>
                  <a:pt x="12824" y="2840"/>
                  <a:pt x="12930" y="2339"/>
                </a:cubicBezTo>
                <a:cubicBezTo>
                  <a:pt x="12967" y="2162"/>
                  <a:pt x="12934" y="1962"/>
                  <a:pt x="12805" y="1837"/>
                </a:cubicBezTo>
                <a:cubicBezTo>
                  <a:pt x="12720" y="1755"/>
                  <a:pt x="12605" y="1718"/>
                  <a:pt x="12487" y="1718"/>
                </a:cubicBezTo>
                <a:cubicBezTo>
                  <a:pt x="12352" y="1718"/>
                  <a:pt x="12211" y="1766"/>
                  <a:pt x="12102" y="1847"/>
                </a:cubicBezTo>
                <a:cubicBezTo>
                  <a:pt x="11628" y="2201"/>
                  <a:pt x="11467" y="3188"/>
                  <a:pt x="11154" y="4126"/>
                </a:cubicBezTo>
                <a:cubicBezTo>
                  <a:pt x="10686" y="4394"/>
                  <a:pt x="10211" y="4648"/>
                  <a:pt x="9728" y="4888"/>
                </a:cubicBezTo>
                <a:cubicBezTo>
                  <a:pt x="10190" y="4522"/>
                  <a:pt x="10842" y="3911"/>
                  <a:pt x="10894" y="3343"/>
                </a:cubicBezTo>
                <a:cubicBezTo>
                  <a:pt x="10909" y="3172"/>
                  <a:pt x="10855" y="2984"/>
                  <a:pt x="10717" y="2880"/>
                </a:cubicBezTo>
                <a:cubicBezTo>
                  <a:pt x="10643" y="2824"/>
                  <a:pt x="10554" y="2799"/>
                  <a:pt x="10463" y="2799"/>
                </a:cubicBezTo>
                <a:cubicBezTo>
                  <a:pt x="10314" y="2799"/>
                  <a:pt x="10159" y="2865"/>
                  <a:pt x="10048" y="2970"/>
                </a:cubicBezTo>
                <a:cubicBezTo>
                  <a:pt x="9639" y="3357"/>
                  <a:pt x="9497" y="4185"/>
                  <a:pt x="9299" y="5097"/>
                </a:cubicBezTo>
                <a:cubicBezTo>
                  <a:pt x="8794" y="5338"/>
                  <a:pt x="8282" y="5565"/>
                  <a:pt x="7764" y="5775"/>
                </a:cubicBezTo>
                <a:cubicBezTo>
                  <a:pt x="8039" y="5595"/>
                  <a:pt x="8387" y="5357"/>
                  <a:pt x="8680" y="5122"/>
                </a:cubicBezTo>
                <a:cubicBezTo>
                  <a:pt x="9433" y="4519"/>
                  <a:pt x="9079" y="3951"/>
                  <a:pt x="8939" y="3819"/>
                </a:cubicBezTo>
                <a:cubicBezTo>
                  <a:pt x="8854" y="3738"/>
                  <a:pt x="8733" y="3686"/>
                  <a:pt x="8594" y="3686"/>
                </a:cubicBezTo>
                <a:cubicBezTo>
                  <a:pt x="8344" y="3686"/>
                  <a:pt x="8035" y="3855"/>
                  <a:pt x="7775" y="4329"/>
                </a:cubicBezTo>
                <a:cubicBezTo>
                  <a:pt x="7394" y="5023"/>
                  <a:pt x="7307" y="5698"/>
                  <a:pt x="7284" y="5965"/>
                </a:cubicBezTo>
                <a:cubicBezTo>
                  <a:pt x="6668" y="6203"/>
                  <a:pt x="6043" y="6420"/>
                  <a:pt x="5411" y="6614"/>
                </a:cubicBezTo>
                <a:cubicBezTo>
                  <a:pt x="5704" y="6425"/>
                  <a:pt x="6096" y="6160"/>
                  <a:pt x="6423" y="5897"/>
                </a:cubicBezTo>
                <a:cubicBezTo>
                  <a:pt x="7198" y="5277"/>
                  <a:pt x="6834" y="4693"/>
                  <a:pt x="6690" y="4557"/>
                </a:cubicBezTo>
                <a:cubicBezTo>
                  <a:pt x="6603" y="4474"/>
                  <a:pt x="6478" y="4421"/>
                  <a:pt x="6335" y="4421"/>
                </a:cubicBezTo>
                <a:cubicBezTo>
                  <a:pt x="6078" y="4421"/>
                  <a:pt x="5760" y="4594"/>
                  <a:pt x="5493" y="5081"/>
                </a:cubicBezTo>
                <a:cubicBezTo>
                  <a:pt x="5112" y="5776"/>
                  <a:pt x="5015" y="6452"/>
                  <a:pt x="4990" y="6741"/>
                </a:cubicBezTo>
                <a:cubicBezTo>
                  <a:pt x="4325" y="6934"/>
                  <a:pt x="3655" y="7104"/>
                  <a:pt x="2978" y="7249"/>
                </a:cubicBezTo>
                <a:cubicBezTo>
                  <a:pt x="3314" y="7096"/>
                  <a:pt x="3744" y="6887"/>
                  <a:pt x="4113" y="6672"/>
                </a:cubicBezTo>
                <a:cubicBezTo>
                  <a:pt x="5036" y="6135"/>
                  <a:pt x="4743" y="5455"/>
                  <a:pt x="4611" y="5286"/>
                </a:cubicBezTo>
                <a:cubicBezTo>
                  <a:pt x="4515" y="5165"/>
                  <a:pt x="4356" y="5079"/>
                  <a:pt x="4161" y="5079"/>
                </a:cubicBezTo>
                <a:cubicBezTo>
                  <a:pt x="3901" y="5079"/>
                  <a:pt x="3576" y="5231"/>
                  <a:pt x="3255" y="5655"/>
                </a:cubicBezTo>
                <a:cubicBezTo>
                  <a:pt x="2730" y="6345"/>
                  <a:pt x="2523" y="7062"/>
                  <a:pt x="2451" y="7357"/>
                </a:cubicBezTo>
                <a:cubicBezTo>
                  <a:pt x="1653" y="7511"/>
                  <a:pt x="851" y="7631"/>
                  <a:pt x="45" y="7716"/>
                </a:cubicBezTo>
                <a:cubicBezTo>
                  <a:pt x="34" y="7768"/>
                  <a:pt x="20" y="7818"/>
                  <a:pt x="1" y="7868"/>
                </a:cubicBezTo>
                <a:lnTo>
                  <a:pt x="0" y="7871"/>
                </a:lnTo>
                <a:cubicBezTo>
                  <a:pt x="520" y="7818"/>
                  <a:pt x="1037" y="7751"/>
                  <a:pt x="1553" y="7668"/>
                </a:cubicBezTo>
                <a:cubicBezTo>
                  <a:pt x="1872" y="7617"/>
                  <a:pt x="2192" y="7562"/>
                  <a:pt x="2510" y="7499"/>
                </a:cubicBezTo>
                <a:cubicBezTo>
                  <a:pt x="2845" y="7855"/>
                  <a:pt x="4038" y="9039"/>
                  <a:pt x="5092" y="9039"/>
                </a:cubicBezTo>
                <a:cubicBezTo>
                  <a:pt x="5149" y="9039"/>
                  <a:pt x="5207" y="9036"/>
                  <a:pt x="5264" y="9028"/>
                </a:cubicBezTo>
                <a:cubicBezTo>
                  <a:pt x="5512" y="8995"/>
                  <a:pt x="5761" y="8859"/>
                  <a:pt x="5867" y="8631"/>
                </a:cubicBezTo>
                <a:cubicBezTo>
                  <a:pt x="6017" y="8309"/>
                  <a:pt x="5831" y="7911"/>
                  <a:pt x="5538" y="7714"/>
                </a:cubicBezTo>
                <a:cubicBezTo>
                  <a:pt x="5120" y="7430"/>
                  <a:pt x="4091" y="7373"/>
                  <a:pt x="3329" y="7373"/>
                </a:cubicBezTo>
                <a:cubicBezTo>
                  <a:pt x="3255" y="7373"/>
                  <a:pt x="3184" y="7373"/>
                  <a:pt x="3116" y="7374"/>
                </a:cubicBezTo>
                <a:cubicBezTo>
                  <a:pt x="3790" y="7227"/>
                  <a:pt x="4458" y="7056"/>
                  <a:pt x="5119" y="6862"/>
                </a:cubicBezTo>
                <a:cubicBezTo>
                  <a:pt x="5408" y="7104"/>
                  <a:pt x="6404" y="7886"/>
                  <a:pt x="7245" y="7886"/>
                </a:cubicBezTo>
                <a:cubicBezTo>
                  <a:pt x="7343" y="7886"/>
                  <a:pt x="7439" y="7875"/>
                  <a:pt x="7532" y="7851"/>
                </a:cubicBezTo>
                <a:cubicBezTo>
                  <a:pt x="7734" y="7800"/>
                  <a:pt x="7924" y="7663"/>
                  <a:pt x="7989" y="7466"/>
                </a:cubicBezTo>
                <a:cubicBezTo>
                  <a:pt x="8080" y="7188"/>
                  <a:pt x="7889" y="6880"/>
                  <a:pt x="7630" y="6746"/>
                </a:cubicBezTo>
                <a:cubicBezTo>
                  <a:pt x="7440" y="6648"/>
                  <a:pt x="7125" y="6613"/>
                  <a:pt x="6779" y="6613"/>
                </a:cubicBezTo>
                <a:cubicBezTo>
                  <a:pt x="6403" y="6613"/>
                  <a:pt x="5990" y="6654"/>
                  <a:pt x="5661" y="6696"/>
                </a:cubicBezTo>
                <a:cubicBezTo>
                  <a:pt x="5942" y="6607"/>
                  <a:pt x="6221" y="6514"/>
                  <a:pt x="6500" y="6417"/>
                </a:cubicBezTo>
                <a:cubicBezTo>
                  <a:pt x="6820" y="6304"/>
                  <a:pt x="7136" y="6186"/>
                  <a:pt x="7452" y="6063"/>
                </a:cubicBezTo>
                <a:cubicBezTo>
                  <a:pt x="7785" y="6285"/>
                  <a:pt x="8887" y="6975"/>
                  <a:pt x="9733" y="6975"/>
                </a:cubicBezTo>
                <a:cubicBezTo>
                  <a:pt x="9841" y="6975"/>
                  <a:pt x="9945" y="6964"/>
                  <a:pt x="10042" y="6939"/>
                </a:cubicBezTo>
                <a:cubicBezTo>
                  <a:pt x="10239" y="6890"/>
                  <a:pt x="10425" y="6756"/>
                  <a:pt x="10489" y="6564"/>
                </a:cubicBezTo>
                <a:cubicBezTo>
                  <a:pt x="10579" y="6290"/>
                  <a:pt x="10391" y="5989"/>
                  <a:pt x="10137" y="5858"/>
                </a:cubicBezTo>
                <a:cubicBezTo>
                  <a:pt x="9912" y="5742"/>
                  <a:pt x="9631" y="5695"/>
                  <a:pt x="9308" y="5695"/>
                </a:cubicBezTo>
                <a:cubicBezTo>
                  <a:pt x="8905" y="5695"/>
                  <a:pt x="8438" y="5767"/>
                  <a:pt x="7933" y="5870"/>
                </a:cubicBezTo>
                <a:cubicBezTo>
                  <a:pt x="8581" y="5602"/>
                  <a:pt x="9218" y="5312"/>
                  <a:pt x="9843" y="5000"/>
                </a:cubicBezTo>
                <a:cubicBezTo>
                  <a:pt x="9985" y="5101"/>
                  <a:pt x="10372" y="5337"/>
                  <a:pt x="11299" y="5729"/>
                </a:cubicBezTo>
                <a:cubicBezTo>
                  <a:pt x="11509" y="5818"/>
                  <a:pt x="11688" y="5854"/>
                  <a:pt x="11841" y="5854"/>
                </a:cubicBezTo>
                <a:cubicBezTo>
                  <a:pt x="12340" y="5854"/>
                  <a:pt x="12549" y="5472"/>
                  <a:pt x="12588" y="5326"/>
                </a:cubicBezTo>
                <a:cubicBezTo>
                  <a:pt x="12676" y="5005"/>
                  <a:pt x="12430" y="4536"/>
                  <a:pt x="11577" y="4534"/>
                </a:cubicBezTo>
                <a:cubicBezTo>
                  <a:pt x="11191" y="4535"/>
                  <a:pt x="10807" y="4589"/>
                  <a:pt x="10435" y="4694"/>
                </a:cubicBezTo>
                <a:cubicBezTo>
                  <a:pt x="10676" y="4567"/>
                  <a:pt x="10914" y="4437"/>
                  <a:pt x="11150" y="4302"/>
                </a:cubicBezTo>
                <a:cubicBezTo>
                  <a:pt x="11270" y="4234"/>
                  <a:pt x="11390" y="4164"/>
                  <a:pt x="11509" y="4094"/>
                </a:cubicBezTo>
                <a:cubicBezTo>
                  <a:pt x="11795" y="4171"/>
                  <a:pt x="12565" y="4358"/>
                  <a:pt x="13278" y="4358"/>
                </a:cubicBezTo>
                <a:cubicBezTo>
                  <a:pt x="13662" y="4358"/>
                  <a:pt x="14031" y="4303"/>
                  <a:pt x="14299" y="4148"/>
                </a:cubicBezTo>
                <a:cubicBezTo>
                  <a:pt x="14472" y="4047"/>
                  <a:pt x="14614" y="3869"/>
                  <a:pt x="14621" y="3668"/>
                </a:cubicBezTo>
                <a:cubicBezTo>
                  <a:pt x="14633" y="3386"/>
                  <a:pt x="14372" y="3150"/>
                  <a:pt x="14095" y="3095"/>
                </a:cubicBezTo>
                <a:cubicBezTo>
                  <a:pt x="14035" y="3083"/>
                  <a:pt x="13973" y="3077"/>
                  <a:pt x="13908" y="3077"/>
                </a:cubicBezTo>
                <a:cubicBezTo>
                  <a:pt x="13418" y="3077"/>
                  <a:pt x="12792" y="3401"/>
                  <a:pt x="12108" y="3733"/>
                </a:cubicBezTo>
                <a:cubicBezTo>
                  <a:pt x="12698" y="3365"/>
                  <a:pt x="13273" y="2978"/>
                  <a:pt x="13831" y="2570"/>
                </a:cubicBezTo>
                <a:cubicBezTo>
                  <a:pt x="14579" y="2362"/>
                  <a:pt x="17162" y="1549"/>
                  <a:pt x="16711" y="319"/>
                </a:cubicBezTo>
                <a:cubicBezTo>
                  <a:pt x="16599" y="104"/>
                  <a:pt x="16353" y="1"/>
                  <a:pt x="16106" y="1"/>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rot="4418516" flipH="1">
            <a:off x="-599090" y="3141961"/>
            <a:ext cx="1233956" cy="650021"/>
          </a:xfrm>
          <a:custGeom>
            <a:avLst/>
            <a:gdLst/>
            <a:ahLst/>
            <a:cxnLst/>
            <a:rect l="l" t="t" r="r" b="b"/>
            <a:pathLst>
              <a:path w="17162" h="9040" extrusionOk="0">
                <a:moveTo>
                  <a:pt x="16106" y="1"/>
                </a:moveTo>
                <a:cubicBezTo>
                  <a:pt x="16013" y="1"/>
                  <a:pt x="15919" y="15"/>
                  <a:pt x="15833" y="44"/>
                </a:cubicBezTo>
                <a:cubicBezTo>
                  <a:pt x="15118" y="286"/>
                  <a:pt x="14527" y="1398"/>
                  <a:pt x="13783" y="2420"/>
                </a:cubicBezTo>
                <a:cubicBezTo>
                  <a:pt x="13146" y="2887"/>
                  <a:pt x="12490" y="3325"/>
                  <a:pt x="11816" y="3736"/>
                </a:cubicBezTo>
                <a:cubicBezTo>
                  <a:pt x="12281" y="3366"/>
                  <a:pt x="12824" y="2840"/>
                  <a:pt x="12930" y="2339"/>
                </a:cubicBezTo>
                <a:cubicBezTo>
                  <a:pt x="12967" y="2162"/>
                  <a:pt x="12934" y="1962"/>
                  <a:pt x="12805" y="1837"/>
                </a:cubicBezTo>
                <a:cubicBezTo>
                  <a:pt x="12720" y="1755"/>
                  <a:pt x="12605" y="1718"/>
                  <a:pt x="12487" y="1718"/>
                </a:cubicBezTo>
                <a:cubicBezTo>
                  <a:pt x="12352" y="1718"/>
                  <a:pt x="12211" y="1766"/>
                  <a:pt x="12102" y="1847"/>
                </a:cubicBezTo>
                <a:cubicBezTo>
                  <a:pt x="11628" y="2201"/>
                  <a:pt x="11467" y="3188"/>
                  <a:pt x="11154" y="4126"/>
                </a:cubicBezTo>
                <a:cubicBezTo>
                  <a:pt x="10686" y="4394"/>
                  <a:pt x="10211" y="4648"/>
                  <a:pt x="9728" y="4888"/>
                </a:cubicBezTo>
                <a:cubicBezTo>
                  <a:pt x="10190" y="4522"/>
                  <a:pt x="10842" y="3911"/>
                  <a:pt x="10894" y="3343"/>
                </a:cubicBezTo>
                <a:cubicBezTo>
                  <a:pt x="10909" y="3172"/>
                  <a:pt x="10855" y="2984"/>
                  <a:pt x="10717" y="2880"/>
                </a:cubicBezTo>
                <a:cubicBezTo>
                  <a:pt x="10643" y="2824"/>
                  <a:pt x="10554" y="2799"/>
                  <a:pt x="10463" y="2799"/>
                </a:cubicBezTo>
                <a:cubicBezTo>
                  <a:pt x="10314" y="2799"/>
                  <a:pt x="10159" y="2865"/>
                  <a:pt x="10048" y="2970"/>
                </a:cubicBezTo>
                <a:cubicBezTo>
                  <a:pt x="9639" y="3357"/>
                  <a:pt x="9497" y="4185"/>
                  <a:pt x="9299" y="5097"/>
                </a:cubicBezTo>
                <a:cubicBezTo>
                  <a:pt x="8794" y="5338"/>
                  <a:pt x="8282" y="5565"/>
                  <a:pt x="7764" y="5775"/>
                </a:cubicBezTo>
                <a:cubicBezTo>
                  <a:pt x="8039" y="5595"/>
                  <a:pt x="8387" y="5357"/>
                  <a:pt x="8680" y="5122"/>
                </a:cubicBezTo>
                <a:cubicBezTo>
                  <a:pt x="9433" y="4519"/>
                  <a:pt x="9079" y="3951"/>
                  <a:pt x="8939" y="3819"/>
                </a:cubicBezTo>
                <a:cubicBezTo>
                  <a:pt x="8854" y="3738"/>
                  <a:pt x="8733" y="3686"/>
                  <a:pt x="8594" y="3686"/>
                </a:cubicBezTo>
                <a:cubicBezTo>
                  <a:pt x="8344" y="3686"/>
                  <a:pt x="8035" y="3855"/>
                  <a:pt x="7775" y="4329"/>
                </a:cubicBezTo>
                <a:cubicBezTo>
                  <a:pt x="7394" y="5023"/>
                  <a:pt x="7307" y="5698"/>
                  <a:pt x="7284" y="5965"/>
                </a:cubicBezTo>
                <a:cubicBezTo>
                  <a:pt x="6668" y="6203"/>
                  <a:pt x="6043" y="6420"/>
                  <a:pt x="5411" y="6614"/>
                </a:cubicBezTo>
                <a:cubicBezTo>
                  <a:pt x="5704" y="6425"/>
                  <a:pt x="6096" y="6160"/>
                  <a:pt x="6423" y="5897"/>
                </a:cubicBezTo>
                <a:cubicBezTo>
                  <a:pt x="7198" y="5277"/>
                  <a:pt x="6834" y="4693"/>
                  <a:pt x="6690" y="4557"/>
                </a:cubicBezTo>
                <a:cubicBezTo>
                  <a:pt x="6603" y="4474"/>
                  <a:pt x="6478" y="4421"/>
                  <a:pt x="6335" y="4421"/>
                </a:cubicBezTo>
                <a:cubicBezTo>
                  <a:pt x="6078" y="4421"/>
                  <a:pt x="5760" y="4594"/>
                  <a:pt x="5493" y="5081"/>
                </a:cubicBezTo>
                <a:cubicBezTo>
                  <a:pt x="5112" y="5776"/>
                  <a:pt x="5015" y="6452"/>
                  <a:pt x="4990" y="6741"/>
                </a:cubicBezTo>
                <a:cubicBezTo>
                  <a:pt x="4325" y="6934"/>
                  <a:pt x="3655" y="7104"/>
                  <a:pt x="2978" y="7249"/>
                </a:cubicBezTo>
                <a:cubicBezTo>
                  <a:pt x="3314" y="7096"/>
                  <a:pt x="3744" y="6887"/>
                  <a:pt x="4113" y="6672"/>
                </a:cubicBezTo>
                <a:cubicBezTo>
                  <a:pt x="5036" y="6135"/>
                  <a:pt x="4743" y="5455"/>
                  <a:pt x="4611" y="5286"/>
                </a:cubicBezTo>
                <a:cubicBezTo>
                  <a:pt x="4515" y="5165"/>
                  <a:pt x="4356" y="5079"/>
                  <a:pt x="4161" y="5079"/>
                </a:cubicBezTo>
                <a:cubicBezTo>
                  <a:pt x="3901" y="5079"/>
                  <a:pt x="3576" y="5231"/>
                  <a:pt x="3255" y="5655"/>
                </a:cubicBezTo>
                <a:cubicBezTo>
                  <a:pt x="2730" y="6345"/>
                  <a:pt x="2523" y="7062"/>
                  <a:pt x="2451" y="7357"/>
                </a:cubicBezTo>
                <a:cubicBezTo>
                  <a:pt x="1653" y="7511"/>
                  <a:pt x="851" y="7631"/>
                  <a:pt x="45" y="7716"/>
                </a:cubicBezTo>
                <a:cubicBezTo>
                  <a:pt x="34" y="7768"/>
                  <a:pt x="20" y="7818"/>
                  <a:pt x="1" y="7868"/>
                </a:cubicBezTo>
                <a:lnTo>
                  <a:pt x="0" y="7871"/>
                </a:lnTo>
                <a:cubicBezTo>
                  <a:pt x="520" y="7818"/>
                  <a:pt x="1037" y="7751"/>
                  <a:pt x="1553" y="7668"/>
                </a:cubicBezTo>
                <a:cubicBezTo>
                  <a:pt x="1872" y="7617"/>
                  <a:pt x="2192" y="7562"/>
                  <a:pt x="2510" y="7499"/>
                </a:cubicBezTo>
                <a:cubicBezTo>
                  <a:pt x="2845" y="7855"/>
                  <a:pt x="4038" y="9039"/>
                  <a:pt x="5092" y="9039"/>
                </a:cubicBezTo>
                <a:cubicBezTo>
                  <a:pt x="5149" y="9039"/>
                  <a:pt x="5207" y="9036"/>
                  <a:pt x="5264" y="9028"/>
                </a:cubicBezTo>
                <a:cubicBezTo>
                  <a:pt x="5512" y="8995"/>
                  <a:pt x="5761" y="8859"/>
                  <a:pt x="5867" y="8631"/>
                </a:cubicBezTo>
                <a:cubicBezTo>
                  <a:pt x="6017" y="8309"/>
                  <a:pt x="5831" y="7911"/>
                  <a:pt x="5538" y="7714"/>
                </a:cubicBezTo>
                <a:cubicBezTo>
                  <a:pt x="5120" y="7430"/>
                  <a:pt x="4091" y="7373"/>
                  <a:pt x="3329" y="7373"/>
                </a:cubicBezTo>
                <a:cubicBezTo>
                  <a:pt x="3255" y="7373"/>
                  <a:pt x="3184" y="7373"/>
                  <a:pt x="3116" y="7374"/>
                </a:cubicBezTo>
                <a:cubicBezTo>
                  <a:pt x="3790" y="7227"/>
                  <a:pt x="4458" y="7056"/>
                  <a:pt x="5119" y="6862"/>
                </a:cubicBezTo>
                <a:cubicBezTo>
                  <a:pt x="5408" y="7104"/>
                  <a:pt x="6404" y="7886"/>
                  <a:pt x="7245" y="7886"/>
                </a:cubicBezTo>
                <a:cubicBezTo>
                  <a:pt x="7343" y="7886"/>
                  <a:pt x="7439" y="7875"/>
                  <a:pt x="7532" y="7851"/>
                </a:cubicBezTo>
                <a:cubicBezTo>
                  <a:pt x="7734" y="7800"/>
                  <a:pt x="7924" y="7663"/>
                  <a:pt x="7989" y="7466"/>
                </a:cubicBezTo>
                <a:cubicBezTo>
                  <a:pt x="8080" y="7188"/>
                  <a:pt x="7889" y="6880"/>
                  <a:pt x="7630" y="6746"/>
                </a:cubicBezTo>
                <a:cubicBezTo>
                  <a:pt x="7440" y="6648"/>
                  <a:pt x="7125" y="6613"/>
                  <a:pt x="6779" y="6613"/>
                </a:cubicBezTo>
                <a:cubicBezTo>
                  <a:pt x="6403" y="6613"/>
                  <a:pt x="5990" y="6654"/>
                  <a:pt x="5661" y="6696"/>
                </a:cubicBezTo>
                <a:cubicBezTo>
                  <a:pt x="5942" y="6607"/>
                  <a:pt x="6221" y="6514"/>
                  <a:pt x="6500" y="6417"/>
                </a:cubicBezTo>
                <a:cubicBezTo>
                  <a:pt x="6820" y="6304"/>
                  <a:pt x="7136" y="6186"/>
                  <a:pt x="7452" y="6063"/>
                </a:cubicBezTo>
                <a:cubicBezTo>
                  <a:pt x="7785" y="6285"/>
                  <a:pt x="8887" y="6975"/>
                  <a:pt x="9733" y="6975"/>
                </a:cubicBezTo>
                <a:cubicBezTo>
                  <a:pt x="9841" y="6975"/>
                  <a:pt x="9945" y="6964"/>
                  <a:pt x="10042" y="6939"/>
                </a:cubicBezTo>
                <a:cubicBezTo>
                  <a:pt x="10239" y="6890"/>
                  <a:pt x="10425" y="6756"/>
                  <a:pt x="10489" y="6564"/>
                </a:cubicBezTo>
                <a:cubicBezTo>
                  <a:pt x="10579" y="6290"/>
                  <a:pt x="10391" y="5989"/>
                  <a:pt x="10137" y="5858"/>
                </a:cubicBezTo>
                <a:cubicBezTo>
                  <a:pt x="9912" y="5742"/>
                  <a:pt x="9631" y="5695"/>
                  <a:pt x="9308" y="5695"/>
                </a:cubicBezTo>
                <a:cubicBezTo>
                  <a:pt x="8905" y="5695"/>
                  <a:pt x="8438" y="5767"/>
                  <a:pt x="7933" y="5870"/>
                </a:cubicBezTo>
                <a:cubicBezTo>
                  <a:pt x="8581" y="5602"/>
                  <a:pt x="9218" y="5312"/>
                  <a:pt x="9843" y="5000"/>
                </a:cubicBezTo>
                <a:cubicBezTo>
                  <a:pt x="9985" y="5101"/>
                  <a:pt x="10372" y="5337"/>
                  <a:pt x="11299" y="5729"/>
                </a:cubicBezTo>
                <a:cubicBezTo>
                  <a:pt x="11509" y="5818"/>
                  <a:pt x="11688" y="5854"/>
                  <a:pt x="11841" y="5854"/>
                </a:cubicBezTo>
                <a:cubicBezTo>
                  <a:pt x="12340" y="5854"/>
                  <a:pt x="12549" y="5472"/>
                  <a:pt x="12588" y="5326"/>
                </a:cubicBezTo>
                <a:cubicBezTo>
                  <a:pt x="12676" y="5005"/>
                  <a:pt x="12430" y="4536"/>
                  <a:pt x="11577" y="4534"/>
                </a:cubicBezTo>
                <a:cubicBezTo>
                  <a:pt x="11191" y="4535"/>
                  <a:pt x="10807" y="4589"/>
                  <a:pt x="10435" y="4694"/>
                </a:cubicBezTo>
                <a:cubicBezTo>
                  <a:pt x="10676" y="4567"/>
                  <a:pt x="10914" y="4437"/>
                  <a:pt x="11150" y="4302"/>
                </a:cubicBezTo>
                <a:cubicBezTo>
                  <a:pt x="11270" y="4234"/>
                  <a:pt x="11390" y="4164"/>
                  <a:pt x="11509" y="4094"/>
                </a:cubicBezTo>
                <a:cubicBezTo>
                  <a:pt x="11795" y="4171"/>
                  <a:pt x="12565" y="4358"/>
                  <a:pt x="13278" y="4358"/>
                </a:cubicBezTo>
                <a:cubicBezTo>
                  <a:pt x="13662" y="4358"/>
                  <a:pt x="14031" y="4303"/>
                  <a:pt x="14299" y="4148"/>
                </a:cubicBezTo>
                <a:cubicBezTo>
                  <a:pt x="14472" y="4047"/>
                  <a:pt x="14614" y="3869"/>
                  <a:pt x="14621" y="3668"/>
                </a:cubicBezTo>
                <a:cubicBezTo>
                  <a:pt x="14633" y="3386"/>
                  <a:pt x="14372" y="3150"/>
                  <a:pt x="14095" y="3095"/>
                </a:cubicBezTo>
                <a:cubicBezTo>
                  <a:pt x="14035" y="3083"/>
                  <a:pt x="13973" y="3077"/>
                  <a:pt x="13908" y="3077"/>
                </a:cubicBezTo>
                <a:cubicBezTo>
                  <a:pt x="13418" y="3077"/>
                  <a:pt x="12792" y="3401"/>
                  <a:pt x="12108" y="3733"/>
                </a:cubicBezTo>
                <a:cubicBezTo>
                  <a:pt x="12698" y="3365"/>
                  <a:pt x="13273" y="2978"/>
                  <a:pt x="13831" y="2570"/>
                </a:cubicBezTo>
                <a:cubicBezTo>
                  <a:pt x="14579" y="2362"/>
                  <a:pt x="17162" y="1549"/>
                  <a:pt x="16711" y="319"/>
                </a:cubicBezTo>
                <a:cubicBezTo>
                  <a:pt x="16599" y="104"/>
                  <a:pt x="16353" y="1"/>
                  <a:pt x="16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rot="6274200" flipH="1">
            <a:off x="-403773" y="3189122"/>
            <a:ext cx="1477850" cy="778423"/>
          </a:xfrm>
          <a:custGeom>
            <a:avLst/>
            <a:gdLst/>
            <a:ahLst/>
            <a:cxnLst/>
            <a:rect l="l" t="t" r="r" b="b"/>
            <a:pathLst>
              <a:path w="17162" h="9040" extrusionOk="0">
                <a:moveTo>
                  <a:pt x="16106" y="1"/>
                </a:moveTo>
                <a:cubicBezTo>
                  <a:pt x="16013" y="1"/>
                  <a:pt x="15919" y="15"/>
                  <a:pt x="15833" y="44"/>
                </a:cubicBezTo>
                <a:cubicBezTo>
                  <a:pt x="15118" y="286"/>
                  <a:pt x="14527" y="1398"/>
                  <a:pt x="13783" y="2420"/>
                </a:cubicBezTo>
                <a:cubicBezTo>
                  <a:pt x="13146" y="2887"/>
                  <a:pt x="12490" y="3325"/>
                  <a:pt x="11816" y="3736"/>
                </a:cubicBezTo>
                <a:cubicBezTo>
                  <a:pt x="12281" y="3366"/>
                  <a:pt x="12824" y="2840"/>
                  <a:pt x="12930" y="2339"/>
                </a:cubicBezTo>
                <a:cubicBezTo>
                  <a:pt x="12967" y="2162"/>
                  <a:pt x="12934" y="1962"/>
                  <a:pt x="12805" y="1837"/>
                </a:cubicBezTo>
                <a:cubicBezTo>
                  <a:pt x="12720" y="1755"/>
                  <a:pt x="12605" y="1718"/>
                  <a:pt x="12487" y="1718"/>
                </a:cubicBezTo>
                <a:cubicBezTo>
                  <a:pt x="12352" y="1718"/>
                  <a:pt x="12211" y="1766"/>
                  <a:pt x="12102" y="1847"/>
                </a:cubicBezTo>
                <a:cubicBezTo>
                  <a:pt x="11628" y="2201"/>
                  <a:pt x="11467" y="3188"/>
                  <a:pt x="11154" y="4126"/>
                </a:cubicBezTo>
                <a:cubicBezTo>
                  <a:pt x="10686" y="4394"/>
                  <a:pt x="10211" y="4648"/>
                  <a:pt x="9728" y="4888"/>
                </a:cubicBezTo>
                <a:cubicBezTo>
                  <a:pt x="10190" y="4522"/>
                  <a:pt x="10842" y="3911"/>
                  <a:pt x="10894" y="3343"/>
                </a:cubicBezTo>
                <a:cubicBezTo>
                  <a:pt x="10909" y="3172"/>
                  <a:pt x="10855" y="2984"/>
                  <a:pt x="10717" y="2880"/>
                </a:cubicBezTo>
                <a:cubicBezTo>
                  <a:pt x="10643" y="2824"/>
                  <a:pt x="10554" y="2799"/>
                  <a:pt x="10463" y="2799"/>
                </a:cubicBezTo>
                <a:cubicBezTo>
                  <a:pt x="10314" y="2799"/>
                  <a:pt x="10159" y="2865"/>
                  <a:pt x="10048" y="2970"/>
                </a:cubicBezTo>
                <a:cubicBezTo>
                  <a:pt x="9639" y="3357"/>
                  <a:pt x="9497" y="4185"/>
                  <a:pt x="9299" y="5097"/>
                </a:cubicBezTo>
                <a:cubicBezTo>
                  <a:pt x="8794" y="5338"/>
                  <a:pt x="8282" y="5565"/>
                  <a:pt x="7764" y="5775"/>
                </a:cubicBezTo>
                <a:cubicBezTo>
                  <a:pt x="8039" y="5595"/>
                  <a:pt x="8387" y="5357"/>
                  <a:pt x="8680" y="5122"/>
                </a:cubicBezTo>
                <a:cubicBezTo>
                  <a:pt x="9433" y="4519"/>
                  <a:pt x="9079" y="3951"/>
                  <a:pt x="8939" y="3819"/>
                </a:cubicBezTo>
                <a:cubicBezTo>
                  <a:pt x="8854" y="3738"/>
                  <a:pt x="8733" y="3686"/>
                  <a:pt x="8594" y="3686"/>
                </a:cubicBezTo>
                <a:cubicBezTo>
                  <a:pt x="8344" y="3686"/>
                  <a:pt x="8035" y="3855"/>
                  <a:pt x="7775" y="4329"/>
                </a:cubicBezTo>
                <a:cubicBezTo>
                  <a:pt x="7394" y="5023"/>
                  <a:pt x="7307" y="5698"/>
                  <a:pt x="7284" y="5965"/>
                </a:cubicBezTo>
                <a:cubicBezTo>
                  <a:pt x="6668" y="6203"/>
                  <a:pt x="6043" y="6420"/>
                  <a:pt x="5411" y="6614"/>
                </a:cubicBezTo>
                <a:cubicBezTo>
                  <a:pt x="5704" y="6425"/>
                  <a:pt x="6096" y="6160"/>
                  <a:pt x="6423" y="5897"/>
                </a:cubicBezTo>
                <a:cubicBezTo>
                  <a:pt x="7198" y="5277"/>
                  <a:pt x="6834" y="4693"/>
                  <a:pt x="6690" y="4557"/>
                </a:cubicBezTo>
                <a:cubicBezTo>
                  <a:pt x="6603" y="4474"/>
                  <a:pt x="6478" y="4421"/>
                  <a:pt x="6335" y="4421"/>
                </a:cubicBezTo>
                <a:cubicBezTo>
                  <a:pt x="6078" y="4421"/>
                  <a:pt x="5760" y="4594"/>
                  <a:pt x="5493" y="5081"/>
                </a:cubicBezTo>
                <a:cubicBezTo>
                  <a:pt x="5112" y="5776"/>
                  <a:pt x="5015" y="6452"/>
                  <a:pt x="4990" y="6741"/>
                </a:cubicBezTo>
                <a:cubicBezTo>
                  <a:pt x="4325" y="6934"/>
                  <a:pt x="3655" y="7104"/>
                  <a:pt x="2978" y="7249"/>
                </a:cubicBezTo>
                <a:cubicBezTo>
                  <a:pt x="3314" y="7096"/>
                  <a:pt x="3744" y="6887"/>
                  <a:pt x="4113" y="6672"/>
                </a:cubicBezTo>
                <a:cubicBezTo>
                  <a:pt x="5036" y="6135"/>
                  <a:pt x="4743" y="5455"/>
                  <a:pt x="4611" y="5286"/>
                </a:cubicBezTo>
                <a:cubicBezTo>
                  <a:pt x="4515" y="5165"/>
                  <a:pt x="4356" y="5079"/>
                  <a:pt x="4161" y="5079"/>
                </a:cubicBezTo>
                <a:cubicBezTo>
                  <a:pt x="3901" y="5079"/>
                  <a:pt x="3576" y="5231"/>
                  <a:pt x="3255" y="5655"/>
                </a:cubicBezTo>
                <a:cubicBezTo>
                  <a:pt x="2730" y="6345"/>
                  <a:pt x="2523" y="7062"/>
                  <a:pt x="2451" y="7357"/>
                </a:cubicBezTo>
                <a:cubicBezTo>
                  <a:pt x="1653" y="7511"/>
                  <a:pt x="851" y="7631"/>
                  <a:pt x="45" y="7716"/>
                </a:cubicBezTo>
                <a:cubicBezTo>
                  <a:pt x="34" y="7768"/>
                  <a:pt x="20" y="7818"/>
                  <a:pt x="1" y="7868"/>
                </a:cubicBezTo>
                <a:lnTo>
                  <a:pt x="0" y="7871"/>
                </a:lnTo>
                <a:cubicBezTo>
                  <a:pt x="520" y="7818"/>
                  <a:pt x="1037" y="7751"/>
                  <a:pt x="1553" y="7668"/>
                </a:cubicBezTo>
                <a:cubicBezTo>
                  <a:pt x="1872" y="7617"/>
                  <a:pt x="2192" y="7562"/>
                  <a:pt x="2510" y="7499"/>
                </a:cubicBezTo>
                <a:cubicBezTo>
                  <a:pt x="2845" y="7855"/>
                  <a:pt x="4038" y="9039"/>
                  <a:pt x="5092" y="9039"/>
                </a:cubicBezTo>
                <a:cubicBezTo>
                  <a:pt x="5149" y="9039"/>
                  <a:pt x="5207" y="9036"/>
                  <a:pt x="5264" y="9028"/>
                </a:cubicBezTo>
                <a:cubicBezTo>
                  <a:pt x="5512" y="8995"/>
                  <a:pt x="5761" y="8859"/>
                  <a:pt x="5867" y="8631"/>
                </a:cubicBezTo>
                <a:cubicBezTo>
                  <a:pt x="6017" y="8309"/>
                  <a:pt x="5831" y="7911"/>
                  <a:pt x="5538" y="7714"/>
                </a:cubicBezTo>
                <a:cubicBezTo>
                  <a:pt x="5120" y="7430"/>
                  <a:pt x="4091" y="7373"/>
                  <a:pt x="3329" y="7373"/>
                </a:cubicBezTo>
                <a:cubicBezTo>
                  <a:pt x="3255" y="7373"/>
                  <a:pt x="3184" y="7373"/>
                  <a:pt x="3116" y="7374"/>
                </a:cubicBezTo>
                <a:cubicBezTo>
                  <a:pt x="3790" y="7227"/>
                  <a:pt x="4458" y="7056"/>
                  <a:pt x="5119" y="6862"/>
                </a:cubicBezTo>
                <a:cubicBezTo>
                  <a:pt x="5408" y="7104"/>
                  <a:pt x="6404" y="7886"/>
                  <a:pt x="7245" y="7886"/>
                </a:cubicBezTo>
                <a:cubicBezTo>
                  <a:pt x="7343" y="7886"/>
                  <a:pt x="7439" y="7875"/>
                  <a:pt x="7532" y="7851"/>
                </a:cubicBezTo>
                <a:cubicBezTo>
                  <a:pt x="7734" y="7800"/>
                  <a:pt x="7924" y="7663"/>
                  <a:pt x="7989" y="7466"/>
                </a:cubicBezTo>
                <a:cubicBezTo>
                  <a:pt x="8080" y="7188"/>
                  <a:pt x="7889" y="6880"/>
                  <a:pt x="7630" y="6746"/>
                </a:cubicBezTo>
                <a:cubicBezTo>
                  <a:pt x="7440" y="6648"/>
                  <a:pt x="7125" y="6613"/>
                  <a:pt x="6779" y="6613"/>
                </a:cubicBezTo>
                <a:cubicBezTo>
                  <a:pt x="6403" y="6613"/>
                  <a:pt x="5990" y="6654"/>
                  <a:pt x="5661" y="6696"/>
                </a:cubicBezTo>
                <a:cubicBezTo>
                  <a:pt x="5942" y="6607"/>
                  <a:pt x="6221" y="6514"/>
                  <a:pt x="6500" y="6417"/>
                </a:cubicBezTo>
                <a:cubicBezTo>
                  <a:pt x="6820" y="6304"/>
                  <a:pt x="7136" y="6186"/>
                  <a:pt x="7452" y="6063"/>
                </a:cubicBezTo>
                <a:cubicBezTo>
                  <a:pt x="7785" y="6285"/>
                  <a:pt x="8887" y="6975"/>
                  <a:pt x="9733" y="6975"/>
                </a:cubicBezTo>
                <a:cubicBezTo>
                  <a:pt x="9841" y="6975"/>
                  <a:pt x="9945" y="6964"/>
                  <a:pt x="10042" y="6939"/>
                </a:cubicBezTo>
                <a:cubicBezTo>
                  <a:pt x="10239" y="6890"/>
                  <a:pt x="10425" y="6756"/>
                  <a:pt x="10489" y="6564"/>
                </a:cubicBezTo>
                <a:cubicBezTo>
                  <a:pt x="10579" y="6290"/>
                  <a:pt x="10391" y="5989"/>
                  <a:pt x="10137" y="5858"/>
                </a:cubicBezTo>
                <a:cubicBezTo>
                  <a:pt x="9912" y="5742"/>
                  <a:pt x="9631" y="5695"/>
                  <a:pt x="9308" y="5695"/>
                </a:cubicBezTo>
                <a:cubicBezTo>
                  <a:pt x="8905" y="5695"/>
                  <a:pt x="8438" y="5767"/>
                  <a:pt x="7933" y="5870"/>
                </a:cubicBezTo>
                <a:cubicBezTo>
                  <a:pt x="8581" y="5602"/>
                  <a:pt x="9218" y="5312"/>
                  <a:pt x="9843" y="5000"/>
                </a:cubicBezTo>
                <a:cubicBezTo>
                  <a:pt x="9985" y="5101"/>
                  <a:pt x="10372" y="5337"/>
                  <a:pt x="11299" y="5729"/>
                </a:cubicBezTo>
                <a:cubicBezTo>
                  <a:pt x="11509" y="5818"/>
                  <a:pt x="11688" y="5854"/>
                  <a:pt x="11841" y="5854"/>
                </a:cubicBezTo>
                <a:cubicBezTo>
                  <a:pt x="12340" y="5854"/>
                  <a:pt x="12549" y="5472"/>
                  <a:pt x="12588" y="5326"/>
                </a:cubicBezTo>
                <a:cubicBezTo>
                  <a:pt x="12676" y="5005"/>
                  <a:pt x="12430" y="4536"/>
                  <a:pt x="11577" y="4534"/>
                </a:cubicBezTo>
                <a:cubicBezTo>
                  <a:pt x="11191" y="4535"/>
                  <a:pt x="10807" y="4589"/>
                  <a:pt x="10435" y="4694"/>
                </a:cubicBezTo>
                <a:cubicBezTo>
                  <a:pt x="10676" y="4567"/>
                  <a:pt x="10914" y="4437"/>
                  <a:pt x="11150" y="4302"/>
                </a:cubicBezTo>
                <a:cubicBezTo>
                  <a:pt x="11270" y="4234"/>
                  <a:pt x="11390" y="4164"/>
                  <a:pt x="11509" y="4094"/>
                </a:cubicBezTo>
                <a:cubicBezTo>
                  <a:pt x="11795" y="4171"/>
                  <a:pt x="12565" y="4358"/>
                  <a:pt x="13278" y="4358"/>
                </a:cubicBezTo>
                <a:cubicBezTo>
                  <a:pt x="13662" y="4358"/>
                  <a:pt x="14031" y="4303"/>
                  <a:pt x="14299" y="4148"/>
                </a:cubicBezTo>
                <a:cubicBezTo>
                  <a:pt x="14472" y="4047"/>
                  <a:pt x="14614" y="3869"/>
                  <a:pt x="14621" y="3668"/>
                </a:cubicBezTo>
                <a:cubicBezTo>
                  <a:pt x="14633" y="3386"/>
                  <a:pt x="14372" y="3150"/>
                  <a:pt x="14095" y="3095"/>
                </a:cubicBezTo>
                <a:cubicBezTo>
                  <a:pt x="14035" y="3083"/>
                  <a:pt x="13973" y="3077"/>
                  <a:pt x="13908" y="3077"/>
                </a:cubicBezTo>
                <a:cubicBezTo>
                  <a:pt x="13418" y="3077"/>
                  <a:pt x="12792" y="3401"/>
                  <a:pt x="12108" y="3733"/>
                </a:cubicBezTo>
                <a:cubicBezTo>
                  <a:pt x="12698" y="3365"/>
                  <a:pt x="13273" y="2978"/>
                  <a:pt x="13831" y="2570"/>
                </a:cubicBezTo>
                <a:cubicBezTo>
                  <a:pt x="14579" y="2362"/>
                  <a:pt x="17162" y="1549"/>
                  <a:pt x="16711" y="319"/>
                </a:cubicBezTo>
                <a:cubicBezTo>
                  <a:pt x="16599" y="104"/>
                  <a:pt x="16353" y="1"/>
                  <a:pt x="16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19"/>
          <p:cNvGrpSpPr/>
          <p:nvPr/>
        </p:nvGrpSpPr>
        <p:grpSpPr>
          <a:xfrm>
            <a:off x="-117689" y="357804"/>
            <a:ext cx="2219749" cy="1234996"/>
            <a:chOff x="4115675" y="3374025"/>
            <a:chExt cx="687825" cy="631550"/>
          </a:xfrm>
        </p:grpSpPr>
        <p:sp>
          <p:nvSpPr>
            <p:cNvPr id="477" name="Google Shape;477;p19"/>
            <p:cNvSpPr/>
            <p:nvPr/>
          </p:nvSpPr>
          <p:spPr>
            <a:xfrm>
              <a:off x="4115675" y="3374025"/>
              <a:ext cx="687800" cy="58300"/>
            </a:xfrm>
            <a:custGeom>
              <a:avLst/>
              <a:gdLst/>
              <a:ahLst/>
              <a:cxnLst/>
              <a:rect l="l" t="t" r="r" b="b"/>
              <a:pathLst>
                <a:path w="27512" h="2332" extrusionOk="0">
                  <a:moveTo>
                    <a:pt x="1669" y="1"/>
                  </a:moveTo>
                  <a:cubicBezTo>
                    <a:pt x="1144" y="1"/>
                    <a:pt x="619" y="165"/>
                    <a:pt x="151" y="493"/>
                  </a:cubicBezTo>
                  <a:cubicBezTo>
                    <a:pt x="36" y="574"/>
                    <a:pt x="0" y="744"/>
                    <a:pt x="72" y="874"/>
                  </a:cubicBezTo>
                  <a:cubicBezTo>
                    <a:pt x="118" y="959"/>
                    <a:pt x="198" y="1006"/>
                    <a:pt x="280" y="1006"/>
                  </a:cubicBezTo>
                  <a:cubicBezTo>
                    <a:pt x="324" y="1006"/>
                    <a:pt x="368" y="992"/>
                    <a:pt x="408" y="964"/>
                  </a:cubicBezTo>
                  <a:cubicBezTo>
                    <a:pt x="797" y="692"/>
                    <a:pt x="1233" y="556"/>
                    <a:pt x="1669" y="556"/>
                  </a:cubicBezTo>
                  <a:cubicBezTo>
                    <a:pt x="2105" y="556"/>
                    <a:pt x="2541" y="692"/>
                    <a:pt x="2930" y="964"/>
                  </a:cubicBezTo>
                  <a:lnTo>
                    <a:pt x="4179" y="1840"/>
                  </a:lnTo>
                  <a:cubicBezTo>
                    <a:pt x="4648" y="2167"/>
                    <a:pt x="5173" y="2331"/>
                    <a:pt x="5698" y="2331"/>
                  </a:cubicBezTo>
                  <a:cubicBezTo>
                    <a:pt x="6223" y="2331"/>
                    <a:pt x="6748" y="2168"/>
                    <a:pt x="7216" y="1840"/>
                  </a:cubicBezTo>
                  <a:lnTo>
                    <a:pt x="8467" y="964"/>
                  </a:lnTo>
                  <a:cubicBezTo>
                    <a:pt x="8856" y="692"/>
                    <a:pt x="9291" y="556"/>
                    <a:pt x="9727" y="556"/>
                  </a:cubicBezTo>
                  <a:cubicBezTo>
                    <a:pt x="10163" y="556"/>
                    <a:pt x="10599" y="692"/>
                    <a:pt x="10987" y="964"/>
                  </a:cubicBezTo>
                  <a:lnTo>
                    <a:pt x="12237" y="1840"/>
                  </a:lnTo>
                  <a:cubicBezTo>
                    <a:pt x="12706" y="2167"/>
                    <a:pt x="13231" y="2331"/>
                    <a:pt x="13755" y="2331"/>
                  </a:cubicBezTo>
                  <a:cubicBezTo>
                    <a:pt x="14281" y="2331"/>
                    <a:pt x="14806" y="2167"/>
                    <a:pt x="15274" y="1840"/>
                  </a:cubicBezTo>
                  <a:lnTo>
                    <a:pt x="16524" y="964"/>
                  </a:lnTo>
                  <a:cubicBezTo>
                    <a:pt x="16913" y="692"/>
                    <a:pt x="17349" y="556"/>
                    <a:pt x="17785" y="556"/>
                  </a:cubicBezTo>
                  <a:cubicBezTo>
                    <a:pt x="18220" y="556"/>
                    <a:pt x="18656" y="692"/>
                    <a:pt x="19045" y="964"/>
                  </a:cubicBezTo>
                  <a:lnTo>
                    <a:pt x="20295" y="1840"/>
                  </a:lnTo>
                  <a:cubicBezTo>
                    <a:pt x="20764" y="2167"/>
                    <a:pt x="21289" y="2331"/>
                    <a:pt x="21814" y="2331"/>
                  </a:cubicBezTo>
                  <a:cubicBezTo>
                    <a:pt x="22339" y="2331"/>
                    <a:pt x="22864" y="2167"/>
                    <a:pt x="23332" y="1840"/>
                  </a:cubicBezTo>
                  <a:lnTo>
                    <a:pt x="24582" y="964"/>
                  </a:lnTo>
                  <a:cubicBezTo>
                    <a:pt x="24970" y="692"/>
                    <a:pt x="25406" y="556"/>
                    <a:pt x="25842" y="556"/>
                  </a:cubicBezTo>
                  <a:cubicBezTo>
                    <a:pt x="26278" y="556"/>
                    <a:pt x="26714" y="692"/>
                    <a:pt x="27102" y="964"/>
                  </a:cubicBezTo>
                  <a:cubicBezTo>
                    <a:pt x="27142" y="992"/>
                    <a:pt x="27187" y="1006"/>
                    <a:pt x="27231" y="1006"/>
                  </a:cubicBezTo>
                  <a:cubicBezTo>
                    <a:pt x="27313" y="1006"/>
                    <a:pt x="27393" y="959"/>
                    <a:pt x="27440" y="874"/>
                  </a:cubicBezTo>
                  <a:cubicBezTo>
                    <a:pt x="27511" y="744"/>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4115675" y="3431275"/>
              <a:ext cx="687825" cy="58275"/>
            </a:xfrm>
            <a:custGeom>
              <a:avLst/>
              <a:gdLst/>
              <a:ahLst/>
              <a:cxnLst/>
              <a:rect l="l" t="t" r="r" b="b"/>
              <a:pathLst>
                <a:path w="27513" h="2331" extrusionOk="0">
                  <a:moveTo>
                    <a:pt x="1669" y="0"/>
                  </a:moveTo>
                  <a:cubicBezTo>
                    <a:pt x="1144" y="0"/>
                    <a:pt x="619" y="164"/>
                    <a:pt x="151" y="492"/>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6"/>
                    <a:pt x="5173" y="2331"/>
                    <a:pt x="5698" y="2331"/>
                  </a:cubicBezTo>
                  <a:cubicBezTo>
                    <a:pt x="6223" y="2331"/>
                    <a:pt x="6748" y="2166"/>
                    <a:pt x="7216" y="1838"/>
                  </a:cubicBezTo>
                  <a:lnTo>
                    <a:pt x="8467" y="963"/>
                  </a:lnTo>
                  <a:cubicBezTo>
                    <a:pt x="8856" y="690"/>
                    <a:pt x="9291" y="554"/>
                    <a:pt x="9727" y="554"/>
                  </a:cubicBezTo>
                  <a:cubicBezTo>
                    <a:pt x="10163" y="554"/>
                    <a:pt x="10599" y="690"/>
                    <a:pt x="10987" y="963"/>
                  </a:cubicBezTo>
                  <a:lnTo>
                    <a:pt x="12237" y="1838"/>
                  </a:lnTo>
                  <a:cubicBezTo>
                    <a:pt x="12706" y="2165"/>
                    <a:pt x="13231" y="2330"/>
                    <a:pt x="13755" y="2330"/>
                  </a:cubicBezTo>
                  <a:cubicBezTo>
                    <a:pt x="14281" y="2330"/>
                    <a:pt x="14806" y="2165"/>
                    <a:pt x="15275" y="1838"/>
                  </a:cubicBezTo>
                  <a:lnTo>
                    <a:pt x="16525" y="963"/>
                  </a:lnTo>
                  <a:cubicBezTo>
                    <a:pt x="16914" y="690"/>
                    <a:pt x="17350" y="554"/>
                    <a:pt x="17786" y="554"/>
                  </a:cubicBezTo>
                  <a:cubicBezTo>
                    <a:pt x="18221" y="554"/>
                    <a:pt x="18657" y="690"/>
                    <a:pt x="19046" y="963"/>
                  </a:cubicBezTo>
                  <a:lnTo>
                    <a:pt x="20295" y="1838"/>
                  </a:lnTo>
                  <a:cubicBezTo>
                    <a:pt x="20764" y="2166"/>
                    <a:pt x="21289" y="2331"/>
                    <a:pt x="21814" y="2331"/>
                  </a:cubicBezTo>
                  <a:cubicBezTo>
                    <a:pt x="22339" y="2331"/>
                    <a:pt x="22864" y="2166"/>
                    <a:pt x="23332" y="1838"/>
                  </a:cubicBezTo>
                  <a:lnTo>
                    <a:pt x="24583" y="963"/>
                  </a:lnTo>
                  <a:cubicBezTo>
                    <a:pt x="24971" y="690"/>
                    <a:pt x="25407" y="554"/>
                    <a:pt x="25843" y="554"/>
                  </a:cubicBezTo>
                  <a:cubicBezTo>
                    <a:pt x="26279" y="554"/>
                    <a:pt x="26715" y="690"/>
                    <a:pt x="27103" y="963"/>
                  </a:cubicBezTo>
                  <a:cubicBezTo>
                    <a:pt x="27143" y="991"/>
                    <a:pt x="27188" y="1004"/>
                    <a:pt x="27232" y="1004"/>
                  </a:cubicBezTo>
                  <a:cubicBezTo>
                    <a:pt x="27314" y="1004"/>
                    <a:pt x="27394" y="958"/>
                    <a:pt x="27441" y="874"/>
                  </a:cubicBezTo>
                  <a:cubicBezTo>
                    <a:pt x="27512" y="743"/>
                    <a:pt x="27476" y="572"/>
                    <a:pt x="27361" y="493"/>
                  </a:cubicBezTo>
                  <a:cubicBezTo>
                    <a:pt x="26893" y="165"/>
                    <a:pt x="26368" y="0"/>
                    <a:pt x="25843" y="0"/>
                  </a:cubicBezTo>
                  <a:cubicBezTo>
                    <a:pt x="25317" y="0"/>
                    <a:pt x="24792" y="165"/>
                    <a:pt x="24324" y="493"/>
                  </a:cubicBezTo>
                  <a:lnTo>
                    <a:pt x="23075" y="1368"/>
                  </a:lnTo>
                  <a:cubicBezTo>
                    <a:pt x="22686" y="1640"/>
                    <a:pt x="22250" y="1776"/>
                    <a:pt x="21814" y="1776"/>
                  </a:cubicBezTo>
                  <a:cubicBezTo>
                    <a:pt x="21378" y="1776"/>
                    <a:pt x="20943" y="1641"/>
                    <a:pt x="20554" y="1368"/>
                  </a:cubicBezTo>
                  <a:lnTo>
                    <a:pt x="19304" y="493"/>
                  </a:lnTo>
                  <a:cubicBezTo>
                    <a:pt x="18835" y="165"/>
                    <a:pt x="18310" y="0"/>
                    <a:pt x="17785" y="0"/>
                  </a:cubicBezTo>
                  <a:cubicBezTo>
                    <a:pt x="17260" y="0"/>
                    <a:pt x="16735" y="165"/>
                    <a:pt x="16267" y="493"/>
                  </a:cubicBezTo>
                  <a:lnTo>
                    <a:pt x="15016" y="1368"/>
                  </a:lnTo>
                  <a:cubicBezTo>
                    <a:pt x="14627" y="1641"/>
                    <a:pt x="14192" y="1777"/>
                    <a:pt x="13756" y="1777"/>
                  </a:cubicBezTo>
                  <a:cubicBezTo>
                    <a:pt x="13320" y="1777"/>
                    <a:pt x="12884" y="1641"/>
                    <a:pt x="12496" y="1368"/>
                  </a:cubicBezTo>
                  <a:lnTo>
                    <a:pt x="11246" y="493"/>
                  </a:lnTo>
                  <a:cubicBezTo>
                    <a:pt x="10778" y="165"/>
                    <a:pt x="10253" y="0"/>
                    <a:pt x="9728" y="0"/>
                  </a:cubicBezTo>
                  <a:cubicBezTo>
                    <a:pt x="9203" y="0"/>
                    <a:pt x="8677" y="165"/>
                    <a:pt x="8209" y="493"/>
                  </a:cubicBezTo>
                  <a:lnTo>
                    <a:pt x="6959" y="1368"/>
                  </a:lnTo>
                  <a:cubicBezTo>
                    <a:pt x="6570" y="1641"/>
                    <a:pt x="6134" y="1777"/>
                    <a:pt x="5698" y="1777"/>
                  </a:cubicBezTo>
                  <a:cubicBezTo>
                    <a:pt x="5263" y="1777"/>
                    <a:pt x="4827" y="1641"/>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4115675" y="3488475"/>
              <a:ext cx="687800" cy="58300"/>
            </a:xfrm>
            <a:custGeom>
              <a:avLst/>
              <a:gdLst/>
              <a:ahLst/>
              <a:cxnLst/>
              <a:rect l="l" t="t" r="r" b="b"/>
              <a:pathLst>
                <a:path w="27512" h="2332" extrusionOk="0">
                  <a:moveTo>
                    <a:pt x="1669" y="1"/>
                  </a:moveTo>
                  <a:cubicBezTo>
                    <a:pt x="1144" y="1"/>
                    <a:pt x="619" y="165"/>
                    <a:pt x="151" y="492"/>
                  </a:cubicBezTo>
                  <a:cubicBezTo>
                    <a:pt x="36" y="573"/>
                    <a:pt x="0" y="744"/>
                    <a:pt x="72" y="874"/>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1"/>
                    <a:pt x="13755" y="2331"/>
                  </a:cubicBezTo>
                  <a:cubicBezTo>
                    <a:pt x="14281" y="2331"/>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5"/>
                    <a:pt x="18310" y="1"/>
                    <a:pt x="17785" y="1"/>
                  </a:cubicBezTo>
                  <a:cubicBezTo>
                    <a:pt x="17260" y="1"/>
                    <a:pt x="16735" y="165"/>
                    <a:pt x="16267" y="492"/>
                  </a:cubicBezTo>
                  <a:lnTo>
                    <a:pt x="15016" y="1368"/>
                  </a:lnTo>
                  <a:cubicBezTo>
                    <a:pt x="14627" y="1640"/>
                    <a:pt x="14192" y="1776"/>
                    <a:pt x="13756" y="1776"/>
                  </a:cubicBezTo>
                  <a:cubicBezTo>
                    <a:pt x="13320" y="1776"/>
                    <a:pt x="12884" y="1640"/>
                    <a:pt x="12496" y="1368"/>
                  </a:cubicBezTo>
                  <a:lnTo>
                    <a:pt x="11245" y="492"/>
                  </a:lnTo>
                  <a:cubicBezTo>
                    <a:pt x="10777" y="165"/>
                    <a:pt x="10252" y="1"/>
                    <a:pt x="9727" y="1"/>
                  </a:cubicBezTo>
                  <a:cubicBezTo>
                    <a:pt x="9202" y="1"/>
                    <a:pt x="8676" y="165"/>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4115675" y="3545700"/>
              <a:ext cx="687800" cy="58275"/>
            </a:xfrm>
            <a:custGeom>
              <a:avLst/>
              <a:gdLst/>
              <a:ahLst/>
              <a:cxnLst/>
              <a:rect l="l" t="t" r="r" b="b"/>
              <a:pathLst>
                <a:path w="27512" h="2331" extrusionOk="0">
                  <a:moveTo>
                    <a:pt x="1669" y="1"/>
                  </a:moveTo>
                  <a:cubicBezTo>
                    <a:pt x="1144" y="1"/>
                    <a:pt x="619" y="165"/>
                    <a:pt x="151" y="493"/>
                  </a:cubicBezTo>
                  <a:cubicBezTo>
                    <a:pt x="36" y="574"/>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0"/>
                    <a:pt x="13755" y="2330"/>
                  </a:cubicBezTo>
                  <a:cubicBezTo>
                    <a:pt x="14281" y="2330"/>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4"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4115675" y="3602925"/>
              <a:ext cx="687800" cy="58275"/>
            </a:xfrm>
            <a:custGeom>
              <a:avLst/>
              <a:gdLst/>
              <a:ahLst/>
              <a:cxnLst/>
              <a:rect l="l" t="t" r="r" b="b"/>
              <a:pathLst>
                <a:path w="27512" h="2331" extrusionOk="0">
                  <a:moveTo>
                    <a:pt x="1669" y="0"/>
                  </a:moveTo>
                  <a:cubicBezTo>
                    <a:pt x="1144" y="0"/>
                    <a:pt x="619" y="165"/>
                    <a:pt x="151" y="493"/>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7"/>
                    <a:pt x="5173" y="2331"/>
                    <a:pt x="5698" y="2331"/>
                  </a:cubicBezTo>
                  <a:cubicBezTo>
                    <a:pt x="6223" y="2331"/>
                    <a:pt x="6748" y="2167"/>
                    <a:pt x="7216" y="1838"/>
                  </a:cubicBezTo>
                  <a:lnTo>
                    <a:pt x="8467" y="963"/>
                  </a:lnTo>
                  <a:cubicBezTo>
                    <a:pt x="8856" y="690"/>
                    <a:pt x="9291" y="554"/>
                    <a:pt x="9727" y="554"/>
                  </a:cubicBezTo>
                  <a:cubicBezTo>
                    <a:pt x="10163" y="554"/>
                    <a:pt x="10599" y="690"/>
                    <a:pt x="10987" y="963"/>
                  </a:cubicBezTo>
                  <a:lnTo>
                    <a:pt x="12237" y="1838"/>
                  </a:lnTo>
                  <a:cubicBezTo>
                    <a:pt x="12706" y="2167"/>
                    <a:pt x="13231" y="2330"/>
                    <a:pt x="13755" y="2330"/>
                  </a:cubicBezTo>
                  <a:cubicBezTo>
                    <a:pt x="14281" y="2330"/>
                    <a:pt x="14806" y="2167"/>
                    <a:pt x="15274" y="1838"/>
                  </a:cubicBezTo>
                  <a:lnTo>
                    <a:pt x="16524" y="963"/>
                  </a:lnTo>
                  <a:cubicBezTo>
                    <a:pt x="16913" y="690"/>
                    <a:pt x="17349" y="554"/>
                    <a:pt x="17785" y="554"/>
                  </a:cubicBezTo>
                  <a:cubicBezTo>
                    <a:pt x="18220" y="554"/>
                    <a:pt x="18656" y="690"/>
                    <a:pt x="19045" y="963"/>
                  </a:cubicBezTo>
                  <a:lnTo>
                    <a:pt x="20295" y="1838"/>
                  </a:lnTo>
                  <a:cubicBezTo>
                    <a:pt x="20764" y="2167"/>
                    <a:pt x="21289" y="2331"/>
                    <a:pt x="21814" y="2331"/>
                  </a:cubicBezTo>
                  <a:cubicBezTo>
                    <a:pt x="22339" y="2331"/>
                    <a:pt x="22864" y="2167"/>
                    <a:pt x="23332" y="1838"/>
                  </a:cubicBezTo>
                  <a:lnTo>
                    <a:pt x="24582" y="963"/>
                  </a:lnTo>
                  <a:cubicBezTo>
                    <a:pt x="24970" y="690"/>
                    <a:pt x="25406" y="554"/>
                    <a:pt x="25842" y="554"/>
                  </a:cubicBezTo>
                  <a:cubicBezTo>
                    <a:pt x="26278" y="554"/>
                    <a:pt x="26714" y="690"/>
                    <a:pt x="27102" y="963"/>
                  </a:cubicBezTo>
                  <a:cubicBezTo>
                    <a:pt x="27142" y="991"/>
                    <a:pt x="27187" y="1004"/>
                    <a:pt x="27231" y="1004"/>
                  </a:cubicBezTo>
                  <a:cubicBezTo>
                    <a:pt x="27313" y="1004"/>
                    <a:pt x="27393" y="958"/>
                    <a:pt x="27440" y="874"/>
                  </a:cubicBezTo>
                  <a:cubicBezTo>
                    <a:pt x="27511" y="743"/>
                    <a:pt x="27476" y="572"/>
                    <a:pt x="27361" y="493"/>
                  </a:cubicBezTo>
                  <a:cubicBezTo>
                    <a:pt x="26893" y="165"/>
                    <a:pt x="26368" y="0"/>
                    <a:pt x="25843" y="0"/>
                  </a:cubicBezTo>
                  <a:cubicBezTo>
                    <a:pt x="25317" y="0"/>
                    <a:pt x="24792" y="165"/>
                    <a:pt x="24324" y="493"/>
                  </a:cubicBezTo>
                  <a:lnTo>
                    <a:pt x="23074" y="1367"/>
                  </a:lnTo>
                  <a:cubicBezTo>
                    <a:pt x="22685" y="1640"/>
                    <a:pt x="22249" y="1776"/>
                    <a:pt x="21813" y="1776"/>
                  </a:cubicBezTo>
                  <a:cubicBezTo>
                    <a:pt x="21377" y="1776"/>
                    <a:pt x="20942" y="1640"/>
                    <a:pt x="20553" y="1367"/>
                  </a:cubicBezTo>
                  <a:lnTo>
                    <a:pt x="19304" y="493"/>
                  </a:lnTo>
                  <a:cubicBezTo>
                    <a:pt x="18835" y="165"/>
                    <a:pt x="18310" y="0"/>
                    <a:pt x="17785" y="0"/>
                  </a:cubicBezTo>
                  <a:cubicBezTo>
                    <a:pt x="17260" y="0"/>
                    <a:pt x="16735" y="165"/>
                    <a:pt x="16267" y="493"/>
                  </a:cubicBezTo>
                  <a:lnTo>
                    <a:pt x="15016" y="1367"/>
                  </a:lnTo>
                  <a:cubicBezTo>
                    <a:pt x="14627" y="1640"/>
                    <a:pt x="14192" y="1777"/>
                    <a:pt x="13756" y="1777"/>
                  </a:cubicBezTo>
                  <a:cubicBezTo>
                    <a:pt x="13320" y="1777"/>
                    <a:pt x="12884" y="1640"/>
                    <a:pt x="12496" y="1367"/>
                  </a:cubicBezTo>
                  <a:lnTo>
                    <a:pt x="11245" y="493"/>
                  </a:lnTo>
                  <a:cubicBezTo>
                    <a:pt x="10777" y="165"/>
                    <a:pt x="10252" y="0"/>
                    <a:pt x="9727" y="0"/>
                  </a:cubicBezTo>
                  <a:cubicBezTo>
                    <a:pt x="9202" y="0"/>
                    <a:pt x="8676" y="165"/>
                    <a:pt x="8208" y="493"/>
                  </a:cubicBezTo>
                  <a:lnTo>
                    <a:pt x="6959" y="1367"/>
                  </a:lnTo>
                  <a:cubicBezTo>
                    <a:pt x="6570" y="1640"/>
                    <a:pt x="6134" y="1777"/>
                    <a:pt x="5698" y="1777"/>
                  </a:cubicBezTo>
                  <a:cubicBezTo>
                    <a:pt x="5263" y="1777"/>
                    <a:pt x="4827" y="1640"/>
                    <a:pt x="4438" y="1367"/>
                  </a:cubicBezTo>
                  <a:lnTo>
                    <a:pt x="3188" y="493"/>
                  </a:lnTo>
                  <a:cubicBezTo>
                    <a:pt x="2719" y="165"/>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4115675" y="366015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8"/>
                  </a:lnTo>
                  <a:cubicBezTo>
                    <a:pt x="4648" y="2166"/>
                    <a:pt x="5173" y="2330"/>
                    <a:pt x="5698" y="2330"/>
                  </a:cubicBezTo>
                  <a:cubicBezTo>
                    <a:pt x="6223" y="2330"/>
                    <a:pt x="6748" y="2166"/>
                    <a:pt x="7216" y="1838"/>
                  </a:cubicBezTo>
                  <a:lnTo>
                    <a:pt x="8467" y="963"/>
                  </a:lnTo>
                  <a:cubicBezTo>
                    <a:pt x="8856" y="691"/>
                    <a:pt x="9291" y="555"/>
                    <a:pt x="9727" y="555"/>
                  </a:cubicBezTo>
                  <a:cubicBezTo>
                    <a:pt x="10163" y="555"/>
                    <a:pt x="10599" y="691"/>
                    <a:pt x="10987" y="963"/>
                  </a:cubicBezTo>
                  <a:lnTo>
                    <a:pt x="12237" y="1838"/>
                  </a:lnTo>
                  <a:cubicBezTo>
                    <a:pt x="12706" y="2166"/>
                    <a:pt x="13231" y="2330"/>
                    <a:pt x="13755" y="2330"/>
                  </a:cubicBezTo>
                  <a:cubicBezTo>
                    <a:pt x="14281" y="2330"/>
                    <a:pt x="14806" y="2166"/>
                    <a:pt x="15274" y="1838"/>
                  </a:cubicBezTo>
                  <a:lnTo>
                    <a:pt x="16524" y="963"/>
                  </a:lnTo>
                  <a:cubicBezTo>
                    <a:pt x="16913" y="691"/>
                    <a:pt x="17349" y="555"/>
                    <a:pt x="17785" y="555"/>
                  </a:cubicBezTo>
                  <a:cubicBezTo>
                    <a:pt x="18220" y="555"/>
                    <a:pt x="18656" y="691"/>
                    <a:pt x="19045" y="963"/>
                  </a:cubicBezTo>
                  <a:lnTo>
                    <a:pt x="20295" y="1838"/>
                  </a:lnTo>
                  <a:cubicBezTo>
                    <a:pt x="20764" y="2166"/>
                    <a:pt x="21289" y="2330"/>
                    <a:pt x="21814" y="2330"/>
                  </a:cubicBezTo>
                  <a:cubicBezTo>
                    <a:pt x="22339" y="2330"/>
                    <a:pt x="22864" y="2166"/>
                    <a:pt x="23332" y="1838"/>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2" y="0"/>
                    <a:pt x="9727" y="0"/>
                  </a:cubicBezTo>
                  <a:cubicBezTo>
                    <a:pt x="9202" y="0"/>
                    <a:pt x="8676" y="164"/>
                    <a:pt x="8208" y="492"/>
                  </a:cubicBezTo>
                  <a:lnTo>
                    <a:pt x="6959" y="1368"/>
                  </a:lnTo>
                  <a:cubicBezTo>
                    <a:pt x="6570" y="1640"/>
                    <a:pt x="6134" y="1776"/>
                    <a:pt x="5698" y="1776"/>
                  </a:cubicBezTo>
                  <a:cubicBezTo>
                    <a:pt x="5263" y="1776"/>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4115675" y="371840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7"/>
                    <a:pt x="21813" y="1777"/>
                  </a:cubicBezTo>
                  <a:cubicBezTo>
                    <a:pt x="21378" y="1777"/>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7"/>
                    <a:pt x="13756" y="1777"/>
                  </a:cubicBezTo>
                  <a:cubicBezTo>
                    <a:pt x="13320" y="1777"/>
                    <a:pt x="12884" y="1640"/>
                    <a:pt x="12496" y="1368"/>
                  </a:cubicBezTo>
                  <a:lnTo>
                    <a:pt x="11245" y="492"/>
                  </a:lnTo>
                  <a:cubicBezTo>
                    <a:pt x="10777" y="164"/>
                    <a:pt x="10252" y="0"/>
                    <a:pt x="9727" y="0"/>
                  </a:cubicBezTo>
                  <a:cubicBezTo>
                    <a:pt x="9202" y="0"/>
                    <a:pt x="8676" y="164"/>
                    <a:pt x="8208" y="492"/>
                  </a:cubicBezTo>
                  <a:lnTo>
                    <a:pt x="6959" y="1368"/>
                  </a:lnTo>
                  <a:cubicBezTo>
                    <a:pt x="6570" y="1640"/>
                    <a:pt x="6134" y="1777"/>
                    <a:pt x="5698" y="1777"/>
                  </a:cubicBezTo>
                  <a:cubicBezTo>
                    <a:pt x="5263" y="1777"/>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4115675" y="3775625"/>
              <a:ext cx="687800" cy="58300"/>
            </a:xfrm>
            <a:custGeom>
              <a:avLst/>
              <a:gdLst/>
              <a:ahLst/>
              <a:cxnLst/>
              <a:rect l="l" t="t" r="r" b="b"/>
              <a:pathLst>
                <a:path w="27512" h="2332" extrusionOk="0">
                  <a:moveTo>
                    <a:pt x="9726" y="0"/>
                  </a:moveTo>
                  <a:cubicBezTo>
                    <a:pt x="9201" y="0"/>
                    <a:pt x="8676" y="164"/>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ubicBezTo>
                    <a:pt x="1144" y="1"/>
                    <a:pt x="619" y="165"/>
                    <a:pt x="151" y="492"/>
                  </a:cubicBezTo>
                  <a:cubicBezTo>
                    <a:pt x="36" y="573"/>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4"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1" y="0"/>
                    <a:pt x="9726"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4115675" y="3832850"/>
              <a:ext cx="687800" cy="58275"/>
            </a:xfrm>
            <a:custGeom>
              <a:avLst/>
              <a:gdLst/>
              <a:ahLst/>
              <a:cxnLst/>
              <a:rect l="l" t="t" r="r" b="b"/>
              <a:pathLst>
                <a:path w="27512" h="2331" extrusionOk="0">
                  <a:moveTo>
                    <a:pt x="1669" y="1"/>
                  </a:moveTo>
                  <a:cubicBezTo>
                    <a:pt x="1144" y="1"/>
                    <a:pt x="619" y="165"/>
                    <a:pt x="151" y="493"/>
                  </a:cubicBezTo>
                  <a:cubicBezTo>
                    <a:pt x="36" y="573"/>
                    <a:pt x="0" y="743"/>
                    <a:pt x="72" y="874"/>
                  </a:cubicBezTo>
                  <a:cubicBezTo>
                    <a:pt x="118" y="958"/>
                    <a:pt x="198" y="1004"/>
                    <a:pt x="280" y="1004"/>
                  </a:cubicBezTo>
                  <a:cubicBezTo>
                    <a:pt x="324" y="1004"/>
                    <a:pt x="368" y="991"/>
                    <a:pt x="408" y="963"/>
                  </a:cubicBezTo>
                  <a:cubicBezTo>
                    <a:pt x="797" y="691"/>
                    <a:pt x="1233" y="554"/>
                    <a:pt x="1669" y="554"/>
                  </a:cubicBezTo>
                  <a:cubicBezTo>
                    <a:pt x="2105" y="554"/>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4"/>
                    <a:pt x="9727" y="554"/>
                  </a:cubicBezTo>
                  <a:cubicBezTo>
                    <a:pt x="10163" y="554"/>
                    <a:pt x="10599" y="691"/>
                    <a:pt x="10987" y="963"/>
                  </a:cubicBezTo>
                  <a:lnTo>
                    <a:pt x="12237" y="1839"/>
                  </a:lnTo>
                  <a:cubicBezTo>
                    <a:pt x="12706" y="2166"/>
                    <a:pt x="13231" y="2330"/>
                    <a:pt x="13755" y="2330"/>
                  </a:cubicBezTo>
                  <a:cubicBezTo>
                    <a:pt x="14281" y="2330"/>
                    <a:pt x="14806" y="2166"/>
                    <a:pt x="15274" y="1839"/>
                  </a:cubicBezTo>
                  <a:lnTo>
                    <a:pt x="16524" y="963"/>
                  </a:lnTo>
                  <a:cubicBezTo>
                    <a:pt x="16913" y="691"/>
                    <a:pt x="17349" y="554"/>
                    <a:pt x="17785" y="554"/>
                  </a:cubicBezTo>
                  <a:cubicBezTo>
                    <a:pt x="18220" y="554"/>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4"/>
                    <a:pt x="25842" y="554"/>
                  </a:cubicBezTo>
                  <a:cubicBezTo>
                    <a:pt x="26278" y="554"/>
                    <a:pt x="26714" y="691"/>
                    <a:pt x="27102" y="963"/>
                  </a:cubicBezTo>
                  <a:cubicBezTo>
                    <a:pt x="27142" y="991"/>
                    <a:pt x="27187" y="1004"/>
                    <a:pt x="27231" y="1004"/>
                  </a:cubicBezTo>
                  <a:cubicBezTo>
                    <a:pt x="27313" y="1004"/>
                    <a:pt x="27393" y="958"/>
                    <a:pt x="27440" y="874"/>
                  </a:cubicBezTo>
                  <a:cubicBezTo>
                    <a:pt x="27511" y="743"/>
                    <a:pt x="27476" y="573"/>
                    <a:pt x="27361" y="493"/>
                  </a:cubicBezTo>
                  <a:cubicBezTo>
                    <a:pt x="26893" y="165"/>
                    <a:pt x="26368" y="1"/>
                    <a:pt x="25843" y="1"/>
                  </a:cubicBezTo>
                  <a:cubicBezTo>
                    <a:pt x="25317" y="1"/>
                    <a:pt x="24792" y="165"/>
                    <a:pt x="24324" y="493"/>
                  </a:cubicBezTo>
                  <a:lnTo>
                    <a:pt x="23074" y="1368"/>
                  </a:lnTo>
                  <a:cubicBezTo>
                    <a:pt x="22685" y="1640"/>
                    <a:pt x="22249" y="1776"/>
                    <a:pt x="21813" y="1776"/>
                  </a:cubicBezTo>
                  <a:cubicBezTo>
                    <a:pt x="21378" y="1776"/>
                    <a:pt x="20942" y="1640"/>
                    <a:pt x="20553" y="1368"/>
                  </a:cubicBezTo>
                  <a:lnTo>
                    <a:pt x="19304" y="493"/>
                  </a:lnTo>
                  <a:cubicBezTo>
                    <a:pt x="18835" y="165"/>
                    <a:pt x="18310" y="1"/>
                    <a:pt x="17785" y="1"/>
                  </a:cubicBezTo>
                  <a:cubicBezTo>
                    <a:pt x="17260" y="1"/>
                    <a:pt x="16735" y="165"/>
                    <a:pt x="16267" y="493"/>
                  </a:cubicBezTo>
                  <a:lnTo>
                    <a:pt x="15016" y="1368"/>
                  </a:lnTo>
                  <a:cubicBezTo>
                    <a:pt x="14627" y="1640"/>
                    <a:pt x="14192" y="1776"/>
                    <a:pt x="13756" y="1776"/>
                  </a:cubicBezTo>
                  <a:cubicBezTo>
                    <a:pt x="13320" y="1776"/>
                    <a:pt x="12884" y="1640"/>
                    <a:pt x="12496" y="1368"/>
                  </a:cubicBezTo>
                  <a:lnTo>
                    <a:pt x="11245" y="493"/>
                  </a:lnTo>
                  <a:cubicBezTo>
                    <a:pt x="10777" y="165"/>
                    <a:pt x="10252" y="1"/>
                    <a:pt x="9727" y="1"/>
                  </a:cubicBezTo>
                  <a:cubicBezTo>
                    <a:pt x="9202" y="1"/>
                    <a:pt x="8676" y="165"/>
                    <a:pt x="8208" y="493"/>
                  </a:cubicBezTo>
                  <a:lnTo>
                    <a:pt x="6959" y="1368"/>
                  </a:lnTo>
                  <a:cubicBezTo>
                    <a:pt x="6570" y="1640"/>
                    <a:pt x="6134" y="1776"/>
                    <a:pt x="5698" y="1776"/>
                  </a:cubicBezTo>
                  <a:cubicBezTo>
                    <a:pt x="5263" y="1776"/>
                    <a:pt x="4827" y="1640"/>
                    <a:pt x="4438" y="1368"/>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4115675" y="3890075"/>
              <a:ext cx="687800" cy="58275"/>
            </a:xfrm>
            <a:custGeom>
              <a:avLst/>
              <a:gdLst/>
              <a:ahLst/>
              <a:cxnLst/>
              <a:rect l="l" t="t" r="r" b="b"/>
              <a:pathLst>
                <a:path w="27512" h="2331" extrusionOk="0">
                  <a:moveTo>
                    <a:pt x="1669" y="0"/>
                  </a:moveTo>
                  <a:cubicBezTo>
                    <a:pt x="1144" y="0"/>
                    <a:pt x="619" y="164"/>
                    <a:pt x="151" y="491"/>
                  </a:cubicBezTo>
                  <a:cubicBezTo>
                    <a:pt x="36" y="572"/>
                    <a:pt x="0" y="743"/>
                    <a:pt x="72" y="873"/>
                  </a:cubicBezTo>
                  <a:cubicBezTo>
                    <a:pt x="118" y="958"/>
                    <a:pt x="198" y="1004"/>
                    <a:pt x="280" y="1004"/>
                  </a:cubicBezTo>
                  <a:cubicBezTo>
                    <a:pt x="324" y="1004"/>
                    <a:pt x="368" y="991"/>
                    <a:pt x="408" y="962"/>
                  </a:cubicBezTo>
                  <a:cubicBezTo>
                    <a:pt x="797" y="690"/>
                    <a:pt x="1233" y="554"/>
                    <a:pt x="1669" y="554"/>
                  </a:cubicBezTo>
                  <a:cubicBezTo>
                    <a:pt x="2105" y="554"/>
                    <a:pt x="2541" y="690"/>
                    <a:pt x="2930" y="962"/>
                  </a:cubicBezTo>
                  <a:lnTo>
                    <a:pt x="4179" y="1838"/>
                  </a:lnTo>
                  <a:cubicBezTo>
                    <a:pt x="4648" y="2166"/>
                    <a:pt x="5173" y="2330"/>
                    <a:pt x="5698" y="2330"/>
                  </a:cubicBezTo>
                  <a:cubicBezTo>
                    <a:pt x="6223" y="2330"/>
                    <a:pt x="6748" y="2166"/>
                    <a:pt x="7216" y="1838"/>
                  </a:cubicBezTo>
                  <a:lnTo>
                    <a:pt x="8467" y="962"/>
                  </a:lnTo>
                  <a:cubicBezTo>
                    <a:pt x="8856" y="690"/>
                    <a:pt x="9291" y="554"/>
                    <a:pt x="9727" y="554"/>
                  </a:cubicBezTo>
                  <a:cubicBezTo>
                    <a:pt x="10163" y="554"/>
                    <a:pt x="10599" y="690"/>
                    <a:pt x="10987" y="962"/>
                  </a:cubicBezTo>
                  <a:lnTo>
                    <a:pt x="12237" y="1838"/>
                  </a:lnTo>
                  <a:cubicBezTo>
                    <a:pt x="12706" y="2166"/>
                    <a:pt x="13231" y="2330"/>
                    <a:pt x="13755" y="2330"/>
                  </a:cubicBezTo>
                  <a:cubicBezTo>
                    <a:pt x="14281" y="2330"/>
                    <a:pt x="14806" y="2166"/>
                    <a:pt x="15274" y="1838"/>
                  </a:cubicBezTo>
                  <a:lnTo>
                    <a:pt x="16524" y="962"/>
                  </a:lnTo>
                  <a:cubicBezTo>
                    <a:pt x="16913" y="690"/>
                    <a:pt x="17349" y="554"/>
                    <a:pt x="17785" y="554"/>
                  </a:cubicBezTo>
                  <a:cubicBezTo>
                    <a:pt x="18220" y="554"/>
                    <a:pt x="18656" y="690"/>
                    <a:pt x="19045" y="962"/>
                  </a:cubicBezTo>
                  <a:lnTo>
                    <a:pt x="20295" y="1838"/>
                  </a:lnTo>
                  <a:cubicBezTo>
                    <a:pt x="20764" y="2166"/>
                    <a:pt x="21289" y="2330"/>
                    <a:pt x="21814" y="2330"/>
                  </a:cubicBezTo>
                  <a:cubicBezTo>
                    <a:pt x="22339" y="2330"/>
                    <a:pt x="22864" y="2166"/>
                    <a:pt x="23332" y="1838"/>
                  </a:cubicBezTo>
                  <a:lnTo>
                    <a:pt x="24582" y="962"/>
                  </a:lnTo>
                  <a:cubicBezTo>
                    <a:pt x="24970" y="690"/>
                    <a:pt x="25406" y="554"/>
                    <a:pt x="25842" y="554"/>
                  </a:cubicBezTo>
                  <a:cubicBezTo>
                    <a:pt x="26278" y="554"/>
                    <a:pt x="26714" y="690"/>
                    <a:pt x="27102" y="962"/>
                  </a:cubicBezTo>
                  <a:cubicBezTo>
                    <a:pt x="27142" y="991"/>
                    <a:pt x="27187" y="1004"/>
                    <a:pt x="27231" y="1004"/>
                  </a:cubicBezTo>
                  <a:cubicBezTo>
                    <a:pt x="27313" y="1004"/>
                    <a:pt x="27393" y="958"/>
                    <a:pt x="27440" y="873"/>
                  </a:cubicBezTo>
                  <a:cubicBezTo>
                    <a:pt x="27511" y="743"/>
                    <a:pt x="27476" y="572"/>
                    <a:pt x="27361" y="491"/>
                  </a:cubicBezTo>
                  <a:cubicBezTo>
                    <a:pt x="26893" y="164"/>
                    <a:pt x="26368" y="0"/>
                    <a:pt x="25843" y="0"/>
                  </a:cubicBezTo>
                  <a:cubicBezTo>
                    <a:pt x="25317" y="0"/>
                    <a:pt x="24792" y="164"/>
                    <a:pt x="24324" y="491"/>
                  </a:cubicBezTo>
                  <a:lnTo>
                    <a:pt x="23074" y="1367"/>
                  </a:lnTo>
                  <a:cubicBezTo>
                    <a:pt x="22685" y="1639"/>
                    <a:pt x="22249" y="1776"/>
                    <a:pt x="21813" y="1776"/>
                  </a:cubicBezTo>
                  <a:cubicBezTo>
                    <a:pt x="21378" y="1776"/>
                    <a:pt x="20942" y="1639"/>
                    <a:pt x="20553" y="1367"/>
                  </a:cubicBezTo>
                  <a:lnTo>
                    <a:pt x="19304" y="491"/>
                  </a:lnTo>
                  <a:cubicBezTo>
                    <a:pt x="18835" y="164"/>
                    <a:pt x="18310" y="0"/>
                    <a:pt x="17785" y="0"/>
                  </a:cubicBezTo>
                  <a:cubicBezTo>
                    <a:pt x="17260" y="0"/>
                    <a:pt x="16734" y="164"/>
                    <a:pt x="16267" y="491"/>
                  </a:cubicBezTo>
                  <a:lnTo>
                    <a:pt x="15016" y="1367"/>
                  </a:lnTo>
                  <a:cubicBezTo>
                    <a:pt x="14627" y="1639"/>
                    <a:pt x="14192" y="1776"/>
                    <a:pt x="13756" y="1776"/>
                  </a:cubicBezTo>
                  <a:cubicBezTo>
                    <a:pt x="13320" y="1776"/>
                    <a:pt x="12884" y="1639"/>
                    <a:pt x="12496" y="1367"/>
                  </a:cubicBezTo>
                  <a:lnTo>
                    <a:pt x="11245" y="491"/>
                  </a:lnTo>
                  <a:cubicBezTo>
                    <a:pt x="10777" y="164"/>
                    <a:pt x="10252" y="0"/>
                    <a:pt x="9727" y="0"/>
                  </a:cubicBezTo>
                  <a:cubicBezTo>
                    <a:pt x="9202" y="0"/>
                    <a:pt x="8676" y="164"/>
                    <a:pt x="8208" y="491"/>
                  </a:cubicBezTo>
                  <a:lnTo>
                    <a:pt x="6959" y="1367"/>
                  </a:lnTo>
                  <a:cubicBezTo>
                    <a:pt x="6570" y="1639"/>
                    <a:pt x="6134" y="1776"/>
                    <a:pt x="5698" y="1776"/>
                  </a:cubicBezTo>
                  <a:cubicBezTo>
                    <a:pt x="5263" y="1776"/>
                    <a:pt x="4827" y="1639"/>
                    <a:pt x="4438" y="1367"/>
                  </a:cubicBezTo>
                  <a:lnTo>
                    <a:pt x="3188" y="491"/>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4115675" y="3947275"/>
              <a:ext cx="687800" cy="58300"/>
            </a:xfrm>
            <a:custGeom>
              <a:avLst/>
              <a:gdLst/>
              <a:ahLst/>
              <a:cxnLst/>
              <a:rect l="l" t="t" r="r" b="b"/>
              <a:pathLst>
                <a:path w="27512" h="2332" extrusionOk="0">
                  <a:moveTo>
                    <a:pt x="1669" y="1"/>
                  </a:moveTo>
                  <a:cubicBezTo>
                    <a:pt x="1144" y="1"/>
                    <a:pt x="619" y="165"/>
                    <a:pt x="151" y="493"/>
                  </a:cubicBezTo>
                  <a:cubicBezTo>
                    <a:pt x="36" y="574"/>
                    <a:pt x="0" y="745"/>
                    <a:pt x="72" y="874"/>
                  </a:cubicBezTo>
                  <a:cubicBezTo>
                    <a:pt x="118" y="959"/>
                    <a:pt x="198" y="1005"/>
                    <a:pt x="280" y="1005"/>
                  </a:cubicBezTo>
                  <a:cubicBezTo>
                    <a:pt x="324" y="1005"/>
                    <a:pt x="368" y="992"/>
                    <a:pt x="408" y="964"/>
                  </a:cubicBezTo>
                  <a:cubicBezTo>
                    <a:pt x="797" y="691"/>
                    <a:pt x="1233" y="555"/>
                    <a:pt x="1669" y="555"/>
                  </a:cubicBezTo>
                  <a:cubicBezTo>
                    <a:pt x="2105" y="555"/>
                    <a:pt x="2541" y="691"/>
                    <a:pt x="2930" y="964"/>
                  </a:cubicBezTo>
                  <a:lnTo>
                    <a:pt x="4179" y="1839"/>
                  </a:lnTo>
                  <a:cubicBezTo>
                    <a:pt x="4648" y="2167"/>
                    <a:pt x="5173" y="2331"/>
                    <a:pt x="5698" y="2331"/>
                  </a:cubicBezTo>
                  <a:cubicBezTo>
                    <a:pt x="6223" y="2331"/>
                    <a:pt x="6748" y="2167"/>
                    <a:pt x="7216" y="1839"/>
                  </a:cubicBezTo>
                  <a:lnTo>
                    <a:pt x="8467" y="964"/>
                  </a:lnTo>
                  <a:cubicBezTo>
                    <a:pt x="8856" y="691"/>
                    <a:pt x="9291" y="555"/>
                    <a:pt x="9727" y="555"/>
                  </a:cubicBezTo>
                  <a:cubicBezTo>
                    <a:pt x="10163" y="555"/>
                    <a:pt x="10599" y="691"/>
                    <a:pt x="10987" y="964"/>
                  </a:cubicBezTo>
                  <a:lnTo>
                    <a:pt x="12237" y="1839"/>
                  </a:lnTo>
                  <a:cubicBezTo>
                    <a:pt x="12706" y="2167"/>
                    <a:pt x="13231" y="2331"/>
                    <a:pt x="13755" y="2331"/>
                  </a:cubicBezTo>
                  <a:cubicBezTo>
                    <a:pt x="14281" y="2331"/>
                    <a:pt x="14806" y="2167"/>
                    <a:pt x="15274" y="1839"/>
                  </a:cubicBezTo>
                  <a:lnTo>
                    <a:pt x="16524" y="964"/>
                  </a:lnTo>
                  <a:cubicBezTo>
                    <a:pt x="16913" y="691"/>
                    <a:pt x="17349" y="555"/>
                    <a:pt x="17785" y="555"/>
                  </a:cubicBezTo>
                  <a:cubicBezTo>
                    <a:pt x="18220" y="555"/>
                    <a:pt x="18656" y="691"/>
                    <a:pt x="19045" y="964"/>
                  </a:cubicBezTo>
                  <a:lnTo>
                    <a:pt x="20295" y="1839"/>
                  </a:lnTo>
                  <a:cubicBezTo>
                    <a:pt x="20764" y="2167"/>
                    <a:pt x="21289" y="2331"/>
                    <a:pt x="21814" y="2331"/>
                  </a:cubicBezTo>
                  <a:cubicBezTo>
                    <a:pt x="22339" y="2331"/>
                    <a:pt x="22864" y="2167"/>
                    <a:pt x="23332" y="1839"/>
                  </a:cubicBezTo>
                  <a:lnTo>
                    <a:pt x="24582" y="964"/>
                  </a:lnTo>
                  <a:cubicBezTo>
                    <a:pt x="24970" y="691"/>
                    <a:pt x="25406" y="555"/>
                    <a:pt x="25842" y="555"/>
                  </a:cubicBezTo>
                  <a:cubicBezTo>
                    <a:pt x="26278" y="555"/>
                    <a:pt x="26714" y="691"/>
                    <a:pt x="27102" y="964"/>
                  </a:cubicBezTo>
                  <a:cubicBezTo>
                    <a:pt x="27142" y="992"/>
                    <a:pt x="27187" y="1005"/>
                    <a:pt x="27231" y="1005"/>
                  </a:cubicBezTo>
                  <a:cubicBezTo>
                    <a:pt x="27313" y="1005"/>
                    <a:pt x="27393" y="959"/>
                    <a:pt x="27440" y="874"/>
                  </a:cubicBezTo>
                  <a:cubicBezTo>
                    <a:pt x="27511" y="745"/>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19"/>
          <p:cNvSpPr/>
          <p:nvPr/>
        </p:nvSpPr>
        <p:spPr>
          <a:xfrm rot="10800000">
            <a:off x="1796307" y="2429753"/>
            <a:ext cx="4878468" cy="2285847"/>
          </a:xfrm>
          <a:custGeom>
            <a:avLst/>
            <a:gdLst/>
            <a:ahLst/>
            <a:cxnLst/>
            <a:rect l="l" t="t" r="r" b="b"/>
            <a:pathLst>
              <a:path w="70020" h="33587" extrusionOk="0">
                <a:moveTo>
                  <a:pt x="41307" y="1"/>
                </a:moveTo>
                <a:cubicBezTo>
                  <a:pt x="29862" y="1"/>
                  <a:pt x="12062" y="4875"/>
                  <a:pt x="4727" y="18135"/>
                </a:cubicBezTo>
                <a:cubicBezTo>
                  <a:pt x="0" y="26681"/>
                  <a:pt x="4077" y="33586"/>
                  <a:pt x="12381" y="33586"/>
                </a:cubicBezTo>
                <a:cubicBezTo>
                  <a:pt x="12845" y="33586"/>
                  <a:pt x="13323" y="33565"/>
                  <a:pt x="13813" y="33521"/>
                </a:cubicBezTo>
                <a:cubicBezTo>
                  <a:pt x="20870" y="32884"/>
                  <a:pt x="27792" y="31325"/>
                  <a:pt x="34683" y="31325"/>
                </a:cubicBezTo>
                <a:cubicBezTo>
                  <a:pt x="37243" y="31325"/>
                  <a:pt x="39800" y="31541"/>
                  <a:pt x="42357" y="32098"/>
                </a:cubicBezTo>
                <a:cubicBezTo>
                  <a:pt x="46075" y="32909"/>
                  <a:pt x="49700" y="33543"/>
                  <a:pt x="52974" y="33543"/>
                </a:cubicBezTo>
                <a:cubicBezTo>
                  <a:pt x="57826" y="33543"/>
                  <a:pt x="61905" y="32150"/>
                  <a:pt x="64372" y="27878"/>
                </a:cubicBezTo>
                <a:cubicBezTo>
                  <a:pt x="70020" y="18094"/>
                  <a:pt x="59868" y="967"/>
                  <a:pt x="43335" y="55"/>
                </a:cubicBezTo>
                <a:cubicBezTo>
                  <a:pt x="42686" y="19"/>
                  <a:pt x="42008" y="1"/>
                  <a:pt x="41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txBox="1">
            <a:spLocks noGrp="1"/>
          </p:cNvSpPr>
          <p:nvPr>
            <p:ph type="title"/>
          </p:nvPr>
        </p:nvSpPr>
        <p:spPr>
          <a:xfrm>
            <a:off x="720000" y="445025"/>
            <a:ext cx="7704000" cy="1147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90" name="Google Shape;490;p19"/>
          <p:cNvSpPr txBox="1">
            <a:spLocks noGrp="1"/>
          </p:cNvSpPr>
          <p:nvPr>
            <p:ph type="body" idx="1"/>
          </p:nvPr>
        </p:nvSpPr>
        <p:spPr>
          <a:xfrm>
            <a:off x="1429050" y="2175100"/>
            <a:ext cx="2891700" cy="1482000"/>
          </a:xfrm>
          <a:prstGeom prst="rect">
            <a:avLst/>
          </a:prstGeom>
        </p:spPr>
        <p:txBody>
          <a:bodyPr spcFirstLastPara="1" wrap="square" lIns="91425" tIns="91425" rIns="91425" bIns="91425" anchor="ctr" anchorCtr="0">
            <a:noAutofit/>
          </a:bodyPr>
          <a:lstStyle>
            <a:lvl1pPr marL="457200" lvl="0" indent="-317500" algn="r">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91" name="Google Shape;491;p19"/>
          <p:cNvSpPr>
            <a:spLocks noGrp="1"/>
          </p:cNvSpPr>
          <p:nvPr>
            <p:ph type="pic" idx="2"/>
          </p:nvPr>
        </p:nvSpPr>
        <p:spPr>
          <a:xfrm>
            <a:off x="5084425" y="1799077"/>
            <a:ext cx="3334500" cy="2145000"/>
          </a:xfrm>
          <a:prstGeom prst="roundRect">
            <a:avLst>
              <a:gd name="adj" fmla="val 9915"/>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lt2"/>
        </a:solidFill>
        <a:effectLst/>
      </p:bgPr>
    </p:bg>
    <p:spTree>
      <p:nvGrpSpPr>
        <p:cNvPr id="1" name="Shape 645"/>
        <p:cNvGrpSpPr/>
        <p:nvPr/>
      </p:nvGrpSpPr>
      <p:grpSpPr>
        <a:xfrm>
          <a:off x="0" y="0"/>
          <a:ext cx="0" cy="0"/>
          <a:chOff x="0" y="0"/>
          <a:chExt cx="0" cy="0"/>
        </a:xfrm>
      </p:grpSpPr>
      <p:sp>
        <p:nvSpPr>
          <p:cNvPr id="646" name="Google Shape;646;p26"/>
          <p:cNvSpPr/>
          <p:nvPr/>
        </p:nvSpPr>
        <p:spPr>
          <a:xfrm>
            <a:off x="1458725" y="1227300"/>
            <a:ext cx="5931744" cy="2845323"/>
          </a:xfrm>
          <a:custGeom>
            <a:avLst/>
            <a:gdLst/>
            <a:ahLst/>
            <a:cxnLst/>
            <a:rect l="l" t="t" r="r" b="b"/>
            <a:pathLst>
              <a:path w="70020" h="33587" extrusionOk="0">
                <a:moveTo>
                  <a:pt x="41307" y="1"/>
                </a:moveTo>
                <a:cubicBezTo>
                  <a:pt x="29862" y="1"/>
                  <a:pt x="12062" y="4875"/>
                  <a:pt x="4727" y="18135"/>
                </a:cubicBezTo>
                <a:cubicBezTo>
                  <a:pt x="0" y="26681"/>
                  <a:pt x="4077" y="33586"/>
                  <a:pt x="12381" y="33586"/>
                </a:cubicBezTo>
                <a:cubicBezTo>
                  <a:pt x="12845" y="33586"/>
                  <a:pt x="13323" y="33565"/>
                  <a:pt x="13813" y="33521"/>
                </a:cubicBezTo>
                <a:cubicBezTo>
                  <a:pt x="20870" y="32884"/>
                  <a:pt x="27792" y="31325"/>
                  <a:pt x="34683" y="31325"/>
                </a:cubicBezTo>
                <a:cubicBezTo>
                  <a:pt x="37243" y="31325"/>
                  <a:pt x="39800" y="31541"/>
                  <a:pt x="42357" y="32098"/>
                </a:cubicBezTo>
                <a:cubicBezTo>
                  <a:pt x="46075" y="32909"/>
                  <a:pt x="49700" y="33543"/>
                  <a:pt x="52974" y="33543"/>
                </a:cubicBezTo>
                <a:cubicBezTo>
                  <a:pt x="57826" y="33543"/>
                  <a:pt x="61905" y="32150"/>
                  <a:pt x="64372" y="27878"/>
                </a:cubicBezTo>
                <a:cubicBezTo>
                  <a:pt x="70020" y="18094"/>
                  <a:pt x="59868" y="967"/>
                  <a:pt x="43335" y="55"/>
                </a:cubicBezTo>
                <a:cubicBezTo>
                  <a:pt x="42686" y="19"/>
                  <a:pt x="42008" y="1"/>
                  <a:pt x="413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rot="-1640872" flipH="1">
            <a:off x="172584" y="4298435"/>
            <a:ext cx="494040" cy="871549"/>
          </a:xfrm>
          <a:custGeom>
            <a:avLst/>
            <a:gdLst/>
            <a:ahLst/>
            <a:cxnLst/>
            <a:rect l="l" t="t" r="r" b="b"/>
            <a:pathLst>
              <a:path w="9433" h="16641" extrusionOk="0">
                <a:moveTo>
                  <a:pt x="668" y="0"/>
                </a:moveTo>
                <a:cubicBezTo>
                  <a:pt x="572" y="0"/>
                  <a:pt x="473" y="18"/>
                  <a:pt x="372" y="57"/>
                </a:cubicBezTo>
                <a:cubicBezTo>
                  <a:pt x="79" y="218"/>
                  <a:pt x="0" y="625"/>
                  <a:pt x="112" y="941"/>
                </a:cubicBezTo>
                <a:cubicBezTo>
                  <a:pt x="365" y="1651"/>
                  <a:pt x="1488" y="2224"/>
                  <a:pt x="2522" y="2950"/>
                </a:cubicBezTo>
                <a:cubicBezTo>
                  <a:pt x="2999" y="3580"/>
                  <a:pt x="3449" y="4228"/>
                  <a:pt x="3870" y="4895"/>
                </a:cubicBezTo>
                <a:cubicBezTo>
                  <a:pt x="3492" y="4437"/>
                  <a:pt x="2958" y="3903"/>
                  <a:pt x="2455" y="3804"/>
                </a:cubicBezTo>
                <a:cubicBezTo>
                  <a:pt x="2414" y="3796"/>
                  <a:pt x="2371" y="3792"/>
                  <a:pt x="2329" y="3792"/>
                </a:cubicBezTo>
                <a:cubicBezTo>
                  <a:pt x="2189" y="3792"/>
                  <a:pt x="2049" y="3837"/>
                  <a:pt x="1955" y="3938"/>
                </a:cubicBezTo>
                <a:cubicBezTo>
                  <a:pt x="1782" y="4124"/>
                  <a:pt x="1821" y="4439"/>
                  <a:pt x="1977" y="4641"/>
                </a:cubicBezTo>
                <a:cubicBezTo>
                  <a:pt x="2338" y="5109"/>
                  <a:pt x="3328" y="5252"/>
                  <a:pt x="4271" y="5551"/>
                </a:cubicBezTo>
                <a:cubicBezTo>
                  <a:pt x="4547" y="6014"/>
                  <a:pt x="4809" y="6485"/>
                  <a:pt x="5057" y="6964"/>
                </a:cubicBezTo>
                <a:cubicBezTo>
                  <a:pt x="4683" y="6509"/>
                  <a:pt x="4061" y="5866"/>
                  <a:pt x="3493" y="5824"/>
                </a:cubicBezTo>
                <a:cubicBezTo>
                  <a:pt x="3478" y="5823"/>
                  <a:pt x="3463" y="5822"/>
                  <a:pt x="3448" y="5822"/>
                </a:cubicBezTo>
                <a:cubicBezTo>
                  <a:pt x="3289" y="5822"/>
                  <a:pt x="3126" y="5882"/>
                  <a:pt x="3032" y="6009"/>
                </a:cubicBezTo>
                <a:cubicBezTo>
                  <a:pt x="2889" y="6206"/>
                  <a:pt x="2962" y="6501"/>
                  <a:pt x="3133" y="6676"/>
                </a:cubicBezTo>
                <a:cubicBezTo>
                  <a:pt x="3527" y="7079"/>
                  <a:pt x="4357" y="7207"/>
                  <a:pt x="5273" y="7390"/>
                </a:cubicBezTo>
                <a:cubicBezTo>
                  <a:pt x="5523" y="7891"/>
                  <a:pt x="5757" y="8398"/>
                  <a:pt x="5976" y="8914"/>
                </a:cubicBezTo>
                <a:cubicBezTo>
                  <a:pt x="5792" y="8640"/>
                  <a:pt x="5548" y="8298"/>
                  <a:pt x="5309" y="8008"/>
                </a:cubicBezTo>
                <a:cubicBezTo>
                  <a:pt x="5021" y="7661"/>
                  <a:pt x="4746" y="7555"/>
                  <a:pt x="4520" y="7555"/>
                </a:cubicBezTo>
                <a:cubicBezTo>
                  <a:pt x="4262" y="7555"/>
                  <a:pt x="4070" y="7694"/>
                  <a:pt x="4000" y="7770"/>
                </a:cubicBezTo>
                <a:cubicBezTo>
                  <a:pt x="3781" y="8011"/>
                  <a:pt x="3786" y="8534"/>
                  <a:pt x="4530" y="8925"/>
                </a:cubicBezTo>
                <a:cubicBezTo>
                  <a:pt x="5231" y="9295"/>
                  <a:pt x="5908" y="9370"/>
                  <a:pt x="6174" y="9389"/>
                </a:cubicBezTo>
                <a:cubicBezTo>
                  <a:pt x="6422" y="10003"/>
                  <a:pt x="6650" y="10624"/>
                  <a:pt x="6855" y="11252"/>
                </a:cubicBezTo>
                <a:cubicBezTo>
                  <a:pt x="6661" y="10962"/>
                  <a:pt x="6388" y="10575"/>
                  <a:pt x="6121" y="10252"/>
                </a:cubicBezTo>
                <a:cubicBezTo>
                  <a:pt x="5825" y="9895"/>
                  <a:pt x="5542" y="9786"/>
                  <a:pt x="5310" y="9786"/>
                </a:cubicBezTo>
                <a:cubicBezTo>
                  <a:pt x="5045" y="9786"/>
                  <a:pt x="4847" y="9929"/>
                  <a:pt x="4776" y="10008"/>
                </a:cubicBezTo>
                <a:cubicBezTo>
                  <a:pt x="4549" y="10255"/>
                  <a:pt x="4555" y="10792"/>
                  <a:pt x="5320" y="11196"/>
                </a:cubicBezTo>
                <a:cubicBezTo>
                  <a:pt x="6022" y="11566"/>
                  <a:pt x="6699" y="11650"/>
                  <a:pt x="6988" y="11671"/>
                </a:cubicBezTo>
                <a:cubicBezTo>
                  <a:pt x="7193" y="12333"/>
                  <a:pt x="7374" y="12999"/>
                  <a:pt x="7529" y="13673"/>
                </a:cubicBezTo>
                <a:cubicBezTo>
                  <a:pt x="7371" y="13341"/>
                  <a:pt x="7154" y="12913"/>
                  <a:pt x="6934" y="12549"/>
                </a:cubicBezTo>
                <a:cubicBezTo>
                  <a:pt x="6634" y="12053"/>
                  <a:pt x="6298" y="11916"/>
                  <a:pt x="6027" y="11916"/>
                </a:cubicBezTo>
                <a:cubicBezTo>
                  <a:pt x="5799" y="11916"/>
                  <a:pt x="5617" y="12012"/>
                  <a:pt x="5541" y="12074"/>
                </a:cubicBezTo>
                <a:cubicBezTo>
                  <a:pt x="5260" y="12302"/>
                  <a:pt x="5180" y="12873"/>
                  <a:pt x="5931" y="13424"/>
                </a:cubicBezTo>
                <a:cubicBezTo>
                  <a:pt x="6629" y="13937"/>
                  <a:pt x="7350" y="14133"/>
                  <a:pt x="7645" y="14199"/>
                </a:cubicBezTo>
                <a:cubicBezTo>
                  <a:pt x="7814" y="14994"/>
                  <a:pt x="7946" y="15794"/>
                  <a:pt x="8045" y="16600"/>
                </a:cubicBezTo>
                <a:cubicBezTo>
                  <a:pt x="8096" y="16609"/>
                  <a:pt x="8148" y="16622"/>
                  <a:pt x="8198" y="16640"/>
                </a:cubicBezTo>
                <a:lnTo>
                  <a:pt x="8201" y="16641"/>
                </a:lnTo>
                <a:cubicBezTo>
                  <a:pt x="8140" y="16123"/>
                  <a:pt x="8063" y="15607"/>
                  <a:pt x="7973" y="15092"/>
                </a:cubicBezTo>
                <a:cubicBezTo>
                  <a:pt x="7916" y="14774"/>
                  <a:pt x="7855" y="14455"/>
                  <a:pt x="7787" y="14137"/>
                </a:cubicBezTo>
                <a:cubicBezTo>
                  <a:pt x="8157" y="13778"/>
                  <a:pt x="9433" y="12449"/>
                  <a:pt x="9270" y="11359"/>
                </a:cubicBezTo>
                <a:cubicBezTo>
                  <a:pt x="9234" y="11110"/>
                  <a:pt x="9092" y="10865"/>
                  <a:pt x="8863" y="10762"/>
                </a:cubicBezTo>
                <a:cubicBezTo>
                  <a:pt x="8788" y="10729"/>
                  <a:pt x="8708" y="10713"/>
                  <a:pt x="8628" y="10713"/>
                </a:cubicBezTo>
                <a:cubicBezTo>
                  <a:pt x="8366" y="10713"/>
                  <a:pt x="8100" y="10879"/>
                  <a:pt x="7951" y="11106"/>
                </a:cubicBezTo>
                <a:cubicBezTo>
                  <a:pt x="7648" y="11570"/>
                  <a:pt x="7629" y="12763"/>
                  <a:pt x="7652" y="13533"/>
                </a:cubicBezTo>
                <a:cubicBezTo>
                  <a:pt x="7495" y="12863"/>
                  <a:pt x="7313" y="12198"/>
                  <a:pt x="7107" y="11539"/>
                </a:cubicBezTo>
                <a:cubicBezTo>
                  <a:pt x="7372" y="11213"/>
                  <a:pt x="8296" y="9991"/>
                  <a:pt x="8056" y="9110"/>
                </a:cubicBezTo>
                <a:cubicBezTo>
                  <a:pt x="8001" y="8910"/>
                  <a:pt x="7861" y="8721"/>
                  <a:pt x="7664" y="8660"/>
                </a:cubicBezTo>
                <a:cubicBezTo>
                  <a:pt x="7618" y="8646"/>
                  <a:pt x="7571" y="8639"/>
                  <a:pt x="7525" y="8639"/>
                </a:cubicBezTo>
                <a:cubicBezTo>
                  <a:pt x="7289" y="8639"/>
                  <a:pt x="7057" y="8812"/>
                  <a:pt x="6949" y="9031"/>
                </a:cubicBezTo>
                <a:cubicBezTo>
                  <a:pt x="6751" y="9430"/>
                  <a:pt x="6841" y="10369"/>
                  <a:pt x="6932" y="11001"/>
                </a:cubicBezTo>
                <a:cubicBezTo>
                  <a:pt x="6839" y="10720"/>
                  <a:pt x="6740" y="10443"/>
                  <a:pt x="6639" y="10166"/>
                </a:cubicBezTo>
                <a:cubicBezTo>
                  <a:pt x="6521" y="9848"/>
                  <a:pt x="6398" y="9534"/>
                  <a:pt x="6269" y="9220"/>
                </a:cubicBezTo>
                <a:cubicBezTo>
                  <a:pt x="6514" y="8841"/>
                  <a:pt x="7336" y="7475"/>
                  <a:pt x="7103" y="6617"/>
                </a:cubicBezTo>
                <a:cubicBezTo>
                  <a:pt x="7050" y="6420"/>
                  <a:pt x="6913" y="6236"/>
                  <a:pt x="6719" y="6176"/>
                </a:cubicBezTo>
                <a:cubicBezTo>
                  <a:pt x="6673" y="6162"/>
                  <a:pt x="6628" y="6155"/>
                  <a:pt x="6582" y="6155"/>
                </a:cubicBezTo>
                <a:cubicBezTo>
                  <a:pt x="6351" y="6155"/>
                  <a:pt x="6125" y="6325"/>
                  <a:pt x="6020" y="6539"/>
                </a:cubicBezTo>
                <a:cubicBezTo>
                  <a:pt x="5767" y="7047"/>
                  <a:pt x="5868" y="7836"/>
                  <a:pt x="6068" y="8742"/>
                </a:cubicBezTo>
                <a:cubicBezTo>
                  <a:pt x="5790" y="8098"/>
                  <a:pt x="5490" y="7467"/>
                  <a:pt x="5166" y="6848"/>
                </a:cubicBezTo>
                <a:cubicBezTo>
                  <a:pt x="5265" y="6703"/>
                  <a:pt x="5495" y="6312"/>
                  <a:pt x="5872" y="5380"/>
                </a:cubicBezTo>
                <a:cubicBezTo>
                  <a:pt x="6236" y="4475"/>
                  <a:pt x="5639" y="4145"/>
                  <a:pt x="5447" y="4096"/>
                </a:cubicBezTo>
                <a:cubicBezTo>
                  <a:pt x="5410" y="4087"/>
                  <a:pt x="5370" y="4082"/>
                  <a:pt x="5330" y="4082"/>
                </a:cubicBezTo>
                <a:cubicBezTo>
                  <a:pt x="5023" y="4082"/>
                  <a:pt x="4661" y="4367"/>
                  <a:pt x="4672" y="5121"/>
                </a:cubicBezTo>
                <a:cubicBezTo>
                  <a:pt x="4679" y="5507"/>
                  <a:pt x="4739" y="5890"/>
                  <a:pt x="4851" y="6260"/>
                </a:cubicBezTo>
                <a:cubicBezTo>
                  <a:pt x="4720" y="6022"/>
                  <a:pt x="4585" y="5787"/>
                  <a:pt x="4447" y="5553"/>
                </a:cubicBezTo>
                <a:cubicBezTo>
                  <a:pt x="4377" y="5434"/>
                  <a:pt x="4306" y="5315"/>
                  <a:pt x="4233" y="5197"/>
                </a:cubicBezTo>
                <a:cubicBezTo>
                  <a:pt x="4344" y="4753"/>
                  <a:pt x="4697" y="3163"/>
                  <a:pt x="4240" y="2407"/>
                </a:cubicBezTo>
                <a:cubicBezTo>
                  <a:pt x="4137" y="2234"/>
                  <a:pt x="3957" y="2095"/>
                  <a:pt x="3756" y="2091"/>
                </a:cubicBezTo>
                <a:cubicBezTo>
                  <a:pt x="3753" y="2091"/>
                  <a:pt x="3749" y="2091"/>
                  <a:pt x="3746" y="2091"/>
                </a:cubicBezTo>
                <a:cubicBezTo>
                  <a:pt x="3467" y="2091"/>
                  <a:pt x="3241" y="2352"/>
                  <a:pt x="3191" y="2628"/>
                </a:cubicBezTo>
                <a:cubicBezTo>
                  <a:pt x="3097" y="3142"/>
                  <a:pt x="3473" y="3835"/>
                  <a:pt x="3862" y="4603"/>
                </a:cubicBezTo>
                <a:cubicBezTo>
                  <a:pt x="3485" y="4020"/>
                  <a:pt x="3087" y="3451"/>
                  <a:pt x="2671" y="2901"/>
                </a:cubicBezTo>
                <a:cubicBezTo>
                  <a:pt x="2469" y="2217"/>
                  <a:pt x="1732" y="0"/>
                  <a:pt x="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rot="-10459438" flipH="1">
            <a:off x="8702075" y="-13764"/>
            <a:ext cx="494047" cy="871561"/>
          </a:xfrm>
          <a:custGeom>
            <a:avLst/>
            <a:gdLst/>
            <a:ahLst/>
            <a:cxnLst/>
            <a:rect l="l" t="t" r="r" b="b"/>
            <a:pathLst>
              <a:path w="9433" h="16641" extrusionOk="0">
                <a:moveTo>
                  <a:pt x="668" y="0"/>
                </a:moveTo>
                <a:cubicBezTo>
                  <a:pt x="572" y="0"/>
                  <a:pt x="473" y="18"/>
                  <a:pt x="372" y="57"/>
                </a:cubicBezTo>
                <a:cubicBezTo>
                  <a:pt x="79" y="218"/>
                  <a:pt x="0" y="625"/>
                  <a:pt x="112" y="941"/>
                </a:cubicBezTo>
                <a:cubicBezTo>
                  <a:pt x="365" y="1651"/>
                  <a:pt x="1488" y="2224"/>
                  <a:pt x="2522" y="2950"/>
                </a:cubicBezTo>
                <a:cubicBezTo>
                  <a:pt x="2999" y="3580"/>
                  <a:pt x="3449" y="4228"/>
                  <a:pt x="3870" y="4895"/>
                </a:cubicBezTo>
                <a:cubicBezTo>
                  <a:pt x="3492" y="4437"/>
                  <a:pt x="2958" y="3903"/>
                  <a:pt x="2455" y="3804"/>
                </a:cubicBezTo>
                <a:cubicBezTo>
                  <a:pt x="2414" y="3796"/>
                  <a:pt x="2371" y="3792"/>
                  <a:pt x="2329" y="3792"/>
                </a:cubicBezTo>
                <a:cubicBezTo>
                  <a:pt x="2189" y="3792"/>
                  <a:pt x="2049" y="3837"/>
                  <a:pt x="1955" y="3938"/>
                </a:cubicBezTo>
                <a:cubicBezTo>
                  <a:pt x="1782" y="4124"/>
                  <a:pt x="1821" y="4439"/>
                  <a:pt x="1977" y="4641"/>
                </a:cubicBezTo>
                <a:cubicBezTo>
                  <a:pt x="2338" y="5109"/>
                  <a:pt x="3328" y="5252"/>
                  <a:pt x="4271" y="5551"/>
                </a:cubicBezTo>
                <a:cubicBezTo>
                  <a:pt x="4547" y="6014"/>
                  <a:pt x="4809" y="6485"/>
                  <a:pt x="5057" y="6964"/>
                </a:cubicBezTo>
                <a:cubicBezTo>
                  <a:pt x="4683" y="6509"/>
                  <a:pt x="4061" y="5866"/>
                  <a:pt x="3493" y="5824"/>
                </a:cubicBezTo>
                <a:cubicBezTo>
                  <a:pt x="3478" y="5823"/>
                  <a:pt x="3463" y="5822"/>
                  <a:pt x="3448" y="5822"/>
                </a:cubicBezTo>
                <a:cubicBezTo>
                  <a:pt x="3289" y="5822"/>
                  <a:pt x="3126" y="5882"/>
                  <a:pt x="3032" y="6009"/>
                </a:cubicBezTo>
                <a:cubicBezTo>
                  <a:pt x="2889" y="6206"/>
                  <a:pt x="2962" y="6501"/>
                  <a:pt x="3133" y="6676"/>
                </a:cubicBezTo>
                <a:cubicBezTo>
                  <a:pt x="3527" y="7079"/>
                  <a:pt x="4357" y="7207"/>
                  <a:pt x="5273" y="7390"/>
                </a:cubicBezTo>
                <a:cubicBezTo>
                  <a:pt x="5523" y="7891"/>
                  <a:pt x="5757" y="8398"/>
                  <a:pt x="5976" y="8914"/>
                </a:cubicBezTo>
                <a:cubicBezTo>
                  <a:pt x="5792" y="8640"/>
                  <a:pt x="5548" y="8298"/>
                  <a:pt x="5309" y="8008"/>
                </a:cubicBezTo>
                <a:cubicBezTo>
                  <a:pt x="5021" y="7661"/>
                  <a:pt x="4746" y="7555"/>
                  <a:pt x="4520" y="7555"/>
                </a:cubicBezTo>
                <a:cubicBezTo>
                  <a:pt x="4262" y="7555"/>
                  <a:pt x="4070" y="7694"/>
                  <a:pt x="4000" y="7770"/>
                </a:cubicBezTo>
                <a:cubicBezTo>
                  <a:pt x="3781" y="8011"/>
                  <a:pt x="3786" y="8534"/>
                  <a:pt x="4530" y="8925"/>
                </a:cubicBezTo>
                <a:cubicBezTo>
                  <a:pt x="5231" y="9295"/>
                  <a:pt x="5908" y="9370"/>
                  <a:pt x="6174" y="9389"/>
                </a:cubicBezTo>
                <a:cubicBezTo>
                  <a:pt x="6422" y="10003"/>
                  <a:pt x="6650" y="10624"/>
                  <a:pt x="6855" y="11252"/>
                </a:cubicBezTo>
                <a:cubicBezTo>
                  <a:pt x="6661" y="10962"/>
                  <a:pt x="6388" y="10575"/>
                  <a:pt x="6121" y="10252"/>
                </a:cubicBezTo>
                <a:cubicBezTo>
                  <a:pt x="5825" y="9895"/>
                  <a:pt x="5542" y="9786"/>
                  <a:pt x="5310" y="9786"/>
                </a:cubicBezTo>
                <a:cubicBezTo>
                  <a:pt x="5045" y="9786"/>
                  <a:pt x="4847" y="9929"/>
                  <a:pt x="4776" y="10008"/>
                </a:cubicBezTo>
                <a:cubicBezTo>
                  <a:pt x="4549" y="10255"/>
                  <a:pt x="4555" y="10792"/>
                  <a:pt x="5320" y="11196"/>
                </a:cubicBezTo>
                <a:cubicBezTo>
                  <a:pt x="6022" y="11566"/>
                  <a:pt x="6699" y="11650"/>
                  <a:pt x="6988" y="11671"/>
                </a:cubicBezTo>
                <a:cubicBezTo>
                  <a:pt x="7193" y="12333"/>
                  <a:pt x="7374" y="12999"/>
                  <a:pt x="7529" y="13673"/>
                </a:cubicBezTo>
                <a:cubicBezTo>
                  <a:pt x="7371" y="13341"/>
                  <a:pt x="7154" y="12913"/>
                  <a:pt x="6934" y="12549"/>
                </a:cubicBezTo>
                <a:cubicBezTo>
                  <a:pt x="6634" y="12053"/>
                  <a:pt x="6298" y="11916"/>
                  <a:pt x="6027" y="11916"/>
                </a:cubicBezTo>
                <a:cubicBezTo>
                  <a:pt x="5799" y="11916"/>
                  <a:pt x="5617" y="12012"/>
                  <a:pt x="5541" y="12074"/>
                </a:cubicBezTo>
                <a:cubicBezTo>
                  <a:pt x="5260" y="12302"/>
                  <a:pt x="5180" y="12873"/>
                  <a:pt x="5931" y="13424"/>
                </a:cubicBezTo>
                <a:cubicBezTo>
                  <a:pt x="6629" y="13937"/>
                  <a:pt x="7350" y="14133"/>
                  <a:pt x="7645" y="14199"/>
                </a:cubicBezTo>
                <a:cubicBezTo>
                  <a:pt x="7814" y="14994"/>
                  <a:pt x="7946" y="15794"/>
                  <a:pt x="8045" y="16600"/>
                </a:cubicBezTo>
                <a:cubicBezTo>
                  <a:pt x="8096" y="16609"/>
                  <a:pt x="8148" y="16622"/>
                  <a:pt x="8198" y="16640"/>
                </a:cubicBezTo>
                <a:lnTo>
                  <a:pt x="8201" y="16641"/>
                </a:lnTo>
                <a:cubicBezTo>
                  <a:pt x="8140" y="16123"/>
                  <a:pt x="8063" y="15607"/>
                  <a:pt x="7973" y="15092"/>
                </a:cubicBezTo>
                <a:cubicBezTo>
                  <a:pt x="7916" y="14774"/>
                  <a:pt x="7855" y="14455"/>
                  <a:pt x="7787" y="14137"/>
                </a:cubicBezTo>
                <a:cubicBezTo>
                  <a:pt x="8157" y="13778"/>
                  <a:pt x="9433" y="12449"/>
                  <a:pt x="9270" y="11359"/>
                </a:cubicBezTo>
                <a:cubicBezTo>
                  <a:pt x="9234" y="11110"/>
                  <a:pt x="9092" y="10865"/>
                  <a:pt x="8863" y="10762"/>
                </a:cubicBezTo>
                <a:cubicBezTo>
                  <a:pt x="8788" y="10729"/>
                  <a:pt x="8708" y="10713"/>
                  <a:pt x="8628" y="10713"/>
                </a:cubicBezTo>
                <a:cubicBezTo>
                  <a:pt x="8366" y="10713"/>
                  <a:pt x="8100" y="10879"/>
                  <a:pt x="7951" y="11106"/>
                </a:cubicBezTo>
                <a:cubicBezTo>
                  <a:pt x="7648" y="11570"/>
                  <a:pt x="7629" y="12763"/>
                  <a:pt x="7652" y="13533"/>
                </a:cubicBezTo>
                <a:cubicBezTo>
                  <a:pt x="7495" y="12863"/>
                  <a:pt x="7313" y="12198"/>
                  <a:pt x="7107" y="11539"/>
                </a:cubicBezTo>
                <a:cubicBezTo>
                  <a:pt x="7372" y="11213"/>
                  <a:pt x="8296" y="9991"/>
                  <a:pt x="8056" y="9110"/>
                </a:cubicBezTo>
                <a:cubicBezTo>
                  <a:pt x="8001" y="8910"/>
                  <a:pt x="7861" y="8721"/>
                  <a:pt x="7664" y="8660"/>
                </a:cubicBezTo>
                <a:cubicBezTo>
                  <a:pt x="7618" y="8646"/>
                  <a:pt x="7571" y="8639"/>
                  <a:pt x="7525" y="8639"/>
                </a:cubicBezTo>
                <a:cubicBezTo>
                  <a:pt x="7289" y="8639"/>
                  <a:pt x="7057" y="8812"/>
                  <a:pt x="6949" y="9031"/>
                </a:cubicBezTo>
                <a:cubicBezTo>
                  <a:pt x="6751" y="9430"/>
                  <a:pt x="6841" y="10369"/>
                  <a:pt x="6932" y="11001"/>
                </a:cubicBezTo>
                <a:cubicBezTo>
                  <a:pt x="6839" y="10720"/>
                  <a:pt x="6740" y="10443"/>
                  <a:pt x="6639" y="10166"/>
                </a:cubicBezTo>
                <a:cubicBezTo>
                  <a:pt x="6521" y="9848"/>
                  <a:pt x="6398" y="9534"/>
                  <a:pt x="6269" y="9220"/>
                </a:cubicBezTo>
                <a:cubicBezTo>
                  <a:pt x="6514" y="8841"/>
                  <a:pt x="7336" y="7475"/>
                  <a:pt x="7103" y="6617"/>
                </a:cubicBezTo>
                <a:cubicBezTo>
                  <a:pt x="7050" y="6420"/>
                  <a:pt x="6913" y="6236"/>
                  <a:pt x="6719" y="6176"/>
                </a:cubicBezTo>
                <a:cubicBezTo>
                  <a:pt x="6673" y="6162"/>
                  <a:pt x="6628" y="6155"/>
                  <a:pt x="6582" y="6155"/>
                </a:cubicBezTo>
                <a:cubicBezTo>
                  <a:pt x="6351" y="6155"/>
                  <a:pt x="6125" y="6325"/>
                  <a:pt x="6020" y="6539"/>
                </a:cubicBezTo>
                <a:cubicBezTo>
                  <a:pt x="5767" y="7047"/>
                  <a:pt x="5868" y="7836"/>
                  <a:pt x="6068" y="8742"/>
                </a:cubicBezTo>
                <a:cubicBezTo>
                  <a:pt x="5790" y="8098"/>
                  <a:pt x="5490" y="7467"/>
                  <a:pt x="5166" y="6848"/>
                </a:cubicBezTo>
                <a:cubicBezTo>
                  <a:pt x="5265" y="6703"/>
                  <a:pt x="5495" y="6312"/>
                  <a:pt x="5872" y="5380"/>
                </a:cubicBezTo>
                <a:cubicBezTo>
                  <a:pt x="6236" y="4475"/>
                  <a:pt x="5639" y="4145"/>
                  <a:pt x="5447" y="4096"/>
                </a:cubicBezTo>
                <a:cubicBezTo>
                  <a:pt x="5410" y="4087"/>
                  <a:pt x="5370" y="4082"/>
                  <a:pt x="5330" y="4082"/>
                </a:cubicBezTo>
                <a:cubicBezTo>
                  <a:pt x="5023" y="4082"/>
                  <a:pt x="4661" y="4367"/>
                  <a:pt x="4672" y="5121"/>
                </a:cubicBezTo>
                <a:cubicBezTo>
                  <a:pt x="4679" y="5507"/>
                  <a:pt x="4739" y="5890"/>
                  <a:pt x="4851" y="6260"/>
                </a:cubicBezTo>
                <a:cubicBezTo>
                  <a:pt x="4720" y="6022"/>
                  <a:pt x="4585" y="5787"/>
                  <a:pt x="4447" y="5553"/>
                </a:cubicBezTo>
                <a:cubicBezTo>
                  <a:pt x="4377" y="5434"/>
                  <a:pt x="4306" y="5315"/>
                  <a:pt x="4233" y="5197"/>
                </a:cubicBezTo>
                <a:cubicBezTo>
                  <a:pt x="4344" y="4753"/>
                  <a:pt x="4697" y="3163"/>
                  <a:pt x="4240" y="2407"/>
                </a:cubicBezTo>
                <a:cubicBezTo>
                  <a:pt x="4137" y="2234"/>
                  <a:pt x="3957" y="2095"/>
                  <a:pt x="3756" y="2091"/>
                </a:cubicBezTo>
                <a:cubicBezTo>
                  <a:pt x="3753" y="2091"/>
                  <a:pt x="3749" y="2091"/>
                  <a:pt x="3746" y="2091"/>
                </a:cubicBezTo>
                <a:cubicBezTo>
                  <a:pt x="3467" y="2091"/>
                  <a:pt x="3241" y="2352"/>
                  <a:pt x="3191" y="2628"/>
                </a:cubicBezTo>
                <a:cubicBezTo>
                  <a:pt x="3097" y="3142"/>
                  <a:pt x="3473" y="3835"/>
                  <a:pt x="3862" y="4603"/>
                </a:cubicBezTo>
                <a:cubicBezTo>
                  <a:pt x="3485" y="4020"/>
                  <a:pt x="3087" y="3451"/>
                  <a:pt x="2671" y="2901"/>
                </a:cubicBezTo>
                <a:cubicBezTo>
                  <a:pt x="2469" y="2217"/>
                  <a:pt x="1732" y="0"/>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 name="Google Shape;649;p26"/>
          <p:cNvGrpSpPr/>
          <p:nvPr/>
        </p:nvGrpSpPr>
        <p:grpSpPr>
          <a:xfrm rot="10800000" flipH="1">
            <a:off x="8396799" y="-7"/>
            <a:ext cx="800698" cy="652288"/>
            <a:chOff x="3472900" y="1023500"/>
            <a:chExt cx="462350" cy="376675"/>
          </a:xfrm>
        </p:grpSpPr>
        <p:sp>
          <p:nvSpPr>
            <p:cNvPr id="650" name="Google Shape;650;p26"/>
            <p:cNvSpPr/>
            <p:nvPr/>
          </p:nvSpPr>
          <p:spPr>
            <a:xfrm>
              <a:off x="3472900" y="1023500"/>
              <a:ext cx="462350" cy="376675"/>
            </a:xfrm>
            <a:custGeom>
              <a:avLst/>
              <a:gdLst/>
              <a:ahLst/>
              <a:cxnLst/>
              <a:rect l="l" t="t" r="r" b="b"/>
              <a:pathLst>
                <a:path w="18494" h="15067" extrusionOk="0">
                  <a:moveTo>
                    <a:pt x="1599" y="0"/>
                  </a:moveTo>
                  <a:cubicBezTo>
                    <a:pt x="1383" y="0"/>
                    <a:pt x="1201" y="51"/>
                    <a:pt x="1062" y="157"/>
                  </a:cubicBezTo>
                  <a:cubicBezTo>
                    <a:pt x="1" y="958"/>
                    <a:pt x="1883" y="4000"/>
                    <a:pt x="4652" y="4862"/>
                  </a:cubicBezTo>
                  <a:cubicBezTo>
                    <a:pt x="4448" y="4804"/>
                    <a:pt x="4236" y="4776"/>
                    <a:pt x="4030" y="4776"/>
                  </a:cubicBezTo>
                  <a:cubicBezTo>
                    <a:pt x="3409" y="4776"/>
                    <a:pt x="2843" y="5035"/>
                    <a:pt x="2727" y="5531"/>
                  </a:cubicBezTo>
                  <a:cubicBezTo>
                    <a:pt x="2566" y="6220"/>
                    <a:pt x="3430" y="6995"/>
                    <a:pt x="4892" y="6995"/>
                  </a:cubicBezTo>
                  <a:cubicBezTo>
                    <a:pt x="4904" y="6995"/>
                    <a:pt x="4915" y="6995"/>
                    <a:pt x="4927" y="6995"/>
                  </a:cubicBezTo>
                  <a:lnTo>
                    <a:pt x="4927" y="6995"/>
                  </a:lnTo>
                  <a:cubicBezTo>
                    <a:pt x="4507" y="7182"/>
                    <a:pt x="4169" y="7769"/>
                    <a:pt x="4632" y="8415"/>
                  </a:cubicBezTo>
                  <a:cubicBezTo>
                    <a:pt x="5434" y="9537"/>
                    <a:pt x="7906" y="9904"/>
                    <a:pt x="9555" y="10021"/>
                  </a:cubicBezTo>
                  <a:cubicBezTo>
                    <a:pt x="8905" y="10036"/>
                    <a:pt x="8301" y="10243"/>
                    <a:pt x="8231" y="10841"/>
                  </a:cubicBezTo>
                  <a:cubicBezTo>
                    <a:pt x="8074" y="12204"/>
                    <a:pt x="11066" y="12498"/>
                    <a:pt x="13060" y="12527"/>
                  </a:cubicBezTo>
                  <a:cubicBezTo>
                    <a:pt x="12702" y="12606"/>
                    <a:pt x="12389" y="12803"/>
                    <a:pt x="12339" y="13252"/>
                  </a:cubicBezTo>
                  <a:cubicBezTo>
                    <a:pt x="12160" y="14826"/>
                    <a:pt x="16474" y="14961"/>
                    <a:pt x="17836" y="15067"/>
                  </a:cubicBezTo>
                  <a:cubicBezTo>
                    <a:pt x="18494" y="10703"/>
                    <a:pt x="16498" y="7099"/>
                    <a:pt x="15079" y="7099"/>
                  </a:cubicBezTo>
                  <a:cubicBezTo>
                    <a:pt x="14872" y="7099"/>
                    <a:pt x="14678" y="7176"/>
                    <a:pt x="14505" y="7338"/>
                  </a:cubicBezTo>
                  <a:cubicBezTo>
                    <a:pt x="14353" y="7481"/>
                    <a:pt x="14274" y="7757"/>
                    <a:pt x="14289" y="8008"/>
                  </a:cubicBezTo>
                  <a:cubicBezTo>
                    <a:pt x="13696" y="6893"/>
                    <a:pt x="12676" y="5113"/>
                    <a:pt x="11715" y="4736"/>
                  </a:cubicBezTo>
                  <a:cubicBezTo>
                    <a:pt x="11543" y="4668"/>
                    <a:pt x="11384" y="4639"/>
                    <a:pt x="11241" y="4639"/>
                  </a:cubicBezTo>
                  <a:cubicBezTo>
                    <a:pt x="10614" y="4639"/>
                    <a:pt x="10277" y="5205"/>
                    <a:pt x="10287" y="5624"/>
                  </a:cubicBezTo>
                  <a:cubicBezTo>
                    <a:pt x="9512" y="3952"/>
                    <a:pt x="8122" y="2530"/>
                    <a:pt x="7311" y="2255"/>
                  </a:cubicBezTo>
                  <a:cubicBezTo>
                    <a:pt x="7156" y="2202"/>
                    <a:pt x="7009" y="2179"/>
                    <a:pt x="6874" y="2179"/>
                  </a:cubicBezTo>
                  <a:cubicBezTo>
                    <a:pt x="6196" y="2179"/>
                    <a:pt x="5796" y="2767"/>
                    <a:pt x="6019" y="3214"/>
                  </a:cubicBezTo>
                  <a:cubicBezTo>
                    <a:pt x="4454" y="1184"/>
                    <a:pt x="2637" y="0"/>
                    <a:pt x="1599"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3520750" y="1055625"/>
              <a:ext cx="385950" cy="314875"/>
            </a:xfrm>
            <a:custGeom>
              <a:avLst/>
              <a:gdLst/>
              <a:ahLst/>
              <a:cxnLst/>
              <a:rect l="l" t="t" r="r" b="b"/>
              <a:pathLst>
                <a:path w="15438" h="12595" extrusionOk="0">
                  <a:moveTo>
                    <a:pt x="94" y="1"/>
                  </a:moveTo>
                  <a:cubicBezTo>
                    <a:pt x="72" y="1"/>
                    <a:pt x="50" y="9"/>
                    <a:pt x="34" y="26"/>
                  </a:cubicBezTo>
                  <a:cubicBezTo>
                    <a:pt x="1" y="60"/>
                    <a:pt x="3" y="115"/>
                    <a:pt x="38" y="147"/>
                  </a:cubicBezTo>
                  <a:cubicBezTo>
                    <a:pt x="2999" y="3024"/>
                    <a:pt x="5522" y="4658"/>
                    <a:pt x="7749" y="6099"/>
                  </a:cubicBezTo>
                  <a:cubicBezTo>
                    <a:pt x="10455" y="7852"/>
                    <a:pt x="12792" y="9365"/>
                    <a:pt x="15262" y="12562"/>
                  </a:cubicBezTo>
                  <a:cubicBezTo>
                    <a:pt x="15277" y="12583"/>
                    <a:pt x="15302" y="12594"/>
                    <a:pt x="15328" y="12594"/>
                  </a:cubicBezTo>
                  <a:cubicBezTo>
                    <a:pt x="15398" y="12594"/>
                    <a:pt x="15438" y="12515"/>
                    <a:pt x="15395" y="12459"/>
                  </a:cubicBezTo>
                  <a:cubicBezTo>
                    <a:pt x="12908" y="9238"/>
                    <a:pt x="10559" y="7718"/>
                    <a:pt x="7840" y="5958"/>
                  </a:cubicBezTo>
                  <a:cubicBezTo>
                    <a:pt x="5621" y="4520"/>
                    <a:pt x="3104" y="2892"/>
                    <a:pt x="155" y="27"/>
                  </a:cubicBezTo>
                  <a:cubicBezTo>
                    <a:pt x="138" y="9"/>
                    <a:pt x="116" y="1"/>
                    <a:pt x="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3648825" y="1100025"/>
              <a:ext cx="44200" cy="61450"/>
            </a:xfrm>
            <a:custGeom>
              <a:avLst/>
              <a:gdLst/>
              <a:ahLst/>
              <a:cxnLst/>
              <a:rect l="l" t="t" r="r" b="b"/>
              <a:pathLst>
                <a:path w="1768" h="2458" extrusionOk="0">
                  <a:moveTo>
                    <a:pt x="115" y="0"/>
                  </a:moveTo>
                  <a:cubicBezTo>
                    <a:pt x="57" y="0"/>
                    <a:pt x="1" y="65"/>
                    <a:pt x="42" y="131"/>
                  </a:cubicBezTo>
                  <a:lnTo>
                    <a:pt x="1602" y="2421"/>
                  </a:lnTo>
                  <a:cubicBezTo>
                    <a:pt x="1618" y="2444"/>
                    <a:pt x="1645" y="2458"/>
                    <a:pt x="1672" y="2458"/>
                  </a:cubicBezTo>
                  <a:cubicBezTo>
                    <a:pt x="1689" y="2458"/>
                    <a:pt x="1706" y="2452"/>
                    <a:pt x="1719" y="2443"/>
                  </a:cubicBezTo>
                  <a:cubicBezTo>
                    <a:pt x="1757" y="2417"/>
                    <a:pt x="1768" y="2364"/>
                    <a:pt x="1742" y="2326"/>
                  </a:cubicBezTo>
                  <a:lnTo>
                    <a:pt x="182" y="36"/>
                  </a:lnTo>
                  <a:cubicBezTo>
                    <a:pt x="163" y="11"/>
                    <a:pt x="139"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a:off x="3755675" y="1165650"/>
              <a:ext cx="40250" cy="60600"/>
            </a:xfrm>
            <a:custGeom>
              <a:avLst/>
              <a:gdLst/>
              <a:ahLst/>
              <a:cxnLst/>
              <a:rect l="l" t="t" r="r" b="b"/>
              <a:pathLst>
                <a:path w="1610" h="2424" extrusionOk="0">
                  <a:moveTo>
                    <a:pt x="95" y="1"/>
                  </a:moveTo>
                  <a:cubicBezTo>
                    <a:pt x="78" y="1"/>
                    <a:pt x="61" y="6"/>
                    <a:pt x="45" y="17"/>
                  </a:cubicBezTo>
                  <a:cubicBezTo>
                    <a:pt x="8" y="45"/>
                    <a:pt x="1" y="97"/>
                    <a:pt x="28" y="135"/>
                  </a:cubicBezTo>
                  <a:cubicBezTo>
                    <a:pt x="553" y="846"/>
                    <a:pt x="1021" y="1595"/>
                    <a:pt x="1430" y="2378"/>
                  </a:cubicBezTo>
                  <a:cubicBezTo>
                    <a:pt x="1445" y="2406"/>
                    <a:pt x="1474" y="2423"/>
                    <a:pt x="1505" y="2423"/>
                  </a:cubicBezTo>
                  <a:lnTo>
                    <a:pt x="1505" y="2422"/>
                  </a:lnTo>
                  <a:cubicBezTo>
                    <a:pt x="1568" y="2422"/>
                    <a:pt x="1609" y="2355"/>
                    <a:pt x="1579" y="2299"/>
                  </a:cubicBezTo>
                  <a:cubicBezTo>
                    <a:pt x="1166" y="1509"/>
                    <a:pt x="693" y="753"/>
                    <a:pt x="163" y="35"/>
                  </a:cubicBezTo>
                  <a:cubicBezTo>
                    <a:pt x="147" y="12"/>
                    <a:pt x="121"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3857000" y="1234150"/>
              <a:ext cx="23275" cy="81800"/>
            </a:xfrm>
            <a:custGeom>
              <a:avLst/>
              <a:gdLst/>
              <a:ahLst/>
              <a:cxnLst/>
              <a:rect l="l" t="t" r="r" b="b"/>
              <a:pathLst>
                <a:path w="931" h="3272" extrusionOk="0">
                  <a:moveTo>
                    <a:pt x="96" y="1"/>
                  </a:moveTo>
                  <a:cubicBezTo>
                    <a:pt x="83" y="1"/>
                    <a:pt x="70" y="3"/>
                    <a:pt x="58" y="10"/>
                  </a:cubicBezTo>
                  <a:cubicBezTo>
                    <a:pt x="17" y="31"/>
                    <a:pt x="0" y="82"/>
                    <a:pt x="22" y="123"/>
                  </a:cubicBezTo>
                  <a:cubicBezTo>
                    <a:pt x="503" y="1073"/>
                    <a:pt x="757" y="2122"/>
                    <a:pt x="762" y="3187"/>
                  </a:cubicBezTo>
                  <a:cubicBezTo>
                    <a:pt x="762" y="3233"/>
                    <a:pt x="799" y="3271"/>
                    <a:pt x="846" y="3271"/>
                  </a:cubicBezTo>
                  <a:cubicBezTo>
                    <a:pt x="893" y="3271"/>
                    <a:pt x="931" y="3233"/>
                    <a:pt x="931" y="3186"/>
                  </a:cubicBezTo>
                  <a:cubicBezTo>
                    <a:pt x="926" y="2095"/>
                    <a:pt x="666" y="1020"/>
                    <a:pt x="171" y="47"/>
                  </a:cubicBezTo>
                  <a:cubicBezTo>
                    <a:pt x="156" y="17"/>
                    <a:pt x="127" y="1"/>
                    <a:pt x="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3571300" y="1166475"/>
              <a:ext cx="70375" cy="12375"/>
            </a:xfrm>
            <a:custGeom>
              <a:avLst/>
              <a:gdLst/>
              <a:ahLst/>
              <a:cxnLst/>
              <a:rect l="l" t="t" r="r" b="b"/>
              <a:pathLst>
                <a:path w="2815" h="495" extrusionOk="0">
                  <a:moveTo>
                    <a:pt x="89" y="1"/>
                  </a:moveTo>
                  <a:cubicBezTo>
                    <a:pt x="47" y="1"/>
                    <a:pt x="10" y="32"/>
                    <a:pt x="6" y="75"/>
                  </a:cubicBezTo>
                  <a:cubicBezTo>
                    <a:pt x="0" y="120"/>
                    <a:pt x="33" y="163"/>
                    <a:pt x="79" y="168"/>
                  </a:cubicBezTo>
                  <a:lnTo>
                    <a:pt x="2713" y="493"/>
                  </a:lnTo>
                  <a:lnTo>
                    <a:pt x="2723" y="493"/>
                  </a:lnTo>
                  <a:lnTo>
                    <a:pt x="2723" y="494"/>
                  </a:lnTo>
                  <a:cubicBezTo>
                    <a:pt x="2725" y="494"/>
                    <a:pt x="2727" y="494"/>
                    <a:pt x="2729" y="494"/>
                  </a:cubicBezTo>
                  <a:cubicBezTo>
                    <a:pt x="2773" y="494"/>
                    <a:pt x="2810" y="460"/>
                    <a:pt x="2812" y="415"/>
                  </a:cubicBezTo>
                  <a:cubicBezTo>
                    <a:pt x="2815" y="369"/>
                    <a:pt x="2780" y="328"/>
                    <a:pt x="2733" y="326"/>
                  </a:cubicBezTo>
                  <a:lnTo>
                    <a:pt x="100" y="1"/>
                  </a:lnTo>
                  <a:cubicBezTo>
                    <a:pt x="96" y="1"/>
                    <a:pt x="92"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3619050" y="1219275"/>
              <a:ext cx="92925" cy="16850"/>
            </a:xfrm>
            <a:custGeom>
              <a:avLst/>
              <a:gdLst/>
              <a:ahLst/>
              <a:cxnLst/>
              <a:rect l="l" t="t" r="r" b="b"/>
              <a:pathLst>
                <a:path w="3717" h="674" extrusionOk="0">
                  <a:moveTo>
                    <a:pt x="91" y="1"/>
                  </a:moveTo>
                  <a:cubicBezTo>
                    <a:pt x="48" y="1"/>
                    <a:pt x="12" y="31"/>
                    <a:pt x="7" y="73"/>
                  </a:cubicBezTo>
                  <a:cubicBezTo>
                    <a:pt x="0" y="118"/>
                    <a:pt x="30" y="160"/>
                    <a:pt x="75" y="168"/>
                  </a:cubicBezTo>
                  <a:lnTo>
                    <a:pt x="3617" y="673"/>
                  </a:lnTo>
                  <a:cubicBezTo>
                    <a:pt x="3620" y="673"/>
                    <a:pt x="3624" y="674"/>
                    <a:pt x="3628" y="674"/>
                  </a:cubicBezTo>
                  <a:cubicBezTo>
                    <a:pt x="3673" y="674"/>
                    <a:pt x="3710" y="640"/>
                    <a:pt x="3713" y="595"/>
                  </a:cubicBezTo>
                  <a:cubicBezTo>
                    <a:pt x="3716" y="551"/>
                    <a:pt x="3684" y="512"/>
                    <a:pt x="3641" y="506"/>
                  </a:cubicBezTo>
                  <a:lnTo>
                    <a:pt x="99" y="1"/>
                  </a:lnTo>
                  <a:cubicBezTo>
                    <a:pt x="96" y="1"/>
                    <a:pt x="93" y="1"/>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3712650" y="1291025"/>
              <a:ext cx="73400" cy="9900"/>
            </a:xfrm>
            <a:custGeom>
              <a:avLst/>
              <a:gdLst/>
              <a:ahLst/>
              <a:cxnLst/>
              <a:rect l="l" t="t" r="r" b="b"/>
              <a:pathLst>
                <a:path w="2936" h="396" extrusionOk="0">
                  <a:moveTo>
                    <a:pt x="2847" y="0"/>
                  </a:moveTo>
                  <a:cubicBezTo>
                    <a:pt x="2843" y="0"/>
                    <a:pt x="2839" y="1"/>
                    <a:pt x="2835" y="1"/>
                  </a:cubicBezTo>
                  <a:cubicBezTo>
                    <a:pt x="1925" y="111"/>
                    <a:pt x="999" y="188"/>
                    <a:pt x="84" y="227"/>
                  </a:cubicBezTo>
                  <a:cubicBezTo>
                    <a:pt x="38" y="228"/>
                    <a:pt x="0" y="266"/>
                    <a:pt x="1" y="313"/>
                  </a:cubicBezTo>
                  <a:cubicBezTo>
                    <a:pt x="2" y="359"/>
                    <a:pt x="40" y="396"/>
                    <a:pt x="85" y="396"/>
                  </a:cubicBezTo>
                  <a:cubicBezTo>
                    <a:pt x="86" y="396"/>
                    <a:pt x="87" y="396"/>
                    <a:pt x="87" y="396"/>
                  </a:cubicBezTo>
                  <a:lnTo>
                    <a:pt x="91" y="396"/>
                  </a:lnTo>
                  <a:cubicBezTo>
                    <a:pt x="1011" y="355"/>
                    <a:pt x="1940" y="279"/>
                    <a:pt x="2854" y="168"/>
                  </a:cubicBezTo>
                  <a:cubicBezTo>
                    <a:pt x="2902" y="164"/>
                    <a:pt x="2936" y="122"/>
                    <a:pt x="2931" y="75"/>
                  </a:cubicBezTo>
                  <a:cubicBezTo>
                    <a:pt x="2925" y="32"/>
                    <a:pt x="2889" y="0"/>
                    <a:pt x="2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3812875" y="1353475"/>
              <a:ext cx="57000" cy="9825"/>
            </a:xfrm>
            <a:custGeom>
              <a:avLst/>
              <a:gdLst/>
              <a:ahLst/>
              <a:cxnLst/>
              <a:rect l="l" t="t" r="r" b="b"/>
              <a:pathLst>
                <a:path w="2280" h="393" extrusionOk="0">
                  <a:moveTo>
                    <a:pt x="2199" y="0"/>
                  </a:moveTo>
                  <a:cubicBezTo>
                    <a:pt x="1494" y="5"/>
                    <a:pt x="790" y="81"/>
                    <a:pt x="100" y="226"/>
                  </a:cubicBezTo>
                  <a:cubicBezTo>
                    <a:pt x="0" y="247"/>
                    <a:pt x="15" y="391"/>
                    <a:pt x="116" y="392"/>
                  </a:cubicBezTo>
                  <a:cubicBezTo>
                    <a:pt x="123" y="392"/>
                    <a:pt x="128" y="391"/>
                    <a:pt x="134" y="390"/>
                  </a:cubicBezTo>
                  <a:cubicBezTo>
                    <a:pt x="814" y="250"/>
                    <a:pt x="1506" y="175"/>
                    <a:pt x="2201" y="169"/>
                  </a:cubicBezTo>
                  <a:cubicBezTo>
                    <a:pt x="2246" y="166"/>
                    <a:pt x="2280" y="129"/>
                    <a:pt x="2280" y="84"/>
                  </a:cubicBezTo>
                  <a:cubicBezTo>
                    <a:pt x="2280" y="40"/>
                    <a:pt x="2245" y="2"/>
                    <a:pt x="2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26"/>
          <p:cNvGrpSpPr/>
          <p:nvPr/>
        </p:nvGrpSpPr>
        <p:grpSpPr>
          <a:xfrm>
            <a:off x="7434629" y="3516569"/>
            <a:ext cx="1075584" cy="1150954"/>
            <a:chOff x="7496244" y="2022364"/>
            <a:chExt cx="791802" cy="847287"/>
          </a:xfrm>
        </p:grpSpPr>
        <p:sp>
          <p:nvSpPr>
            <p:cNvPr id="660" name="Google Shape;660;p26"/>
            <p:cNvSpPr/>
            <p:nvPr/>
          </p:nvSpPr>
          <p:spPr>
            <a:xfrm rot="7138648">
              <a:off x="7813509" y="2096438"/>
              <a:ext cx="404343" cy="398763"/>
            </a:xfrm>
            <a:custGeom>
              <a:avLst/>
              <a:gdLst/>
              <a:ahLst/>
              <a:cxnLst/>
              <a:rect l="l" t="t" r="r" b="b"/>
              <a:pathLst>
                <a:path w="11737" h="11575" extrusionOk="0">
                  <a:moveTo>
                    <a:pt x="5871" y="2427"/>
                  </a:moveTo>
                  <a:cubicBezTo>
                    <a:pt x="6365" y="2427"/>
                    <a:pt x="6867" y="2536"/>
                    <a:pt x="7341" y="2767"/>
                  </a:cubicBezTo>
                  <a:cubicBezTo>
                    <a:pt x="9009" y="3581"/>
                    <a:pt x="9702" y="5593"/>
                    <a:pt x="8888" y="7261"/>
                  </a:cubicBezTo>
                  <a:cubicBezTo>
                    <a:pt x="8306" y="8455"/>
                    <a:pt x="7110" y="9149"/>
                    <a:pt x="5866" y="9149"/>
                  </a:cubicBezTo>
                  <a:cubicBezTo>
                    <a:pt x="5371" y="9149"/>
                    <a:pt x="4869" y="9039"/>
                    <a:pt x="4395" y="8808"/>
                  </a:cubicBezTo>
                  <a:cubicBezTo>
                    <a:pt x="2727" y="7996"/>
                    <a:pt x="2034" y="5983"/>
                    <a:pt x="2847" y="4316"/>
                  </a:cubicBezTo>
                  <a:cubicBezTo>
                    <a:pt x="3430" y="3121"/>
                    <a:pt x="4626" y="2427"/>
                    <a:pt x="5871" y="2427"/>
                  </a:cubicBezTo>
                  <a:close/>
                  <a:moveTo>
                    <a:pt x="5876" y="0"/>
                  </a:moveTo>
                  <a:cubicBezTo>
                    <a:pt x="5656" y="0"/>
                    <a:pt x="5435" y="13"/>
                    <a:pt x="5216" y="38"/>
                  </a:cubicBezTo>
                  <a:lnTo>
                    <a:pt x="5396" y="1154"/>
                  </a:lnTo>
                  <a:cubicBezTo>
                    <a:pt x="4968" y="1198"/>
                    <a:pt x="4549" y="1301"/>
                    <a:pt x="4149" y="1460"/>
                  </a:cubicBezTo>
                  <a:lnTo>
                    <a:pt x="3779" y="391"/>
                  </a:lnTo>
                  <a:cubicBezTo>
                    <a:pt x="2825" y="758"/>
                    <a:pt x="1988" y="1372"/>
                    <a:pt x="1351" y="2170"/>
                  </a:cubicBezTo>
                  <a:lnTo>
                    <a:pt x="2267" y="2832"/>
                  </a:lnTo>
                  <a:cubicBezTo>
                    <a:pt x="2036" y="3112"/>
                    <a:pt x="1838" y="3418"/>
                    <a:pt x="1677" y="3744"/>
                  </a:cubicBezTo>
                  <a:cubicBezTo>
                    <a:pt x="1647" y="3806"/>
                    <a:pt x="1624" y="3871"/>
                    <a:pt x="1597" y="3933"/>
                  </a:cubicBezTo>
                  <a:lnTo>
                    <a:pt x="578" y="3440"/>
                  </a:lnTo>
                  <a:cubicBezTo>
                    <a:pt x="159" y="4379"/>
                    <a:pt x="1" y="5413"/>
                    <a:pt x="118" y="6435"/>
                  </a:cubicBezTo>
                  <a:lnTo>
                    <a:pt x="1233" y="6255"/>
                  </a:lnTo>
                  <a:cubicBezTo>
                    <a:pt x="1278" y="6686"/>
                    <a:pt x="1381" y="7109"/>
                    <a:pt x="1542" y="7512"/>
                  </a:cubicBezTo>
                  <a:lnTo>
                    <a:pt x="474" y="7884"/>
                  </a:lnTo>
                  <a:cubicBezTo>
                    <a:pt x="846" y="8847"/>
                    <a:pt x="1471" y="9693"/>
                    <a:pt x="2285" y="10332"/>
                  </a:cubicBezTo>
                  <a:lnTo>
                    <a:pt x="2946" y="9417"/>
                  </a:lnTo>
                  <a:cubicBezTo>
                    <a:pt x="3217" y="9636"/>
                    <a:pt x="3512" y="9825"/>
                    <a:pt x="3824" y="9979"/>
                  </a:cubicBezTo>
                  <a:cubicBezTo>
                    <a:pt x="3897" y="10014"/>
                    <a:pt x="3971" y="10042"/>
                    <a:pt x="4045" y="10073"/>
                  </a:cubicBezTo>
                  <a:lnTo>
                    <a:pt x="3549" y="11090"/>
                  </a:lnTo>
                  <a:cubicBezTo>
                    <a:pt x="4279" y="11410"/>
                    <a:pt x="5066" y="11575"/>
                    <a:pt x="5858" y="11575"/>
                  </a:cubicBezTo>
                  <a:cubicBezTo>
                    <a:pt x="6084" y="11575"/>
                    <a:pt x="6310" y="11561"/>
                    <a:pt x="6535" y="11535"/>
                  </a:cubicBezTo>
                  <a:lnTo>
                    <a:pt x="6358" y="10421"/>
                  </a:lnTo>
                  <a:cubicBezTo>
                    <a:pt x="6788" y="10374"/>
                    <a:pt x="7208" y="10269"/>
                    <a:pt x="7609" y="10108"/>
                  </a:cubicBezTo>
                  <a:lnTo>
                    <a:pt x="7977" y="11176"/>
                  </a:lnTo>
                  <a:cubicBezTo>
                    <a:pt x="8932" y="10805"/>
                    <a:pt x="9770" y="10185"/>
                    <a:pt x="10405" y="9379"/>
                  </a:cubicBezTo>
                  <a:lnTo>
                    <a:pt x="9492" y="8717"/>
                  </a:lnTo>
                  <a:cubicBezTo>
                    <a:pt x="9714" y="8444"/>
                    <a:pt x="9904" y="8148"/>
                    <a:pt x="10059" y="7832"/>
                  </a:cubicBezTo>
                  <a:cubicBezTo>
                    <a:pt x="10094" y="7761"/>
                    <a:pt x="10120" y="7688"/>
                    <a:pt x="10151" y="7616"/>
                  </a:cubicBezTo>
                  <a:lnTo>
                    <a:pt x="11162" y="8123"/>
                  </a:lnTo>
                  <a:cubicBezTo>
                    <a:pt x="11580" y="7181"/>
                    <a:pt x="11737" y="6144"/>
                    <a:pt x="11615" y="5120"/>
                  </a:cubicBezTo>
                  <a:lnTo>
                    <a:pt x="11615" y="5120"/>
                  </a:lnTo>
                  <a:lnTo>
                    <a:pt x="10500" y="5297"/>
                  </a:lnTo>
                  <a:cubicBezTo>
                    <a:pt x="10454" y="4872"/>
                    <a:pt x="10351" y="4454"/>
                    <a:pt x="10191" y="4057"/>
                  </a:cubicBezTo>
                  <a:lnTo>
                    <a:pt x="11271" y="3718"/>
                  </a:lnTo>
                  <a:cubicBezTo>
                    <a:pt x="10899" y="2743"/>
                    <a:pt x="10270" y="1888"/>
                    <a:pt x="9450" y="1244"/>
                  </a:cubicBezTo>
                  <a:lnTo>
                    <a:pt x="8794" y="2162"/>
                  </a:lnTo>
                  <a:cubicBezTo>
                    <a:pt x="8522" y="1941"/>
                    <a:pt x="8226" y="1752"/>
                    <a:pt x="7912" y="1597"/>
                  </a:cubicBezTo>
                  <a:cubicBezTo>
                    <a:pt x="7836" y="1561"/>
                    <a:pt x="7760" y="1533"/>
                    <a:pt x="7684" y="1500"/>
                  </a:cubicBezTo>
                  <a:lnTo>
                    <a:pt x="8177" y="483"/>
                  </a:lnTo>
                  <a:cubicBezTo>
                    <a:pt x="7449" y="164"/>
                    <a:pt x="6666" y="0"/>
                    <a:pt x="5876" y="0"/>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rot="7138648">
              <a:off x="7832804" y="2463471"/>
              <a:ext cx="229818" cy="229715"/>
            </a:xfrm>
            <a:custGeom>
              <a:avLst/>
              <a:gdLst/>
              <a:ahLst/>
              <a:cxnLst/>
              <a:rect l="l" t="t" r="r" b="b"/>
              <a:pathLst>
                <a:path w="6671" h="6668" extrusionOk="0">
                  <a:moveTo>
                    <a:pt x="3353" y="1515"/>
                  </a:moveTo>
                  <a:cubicBezTo>
                    <a:pt x="3446" y="1515"/>
                    <a:pt x="3539" y="1523"/>
                    <a:pt x="3632" y="1537"/>
                  </a:cubicBezTo>
                  <a:cubicBezTo>
                    <a:pt x="4376" y="1655"/>
                    <a:pt x="4983" y="2242"/>
                    <a:pt x="5127" y="2981"/>
                  </a:cubicBezTo>
                  <a:cubicBezTo>
                    <a:pt x="5273" y="3728"/>
                    <a:pt x="4924" y="4505"/>
                    <a:pt x="4268" y="4892"/>
                  </a:cubicBezTo>
                  <a:cubicBezTo>
                    <a:pt x="3986" y="5059"/>
                    <a:pt x="3669" y="5139"/>
                    <a:pt x="3354" y="5139"/>
                  </a:cubicBezTo>
                  <a:cubicBezTo>
                    <a:pt x="2846" y="5139"/>
                    <a:pt x="2342" y="4931"/>
                    <a:pt x="1991" y="4536"/>
                  </a:cubicBezTo>
                  <a:cubicBezTo>
                    <a:pt x="1489" y="3972"/>
                    <a:pt x="1391" y="3132"/>
                    <a:pt x="1749" y="2468"/>
                  </a:cubicBezTo>
                  <a:cubicBezTo>
                    <a:pt x="2066" y="1879"/>
                    <a:pt x="2696" y="1515"/>
                    <a:pt x="3353" y="1515"/>
                  </a:cubicBezTo>
                  <a:close/>
                  <a:moveTo>
                    <a:pt x="2967" y="0"/>
                  </a:moveTo>
                  <a:cubicBezTo>
                    <a:pt x="2671" y="30"/>
                    <a:pt x="2381" y="101"/>
                    <a:pt x="2104" y="209"/>
                  </a:cubicBezTo>
                  <a:cubicBezTo>
                    <a:pt x="1970" y="263"/>
                    <a:pt x="1841" y="325"/>
                    <a:pt x="1716" y="396"/>
                  </a:cubicBezTo>
                  <a:lnTo>
                    <a:pt x="2133" y="1129"/>
                  </a:lnTo>
                  <a:cubicBezTo>
                    <a:pt x="1839" y="1293"/>
                    <a:pt x="1582" y="1515"/>
                    <a:pt x="1375" y="1781"/>
                  </a:cubicBezTo>
                  <a:lnTo>
                    <a:pt x="724" y="1237"/>
                  </a:lnTo>
                  <a:cubicBezTo>
                    <a:pt x="446" y="1586"/>
                    <a:pt x="237" y="1986"/>
                    <a:pt x="112" y="2413"/>
                  </a:cubicBezTo>
                  <a:lnTo>
                    <a:pt x="930" y="2637"/>
                  </a:lnTo>
                  <a:cubicBezTo>
                    <a:pt x="854" y="2892"/>
                    <a:pt x="821" y="3158"/>
                    <a:pt x="831" y="3424"/>
                  </a:cubicBezTo>
                  <a:cubicBezTo>
                    <a:pt x="833" y="3496"/>
                    <a:pt x="846" y="3565"/>
                    <a:pt x="855" y="3636"/>
                  </a:cubicBezTo>
                  <a:lnTo>
                    <a:pt x="0" y="3713"/>
                  </a:lnTo>
                  <a:cubicBezTo>
                    <a:pt x="52" y="4159"/>
                    <a:pt x="194" y="4591"/>
                    <a:pt x="418" y="4982"/>
                  </a:cubicBezTo>
                  <a:lnTo>
                    <a:pt x="1156" y="4558"/>
                  </a:lnTo>
                  <a:cubicBezTo>
                    <a:pt x="1321" y="4848"/>
                    <a:pt x="1542" y="5102"/>
                    <a:pt x="1805" y="5307"/>
                  </a:cubicBezTo>
                  <a:lnTo>
                    <a:pt x="1255" y="5967"/>
                  </a:lnTo>
                  <a:cubicBezTo>
                    <a:pt x="1580" y="6229"/>
                    <a:pt x="1952" y="6426"/>
                    <a:pt x="2351" y="6550"/>
                  </a:cubicBezTo>
                  <a:cubicBezTo>
                    <a:pt x="2377" y="6557"/>
                    <a:pt x="2403" y="6562"/>
                    <a:pt x="2429" y="6570"/>
                  </a:cubicBezTo>
                  <a:lnTo>
                    <a:pt x="2653" y="5746"/>
                  </a:lnTo>
                  <a:cubicBezTo>
                    <a:pt x="2872" y="5808"/>
                    <a:pt x="3099" y="5840"/>
                    <a:pt x="3326" y="5840"/>
                  </a:cubicBezTo>
                  <a:cubicBezTo>
                    <a:pt x="3432" y="5840"/>
                    <a:pt x="3539" y="5833"/>
                    <a:pt x="3645" y="5819"/>
                  </a:cubicBezTo>
                  <a:lnTo>
                    <a:pt x="3725" y="6668"/>
                  </a:lnTo>
                  <a:cubicBezTo>
                    <a:pt x="4165" y="6615"/>
                    <a:pt x="4590" y="6477"/>
                    <a:pt x="4977" y="6263"/>
                  </a:cubicBezTo>
                  <a:lnTo>
                    <a:pt x="4547" y="5532"/>
                  </a:lnTo>
                  <a:cubicBezTo>
                    <a:pt x="4846" y="5372"/>
                    <a:pt x="5110" y="5150"/>
                    <a:pt x="5321" y="4884"/>
                  </a:cubicBezTo>
                  <a:lnTo>
                    <a:pt x="5966" y="5429"/>
                  </a:lnTo>
                  <a:cubicBezTo>
                    <a:pt x="5989" y="5402"/>
                    <a:pt x="6012" y="5375"/>
                    <a:pt x="6034" y="5346"/>
                  </a:cubicBezTo>
                  <a:cubicBezTo>
                    <a:pt x="6280" y="5015"/>
                    <a:pt x="6462" y="4642"/>
                    <a:pt x="6569" y="4244"/>
                  </a:cubicBezTo>
                  <a:lnTo>
                    <a:pt x="5761" y="4025"/>
                  </a:lnTo>
                  <a:cubicBezTo>
                    <a:pt x="5852" y="3702"/>
                    <a:pt x="5878" y="3365"/>
                    <a:pt x="5839" y="3033"/>
                  </a:cubicBezTo>
                  <a:lnTo>
                    <a:pt x="6671" y="2972"/>
                  </a:lnTo>
                  <a:cubicBezTo>
                    <a:pt x="6622" y="2522"/>
                    <a:pt x="6483" y="2085"/>
                    <a:pt x="6264" y="1690"/>
                  </a:cubicBezTo>
                  <a:lnTo>
                    <a:pt x="5543" y="2107"/>
                  </a:lnTo>
                  <a:cubicBezTo>
                    <a:pt x="5383" y="1808"/>
                    <a:pt x="5160" y="1548"/>
                    <a:pt x="4887" y="1346"/>
                  </a:cubicBezTo>
                  <a:lnTo>
                    <a:pt x="5421" y="701"/>
                  </a:lnTo>
                  <a:cubicBezTo>
                    <a:pt x="5076" y="432"/>
                    <a:pt x="4681" y="231"/>
                    <a:pt x="4260" y="112"/>
                  </a:cubicBezTo>
                  <a:lnTo>
                    <a:pt x="4048" y="923"/>
                  </a:lnTo>
                  <a:cubicBezTo>
                    <a:pt x="3816" y="855"/>
                    <a:pt x="3577" y="821"/>
                    <a:pt x="3337" y="821"/>
                  </a:cubicBezTo>
                  <a:cubicBezTo>
                    <a:pt x="3239" y="821"/>
                    <a:pt x="3141" y="826"/>
                    <a:pt x="3044" y="838"/>
                  </a:cubicBezTo>
                  <a:lnTo>
                    <a:pt x="29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rot="6116093">
              <a:off x="7515110" y="2641577"/>
              <a:ext cx="209328" cy="208273"/>
            </a:xfrm>
            <a:custGeom>
              <a:avLst/>
              <a:gdLst/>
              <a:ahLst/>
              <a:cxnLst/>
              <a:rect l="l" t="t" r="r" b="b"/>
              <a:pathLst>
                <a:path w="5557" h="5529" extrusionOk="0">
                  <a:moveTo>
                    <a:pt x="2786" y="1274"/>
                  </a:moveTo>
                  <a:cubicBezTo>
                    <a:pt x="3091" y="1274"/>
                    <a:pt x="3395" y="1366"/>
                    <a:pt x="3652" y="1547"/>
                  </a:cubicBezTo>
                  <a:cubicBezTo>
                    <a:pt x="4158" y="1906"/>
                    <a:pt x="4391" y="2560"/>
                    <a:pt x="4229" y="3158"/>
                  </a:cubicBezTo>
                  <a:cubicBezTo>
                    <a:pt x="4064" y="3763"/>
                    <a:pt x="3522" y="4209"/>
                    <a:pt x="2897" y="4255"/>
                  </a:cubicBezTo>
                  <a:cubicBezTo>
                    <a:pt x="2862" y="4258"/>
                    <a:pt x="2826" y="4259"/>
                    <a:pt x="2791" y="4259"/>
                  </a:cubicBezTo>
                  <a:cubicBezTo>
                    <a:pt x="2128" y="4259"/>
                    <a:pt x="1524" y="3807"/>
                    <a:pt x="1347" y="3160"/>
                  </a:cubicBezTo>
                  <a:cubicBezTo>
                    <a:pt x="1182" y="2562"/>
                    <a:pt x="1416" y="1907"/>
                    <a:pt x="1923" y="1546"/>
                  </a:cubicBezTo>
                  <a:cubicBezTo>
                    <a:pt x="2179" y="1365"/>
                    <a:pt x="2483" y="1274"/>
                    <a:pt x="2786" y="1274"/>
                  </a:cubicBezTo>
                  <a:close/>
                  <a:moveTo>
                    <a:pt x="2801" y="1"/>
                  </a:moveTo>
                  <a:cubicBezTo>
                    <a:pt x="2752" y="1"/>
                    <a:pt x="2702" y="2"/>
                    <a:pt x="2653" y="5"/>
                  </a:cubicBezTo>
                  <a:lnTo>
                    <a:pt x="2694" y="699"/>
                  </a:lnTo>
                  <a:cubicBezTo>
                    <a:pt x="2417" y="712"/>
                    <a:pt x="2146" y="782"/>
                    <a:pt x="1897" y="904"/>
                  </a:cubicBezTo>
                  <a:lnTo>
                    <a:pt x="1615" y="265"/>
                  </a:lnTo>
                  <a:cubicBezTo>
                    <a:pt x="1283" y="420"/>
                    <a:pt x="983" y="639"/>
                    <a:pt x="734" y="909"/>
                  </a:cubicBezTo>
                  <a:lnTo>
                    <a:pt x="1257" y="1371"/>
                  </a:lnTo>
                  <a:cubicBezTo>
                    <a:pt x="1108" y="1533"/>
                    <a:pt x="985" y="1717"/>
                    <a:pt x="895" y="1917"/>
                  </a:cubicBezTo>
                  <a:cubicBezTo>
                    <a:pt x="871" y="1971"/>
                    <a:pt x="856" y="2027"/>
                    <a:pt x="836" y="2082"/>
                  </a:cubicBezTo>
                  <a:lnTo>
                    <a:pt x="177" y="1827"/>
                  </a:lnTo>
                  <a:cubicBezTo>
                    <a:pt x="53" y="2176"/>
                    <a:pt x="0" y="2546"/>
                    <a:pt x="22" y="2916"/>
                  </a:cubicBezTo>
                  <a:lnTo>
                    <a:pt x="722" y="2871"/>
                  </a:lnTo>
                  <a:cubicBezTo>
                    <a:pt x="738" y="3146"/>
                    <a:pt x="807" y="3415"/>
                    <a:pt x="928" y="3662"/>
                  </a:cubicBezTo>
                  <a:lnTo>
                    <a:pt x="283" y="3948"/>
                  </a:lnTo>
                  <a:cubicBezTo>
                    <a:pt x="427" y="4260"/>
                    <a:pt x="628" y="4542"/>
                    <a:pt x="878" y="4779"/>
                  </a:cubicBezTo>
                  <a:cubicBezTo>
                    <a:pt x="894" y="4794"/>
                    <a:pt x="911" y="4807"/>
                    <a:pt x="928" y="4823"/>
                  </a:cubicBezTo>
                  <a:lnTo>
                    <a:pt x="1393" y="4297"/>
                  </a:lnTo>
                  <a:cubicBezTo>
                    <a:pt x="1598" y="4481"/>
                    <a:pt x="1838" y="4623"/>
                    <a:pt x="2099" y="4712"/>
                  </a:cubicBezTo>
                  <a:lnTo>
                    <a:pt x="1849" y="5367"/>
                  </a:lnTo>
                  <a:cubicBezTo>
                    <a:pt x="2152" y="5474"/>
                    <a:pt x="2470" y="5528"/>
                    <a:pt x="2791" y="5528"/>
                  </a:cubicBezTo>
                  <a:cubicBezTo>
                    <a:pt x="2834" y="5528"/>
                    <a:pt x="2877" y="5527"/>
                    <a:pt x="2920" y="5525"/>
                  </a:cubicBezTo>
                  <a:lnTo>
                    <a:pt x="2868" y="4829"/>
                  </a:lnTo>
                  <a:cubicBezTo>
                    <a:pt x="3149" y="4820"/>
                    <a:pt x="3423" y="4752"/>
                    <a:pt x="3677" y="4633"/>
                  </a:cubicBezTo>
                  <a:lnTo>
                    <a:pt x="3953" y="5272"/>
                  </a:lnTo>
                  <a:cubicBezTo>
                    <a:pt x="3980" y="5258"/>
                    <a:pt x="4008" y="5248"/>
                    <a:pt x="4035" y="5235"/>
                  </a:cubicBezTo>
                  <a:cubicBezTo>
                    <a:pt x="4337" y="5080"/>
                    <a:pt x="4607" y="4870"/>
                    <a:pt x="4832" y="4617"/>
                  </a:cubicBezTo>
                  <a:lnTo>
                    <a:pt x="4315" y="4160"/>
                  </a:lnTo>
                  <a:cubicBezTo>
                    <a:pt x="4500" y="3955"/>
                    <a:pt x="4643" y="3716"/>
                    <a:pt x="4735" y="3456"/>
                  </a:cubicBezTo>
                  <a:lnTo>
                    <a:pt x="5370" y="3715"/>
                  </a:lnTo>
                  <a:cubicBezTo>
                    <a:pt x="5500" y="3365"/>
                    <a:pt x="5557" y="2993"/>
                    <a:pt x="5539" y="2620"/>
                  </a:cubicBezTo>
                  <a:lnTo>
                    <a:pt x="5539" y="2620"/>
                  </a:lnTo>
                  <a:lnTo>
                    <a:pt x="4855" y="2665"/>
                  </a:lnTo>
                  <a:cubicBezTo>
                    <a:pt x="4845" y="2386"/>
                    <a:pt x="4775" y="2113"/>
                    <a:pt x="4649" y="1863"/>
                  </a:cubicBezTo>
                  <a:lnTo>
                    <a:pt x="5277" y="1583"/>
                  </a:lnTo>
                  <a:cubicBezTo>
                    <a:pt x="5121" y="1258"/>
                    <a:pt x="4902" y="967"/>
                    <a:pt x="4635" y="725"/>
                  </a:cubicBezTo>
                  <a:lnTo>
                    <a:pt x="4182" y="1245"/>
                  </a:lnTo>
                  <a:cubicBezTo>
                    <a:pt x="3977" y="1056"/>
                    <a:pt x="3736" y="911"/>
                    <a:pt x="3473" y="817"/>
                  </a:cubicBezTo>
                  <a:lnTo>
                    <a:pt x="3722" y="171"/>
                  </a:lnTo>
                  <a:cubicBezTo>
                    <a:pt x="3427" y="58"/>
                    <a:pt x="3115" y="1"/>
                    <a:pt x="2801"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26"/>
          <p:cNvGrpSpPr/>
          <p:nvPr/>
        </p:nvGrpSpPr>
        <p:grpSpPr>
          <a:xfrm>
            <a:off x="-117689" y="357804"/>
            <a:ext cx="2219749" cy="1234996"/>
            <a:chOff x="4115675" y="3374025"/>
            <a:chExt cx="687825" cy="631550"/>
          </a:xfrm>
        </p:grpSpPr>
        <p:sp>
          <p:nvSpPr>
            <p:cNvPr id="664" name="Google Shape;664;p26"/>
            <p:cNvSpPr/>
            <p:nvPr/>
          </p:nvSpPr>
          <p:spPr>
            <a:xfrm>
              <a:off x="4115675" y="3374025"/>
              <a:ext cx="687800" cy="58300"/>
            </a:xfrm>
            <a:custGeom>
              <a:avLst/>
              <a:gdLst/>
              <a:ahLst/>
              <a:cxnLst/>
              <a:rect l="l" t="t" r="r" b="b"/>
              <a:pathLst>
                <a:path w="27512" h="2332" extrusionOk="0">
                  <a:moveTo>
                    <a:pt x="1669" y="1"/>
                  </a:moveTo>
                  <a:cubicBezTo>
                    <a:pt x="1144" y="1"/>
                    <a:pt x="619" y="165"/>
                    <a:pt x="151" y="493"/>
                  </a:cubicBezTo>
                  <a:cubicBezTo>
                    <a:pt x="36" y="574"/>
                    <a:pt x="0" y="744"/>
                    <a:pt x="72" y="874"/>
                  </a:cubicBezTo>
                  <a:cubicBezTo>
                    <a:pt x="118" y="959"/>
                    <a:pt x="198" y="1006"/>
                    <a:pt x="280" y="1006"/>
                  </a:cubicBezTo>
                  <a:cubicBezTo>
                    <a:pt x="324" y="1006"/>
                    <a:pt x="368" y="992"/>
                    <a:pt x="408" y="964"/>
                  </a:cubicBezTo>
                  <a:cubicBezTo>
                    <a:pt x="797" y="692"/>
                    <a:pt x="1233" y="556"/>
                    <a:pt x="1669" y="556"/>
                  </a:cubicBezTo>
                  <a:cubicBezTo>
                    <a:pt x="2105" y="556"/>
                    <a:pt x="2541" y="692"/>
                    <a:pt x="2930" y="964"/>
                  </a:cubicBezTo>
                  <a:lnTo>
                    <a:pt x="4179" y="1840"/>
                  </a:lnTo>
                  <a:cubicBezTo>
                    <a:pt x="4648" y="2167"/>
                    <a:pt x="5173" y="2331"/>
                    <a:pt x="5698" y="2331"/>
                  </a:cubicBezTo>
                  <a:cubicBezTo>
                    <a:pt x="6223" y="2331"/>
                    <a:pt x="6748" y="2168"/>
                    <a:pt x="7216" y="1840"/>
                  </a:cubicBezTo>
                  <a:lnTo>
                    <a:pt x="8467" y="964"/>
                  </a:lnTo>
                  <a:cubicBezTo>
                    <a:pt x="8856" y="692"/>
                    <a:pt x="9291" y="556"/>
                    <a:pt x="9727" y="556"/>
                  </a:cubicBezTo>
                  <a:cubicBezTo>
                    <a:pt x="10163" y="556"/>
                    <a:pt x="10599" y="692"/>
                    <a:pt x="10987" y="964"/>
                  </a:cubicBezTo>
                  <a:lnTo>
                    <a:pt x="12237" y="1840"/>
                  </a:lnTo>
                  <a:cubicBezTo>
                    <a:pt x="12706" y="2167"/>
                    <a:pt x="13231" y="2331"/>
                    <a:pt x="13755" y="2331"/>
                  </a:cubicBezTo>
                  <a:cubicBezTo>
                    <a:pt x="14281" y="2331"/>
                    <a:pt x="14806" y="2167"/>
                    <a:pt x="15274" y="1840"/>
                  </a:cubicBezTo>
                  <a:lnTo>
                    <a:pt x="16524" y="964"/>
                  </a:lnTo>
                  <a:cubicBezTo>
                    <a:pt x="16913" y="692"/>
                    <a:pt x="17349" y="556"/>
                    <a:pt x="17785" y="556"/>
                  </a:cubicBezTo>
                  <a:cubicBezTo>
                    <a:pt x="18220" y="556"/>
                    <a:pt x="18656" y="692"/>
                    <a:pt x="19045" y="964"/>
                  </a:cubicBezTo>
                  <a:lnTo>
                    <a:pt x="20295" y="1840"/>
                  </a:lnTo>
                  <a:cubicBezTo>
                    <a:pt x="20764" y="2167"/>
                    <a:pt x="21289" y="2331"/>
                    <a:pt x="21814" y="2331"/>
                  </a:cubicBezTo>
                  <a:cubicBezTo>
                    <a:pt x="22339" y="2331"/>
                    <a:pt x="22864" y="2167"/>
                    <a:pt x="23332" y="1840"/>
                  </a:cubicBezTo>
                  <a:lnTo>
                    <a:pt x="24582" y="964"/>
                  </a:lnTo>
                  <a:cubicBezTo>
                    <a:pt x="24970" y="692"/>
                    <a:pt x="25406" y="556"/>
                    <a:pt x="25842" y="556"/>
                  </a:cubicBezTo>
                  <a:cubicBezTo>
                    <a:pt x="26278" y="556"/>
                    <a:pt x="26714" y="692"/>
                    <a:pt x="27102" y="964"/>
                  </a:cubicBezTo>
                  <a:cubicBezTo>
                    <a:pt x="27142" y="992"/>
                    <a:pt x="27187" y="1006"/>
                    <a:pt x="27231" y="1006"/>
                  </a:cubicBezTo>
                  <a:cubicBezTo>
                    <a:pt x="27313" y="1006"/>
                    <a:pt x="27393" y="959"/>
                    <a:pt x="27440" y="874"/>
                  </a:cubicBezTo>
                  <a:cubicBezTo>
                    <a:pt x="27511" y="744"/>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a:off x="4115675" y="3431275"/>
              <a:ext cx="687825" cy="58275"/>
            </a:xfrm>
            <a:custGeom>
              <a:avLst/>
              <a:gdLst/>
              <a:ahLst/>
              <a:cxnLst/>
              <a:rect l="l" t="t" r="r" b="b"/>
              <a:pathLst>
                <a:path w="27513" h="2331" extrusionOk="0">
                  <a:moveTo>
                    <a:pt x="1669" y="0"/>
                  </a:moveTo>
                  <a:cubicBezTo>
                    <a:pt x="1144" y="0"/>
                    <a:pt x="619" y="164"/>
                    <a:pt x="151" y="492"/>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6"/>
                    <a:pt x="5173" y="2331"/>
                    <a:pt x="5698" y="2331"/>
                  </a:cubicBezTo>
                  <a:cubicBezTo>
                    <a:pt x="6223" y="2331"/>
                    <a:pt x="6748" y="2166"/>
                    <a:pt x="7216" y="1838"/>
                  </a:cubicBezTo>
                  <a:lnTo>
                    <a:pt x="8467" y="963"/>
                  </a:lnTo>
                  <a:cubicBezTo>
                    <a:pt x="8856" y="690"/>
                    <a:pt x="9291" y="554"/>
                    <a:pt x="9727" y="554"/>
                  </a:cubicBezTo>
                  <a:cubicBezTo>
                    <a:pt x="10163" y="554"/>
                    <a:pt x="10599" y="690"/>
                    <a:pt x="10987" y="963"/>
                  </a:cubicBezTo>
                  <a:lnTo>
                    <a:pt x="12237" y="1838"/>
                  </a:lnTo>
                  <a:cubicBezTo>
                    <a:pt x="12706" y="2165"/>
                    <a:pt x="13231" y="2330"/>
                    <a:pt x="13755" y="2330"/>
                  </a:cubicBezTo>
                  <a:cubicBezTo>
                    <a:pt x="14281" y="2330"/>
                    <a:pt x="14806" y="2165"/>
                    <a:pt x="15275" y="1838"/>
                  </a:cubicBezTo>
                  <a:lnTo>
                    <a:pt x="16525" y="963"/>
                  </a:lnTo>
                  <a:cubicBezTo>
                    <a:pt x="16914" y="690"/>
                    <a:pt x="17350" y="554"/>
                    <a:pt x="17786" y="554"/>
                  </a:cubicBezTo>
                  <a:cubicBezTo>
                    <a:pt x="18221" y="554"/>
                    <a:pt x="18657" y="690"/>
                    <a:pt x="19046" y="963"/>
                  </a:cubicBezTo>
                  <a:lnTo>
                    <a:pt x="20295" y="1838"/>
                  </a:lnTo>
                  <a:cubicBezTo>
                    <a:pt x="20764" y="2166"/>
                    <a:pt x="21289" y="2331"/>
                    <a:pt x="21814" y="2331"/>
                  </a:cubicBezTo>
                  <a:cubicBezTo>
                    <a:pt x="22339" y="2331"/>
                    <a:pt x="22864" y="2166"/>
                    <a:pt x="23332" y="1838"/>
                  </a:cubicBezTo>
                  <a:lnTo>
                    <a:pt x="24583" y="963"/>
                  </a:lnTo>
                  <a:cubicBezTo>
                    <a:pt x="24971" y="690"/>
                    <a:pt x="25407" y="554"/>
                    <a:pt x="25843" y="554"/>
                  </a:cubicBezTo>
                  <a:cubicBezTo>
                    <a:pt x="26279" y="554"/>
                    <a:pt x="26715" y="690"/>
                    <a:pt x="27103" y="963"/>
                  </a:cubicBezTo>
                  <a:cubicBezTo>
                    <a:pt x="27143" y="991"/>
                    <a:pt x="27188" y="1004"/>
                    <a:pt x="27232" y="1004"/>
                  </a:cubicBezTo>
                  <a:cubicBezTo>
                    <a:pt x="27314" y="1004"/>
                    <a:pt x="27394" y="958"/>
                    <a:pt x="27441" y="874"/>
                  </a:cubicBezTo>
                  <a:cubicBezTo>
                    <a:pt x="27512" y="743"/>
                    <a:pt x="27476" y="572"/>
                    <a:pt x="27361" y="493"/>
                  </a:cubicBezTo>
                  <a:cubicBezTo>
                    <a:pt x="26893" y="165"/>
                    <a:pt x="26368" y="0"/>
                    <a:pt x="25843" y="0"/>
                  </a:cubicBezTo>
                  <a:cubicBezTo>
                    <a:pt x="25317" y="0"/>
                    <a:pt x="24792" y="165"/>
                    <a:pt x="24324" y="493"/>
                  </a:cubicBezTo>
                  <a:lnTo>
                    <a:pt x="23075" y="1368"/>
                  </a:lnTo>
                  <a:cubicBezTo>
                    <a:pt x="22686" y="1640"/>
                    <a:pt x="22250" y="1776"/>
                    <a:pt x="21814" y="1776"/>
                  </a:cubicBezTo>
                  <a:cubicBezTo>
                    <a:pt x="21378" y="1776"/>
                    <a:pt x="20943" y="1641"/>
                    <a:pt x="20554" y="1368"/>
                  </a:cubicBezTo>
                  <a:lnTo>
                    <a:pt x="19304" y="493"/>
                  </a:lnTo>
                  <a:cubicBezTo>
                    <a:pt x="18835" y="165"/>
                    <a:pt x="18310" y="0"/>
                    <a:pt x="17785" y="0"/>
                  </a:cubicBezTo>
                  <a:cubicBezTo>
                    <a:pt x="17260" y="0"/>
                    <a:pt x="16735" y="165"/>
                    <a:pt x="16267" y="493"/>
                  </a:cubicBezTo>
                  <a:lnTo>
                    <a:pt x="15016" y="1368"/>
                  </a:lnTo>
                  <a:cubicBezTo>
                    <a:pt x="14627" y="1641"/>
                    <a:pt x="14192" y="1777"/>
                    <a:pt x="13756" y="1777"/>
                  </a:cubicBezTo>
                  <a:cubicBezTo>
                    <a:pt x="13320" y="1777"/>
                    <a:pt x="12884" y="1641"/>
                    <a:pt x="12496" y="1368"/>
                  </a:cubicBezTo>
                  <a:lnTo>
                    <a:pt x="11246" y="493"/>
                  </a:lnTo>
                  <a:cubicBezTo>
                    <a:pt x="10778" y="165"/>
                    <a:pt x="10253" y="0"/>
                    <a:pt x="9728" y="0"/>
                  </a:cubicBezTo>
                  <a:cubicBezTo>
                    <a:pt x="9203" y="0"/>
                    <a:pt x="8677" y="165"/>
                    <a:pt x="8209" y="493"/>
                  </a:cubicBezTo>
                  <a:lnTo>
                    <a:pt x="6959" y="1368"/>
                  </a:lnTo>
                  <a:cubicBezTo>
                    <a:pt x="6570" y="1641"/>
                    <a:pt x="6134" y="1777"/>
                    <a:pt x="5698" y="1777"/>
                  </a:cubicBezTo>
                  <a:cubicBezTo>
                    <a:pt x="5263" y="1777"/>
                    <a:pt x="4827" y="1641"/>
                    <a:pt x="4438" y="1368"/>
                  </a:cubicBezTo>
                  <a:lnTo>
                    <a:pt x="3188" y="492"/>
                  </a:lnTo>
                  <a:cubicBezTo>
                    <a:pt x="2719" y="164"/>
                    <a:pt x="2194" y="0"/>
                    <a:pt x="1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4115675" y="3488475"/>
              <a:ext cx="687800" cy="58300"/>
            </a:xfrm>
            <a:custGeom>
              <a:avLst/>
              <a:gdLst/>
              <a:ahLst/>
              <a:cxnLst/>
              <a:rect l="l" t="t" r="r" b="b"/>
              <a:pathLst>
                <a:path w="27512" h="2332" extrusionOk="0">
                  <a:moveTo>
                    <a:pt x="1669" y="1"/>
                  </a:moveTo>
                  <a:cubicBezTo>
                    <a:pt x="1144" y="1"/>
                    <a:pt x="619" y="165"/>
                    <a:pt x="151" y="492"/>
                  </a:cubicBezTo>
                  <a:cubicBezTo>
                    <a:pt x="36" y="573"/>
                    <a:pt x="0" y="744"/>
                    <a:pt x="72" y="874"/>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1"/>
                    <a:pt x="13755" y="2331"/>
                  </a:cubicBezTo>
                  <a:cubicBezTo>
                    <a:pt x="14281" y="2331"/>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5"/>
                    <a:pt x="18310" y="1"/>
                    <a:pt x="17785" y="1"/>
                  </a:cubicBezTo>
                  <a:cubicBezTo>
                    <a:pt x="17260" y="1"/>
                    <a:pt x="16735" y="165"/>
                    <a:pt x="16267" y="492"/>
                  </a:cubicBezTo>
                  <a:lnTo>
                    <a:pt x="15016" y="1368"/>
                  </a:lnTo>
                  <a:cubicBezTo>
                    <a:pt x="14627" y="1640"/>
                    <a:pt x="14192" y="1776"/>
                    <a:pt x="13756" y="1776"/>
                  </a:cubicBezTo>
                  <a:cubicBezTo>
                    <a:pt x="13320" y="1776"/>
                    <a:pt x="12884" y="1640"/>
                    <a:pt x="12496" y="1368"/>
                  </a:cubicBezTo>
                  <a:lnTo>
                    <a:pt x="11245" y="492"/>
                  </a:lnTo>
                  <a:cubicBezTo>
                    <a:pt x="10777" y="165"/>
                    <a:pt x="10252" y="1"/>
                    <a:pt x="9727" y="1"/>
                  </a:cubicBezTo>
                  <a:cubicBezTo>
                    <a:pt x="9202" y="1"/>
                    <a:pt x="8676" y="165"/>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4115675" y="3545700"/>
              <a:ext cx="687800" cy="58275"/>
            </a:xfrm>
            <a:custGeom>
              <a:avLst/>
              <a:gdLst/>
              <a:ahLst/>
              <a:cxnLst/>
              <a:rect l="l" t="t" r="r" b="b"/>
              <a:pathLst>
                <a:path w="27512" h="2331" extrusionOk="0">
                  <a:moveTo>
                    <a:pt x="1669" y="1"/>
                  </a:moveTo>
                  <a:cubicBezTo>
                    <a:pt x="1144" y="1"/>
                    <a:pt x="619" y="165"/>
                    <a:pt x="151" y="493"/>
                  </a:cubicBezTo>
                  <a:cubicBezTo>
                    <a:pt x="36" y="574"/>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0"/>
                    <a:pt x="13755" y="2330"/>
                  </a:cubicBezTo>
                  <a:cubicBezTo>
                    <a:pt x="14281" y="2330"/>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4"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4115675" y="3602925"/>
              <a:ext cx="687800" cy="58275"/>
            </a:xfrm>
            <a:custGeom>
              <a:avLst/>
              <a:gdLst/>
              <a:ahLst/>
              <a:cxnLst/>
              <a:rect l="l" t="t" r="r" b="b"/>
              <a:pathLst>
                <a:path w="27512" h="2331" extrusionOk="0">
                  <a:moveTo>
                    <a:pt x="1669" y="0"/>
                  </a:moveTo>
                  <a:cubicBezTo>
                    <a:pt x="1144" y="0"/>
                    <a:pt x="619" y="165"/>
                    <a:pt x="151" y="493"/>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7"/>
                    <a:pt x="5173" y="2331"/>
                    <a:pt x="5698" y="2331"/>
                  </a:cubicBezTo>
                  <a:cubicBezTo>
                    <a:pt x="6223" y="2331"/>
                    <a:pt x="6748" y="2167"/>
                    <a:pt x="7216" y="1838"/>
                  </a:cubicBezTo>
                  <a:lnTo>
                    <a:pt x="8467" y="963"/>
                  </a:lnTo>
                  <a:cubicBezTo>
                    <a:pt x="8856" y="690"/>
                    <a:pt x="9291" y="554"/>
                    <a:pt x="9727" y="554"/>
                  </a:cubicBezTo>
                  <a:cubicBezTo>
                    <a:pt x="10163" y="554"/>
                    <a:pt x="10599" y="690"/>
                    <a:pt x="10987" y="963"/>
                  </a:cubicBezTo>
                  <a:lnTo>
                    <a:pt x="12237" y="1838"/>
                  </a:lnTo>
                  <a:cubicBezTo>
                    <a:pt x="12706" y="2167"/>
                    <a:pt x="13231" y="2330"/>
                    <a:pt x="13755" y="2330"/>
                  </a:cubicBezTo>
                  <a:cubicBezTo>
                    <a:pt x="14281" y="2330"/>
                    <a:pt x="14806" y="2167"/>
                    <a:pt x="15274" y="1838"/>
                  </a:cubicBezTo>
                  <a:lnTo>
                    <a:pt x="16524" y="963"/>
                  </a:lnTo>
                  <a:cubicBezTo>
                    <a:pt x="16913" y="690"/>
                    <a:pt x="17349" y="554"/>
                    <a:pt x="17785" y="554"/>
                  </a:cubicBezTo>
                  <a:cubicBezTo>
                    <a:pt x="18220" y="554"/>
                    <a:pt x="18656" y="690"/>
                    <a:pt x="19045" y="963"/>
                  </a:cubicBezTo>
                  <a:lnTo>
                    <a:pt x="20295" y="1838"/>
                  </a:lnTo>
                  <a:cubicBezTo>
                    <a:pt x="20764" y="2167"/>
                    <a:pt x="21289" y="2331"/>
                    <a:pt x="21814" y="2331"/>
                  </a:cubicBezTo>
                  <a:cubicBezTo>
                    <a:pt x="22339" y="2331"/>
                    <a:pt x="22864" y="2167"/>
                    <a:pt x="23332" y="1838"/>
                  </a:cubicBezTo>
                  <a:lnTo>
                    <a:pt x="24582" y="963"/>
                  </a:lnTo>
                  <a:cubicBezTo>
                    <a:pt x="24970" y="690"/>
                    <a:pt x="25406" y="554"/>
                    <a:pt x="25842" y="554"/>
                  </a:cubicBezTo>
                  <a:cubicBezTo>
                    <a:pt x="26278" y="554"/>
                    <a:pt x="26714" y="690"/>
                    <a:pt x="27102" y="963"/>
                  </a:cubicBezTo>
                  <a:cubicBezTo>
                    <a:pt x="27142" y="991"/>
                    <a:pt x="27187" y="1004"/>
                    <a:pt x="27231" y="1004"/>
                  </a:cubicBezTo>
                  <a:cubicBezTo>
                    <a:pt x="27313" y="1004"/>
                    <a:pt x="27393" y="958"/>
                    <a:pt x="27440" y="874"/>
                  </a:cubicBezTo>
                  <a:cubicBezTo>
                    <a:pt x="27511" y="743"/>
                    <a:pt x="27476" y="572"/>
                    <a:pt x="27361" y="493"/>
                  </a:cubicBezTo>
                  <a:cubicBezTo>
                    <a:pt x="26893" y="165"/>
                    <a:pt x="26368" y="0"/>
                    <a:pt x="25843" y="0"/>
                  </a:cubicBezTo>
                  <a:cubicBezTo>
                    <a:pt x="25317" y="0"/>
                    <a:pt x="24792" y="165"/>
                    <a:pt x="24324" y="493"/>
                  </a:cubicBezTo>
                  <a:lnTo>
                    <a:pt x="23074" y="1367"/>
                  </a:lnTo>
                  <a:cubicBezTo>
                    <a:pt x="22685" y="1640"/>
                    <a:pt x="22249" y="1776"/>
                    <a:pt x="21813" y="1776"/>
                  </a:cubicBezTo>
                  <a:cubicBezTo>
                    <a:pt x="21377" y="1776"/>
                    <a:pt x="20942" y="1640"/>
                    <a:pt x="20553" y="1367"/>
                  </a:cubicBezTo>
                  <a:lnTo>
                    <a:pt x="19304" y="493"/>
                  </a:lnTo>
                  <a:cubicBezTo>
                    <a:pt x="18835" y="165"/>
                    <a:pt x="18310" y="0"/>
                    <a:pt x="17785" y="0"/>
                  </a:cubicBezTo>
                  <a:cubicBezTo>
                    <a:pt x="17260" y="0"/>
                    <a:pt x="16735" y="165"/>
                    <a:pt x="16267" y="493"/>
                  </a:cubicBezTo>
                  <a:lnTo>
                    <a:pt x="15016" y="1367"/>
                  </a:lnTo>
                  <a:cubicBezTo>
                    <a:pt x="14627" y="1640"/>
                    <a:pt x="14192" y="1777"/>
                    <a:pt x="13756" y="1777"/>
                  </a:cubicBezTo>
                  <a:cubicBezTo>
                    <a:pt x="13320" y="1777"/>
                    <a:pt x="12884" y="1640"/>
                    <a:pt x="12496" y="1367"/>
                  </a:cubicBezTo>
                  <a:lnTo>
                    <a:pt x="11245" y="493"/>
                  </a:lnTo>
                  <a:cubicBezTo>
                    <a:pt x="10777" y="165"/>
                    <a:pt x="10252" y="0"/>
                    <a:pt x="9727" y="0"/>
                  </a:cubicBezTo>
                  <a:cubicBezTo>
                    <a:pt x="9202" y="0"/>
                    <a:pt x="8676" y="165"/>
                    <a:pt x="8208" y="493"/>
                  </a:cubicBezTo>
                  <a:lnTo>
                    <a:pt x="6959" y="1367"/>
                  </a:lnTo>
                  <a:cubicBezTo>
                    <a:pt x="6570" y="1640"/>
                    <a:pt x="6134" y="1777"/>
                    <a:pt x="5698" y="1777"/>
                  </a:cubicBezTo>
                  <a:cubicBezTo>
                    <a:pt x="5263" y="1777"/>
                    <a:pt x="4827" y="1640"/>
                    <a:pt x="4438" y="1367"/>
                  </a:cubicBezTo>
                  <a:lnTo>
                    <a:pt x="3188" y="493"/>
                  </a:lnTo>
                  <a:cubicBezTo>
                    <a:pt x="2719" y="165"/>
                    <a:pt x="2194" y="0"/>
                    <a:pt x="1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4115675" y="366015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8"/>
                  </a:lnTo>
                  <a:cubicBezTo>
                    <a:pt x="4648" y="2166"/>
                    <a:pt x="5173" y="2330"/>
                    <a:pt x="5698" y="2330"/>
                  </a:cubicBezTo>
                  <a:cubicBezTo>
                    <a:pt x="6223" y="2330"/>
                    <a:pt x="6748" y="2166"/>
                    <a:pt x="7216" y="1838"/>
                  </a:cubicBezTo>
                  <a:lnTo>
                    <a:pt x="8467" y="963"/>
                  </a:lnTo>
                  <a:cubicBezTo>
                    <a:pt x="8856" y="691"/>
                    <a:pt x="9291" y="555"/>
                    <a:pt x="9727" y="555"/>
                  </a:cubicBezTo>
                  <a:cubicBezTo>
                    <a:pt x="10163" y="555"/>
                    <a:pt x="10599" y="691"/>
                    <a:pt x="10987" y="963"/>
                  </a:cubicBezTo>
                  <a:lnTo>
                    <a:pt x="12237" y="1838"/>
                  </a:lnTo>
                  <a:cubicBezTo>
                    <a:pt x="12706" y="2166"/>
                    <a:pt x="13231" y="2330"/>
                    <a:pt x="13755" y="2330"/>
                  </a:cubicBezTo>
                  <a:cubicBezTo>
                    <a:pt x="14281" y="2330"/>
                    <a:pt x="14806" y="2166"/>
                    <a:pt x="15274" y="1838"/>
                  </a:cubicBezTo>
                  <a:lnTo>
                    <a:pt x="16524" y="963"/>
                  </a:lnTo>
                  <a:cubicBezTo>
                    <a:pt x="16913" y="691"/>
                    <a:pt x="17349" y="555"/>
                    <a:pt x="17785" y="555"/>
                  </a:cubicBezTo>
                  <a:cubicBezTo>
                    <a:pt x="18220" y="555"/>
                    <a:pt x="18656" y="691"/>
                    <a:pt x="19045" y="963"/>
                  </a:cubicBezTo>
                  <a:lnTo>
                    <a:pt x="20295" y="1838"/>
                  </a:lnTo>
                  <a:cubicBezTo>
                    <a:pt x="20764" y="2166"/>
                    <a:pt x="21289" y="2330"/>
                    <a:pt x="21814" y="2330"/>
                  </a:cubicBezTo>
                  <a:cubicBezTo>
                    <a:pt x="22339" y="2330"/>
                    <a:pt x="22864" y="2166"/>
                    <a:pt x="23332" y="1838"/>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2" y="0"/>
                    <a:pt x="9727" y="0"/>
                  </a:cubicBezTo>
                  <a:cubicBezTo>
                    <a:pt x="9202" y="0"/>
                    <a:pt x="8676" y="164"/>
                    <a:pt x="8208" y="492"/>
                  </a:cubicBezTo>
                  <a:lnTo>
                    <a:pt x="6959" y="1368"/>
                  </a:lnTo>
                  <a:cubicBezTo>
                    <a:pt x="6570" y="1640"/>
                    <a:pt x="6134" y="1776"/>
                    <a:pt x="5698" y="1776"/>
                  </a:cubicBezTo>
                  <a:cubicBezTo>
                    <a:pt x="5263" y="1776"/>
                    <a:pt x="4827" y="1640"/>
                    <a:pt x="4438" y="1368"/>
                  </a:cubicBezTo>
                  <a:lnTo>
                    <a:pt x="3188" y="492"/>
                  </a:lnTo>
                  <a:cubicBezTo>
                    <a:pt x="2719" y="164"/>
                    <a:pt x="2194" y="0"/>
                    <a:pt x="1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4115675" y="371840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7"/>
                    <a:pt x="21813" y="1777"/>
                  </a:cubicBezTo>
                  <a:cubicBezTo>
                    <a:pt x="21378" y="1777"/>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7"/>
                    <a:pt x="13756" y="1777"/>
                  </a:cubicBezTo>
                  <a:cubicBezTo>
                    <a:pt x="13320" y="1777"/>
                    <a:pt x="12884" y="1640"/>
                    <a:pt x="12496" y="1368"/>
                  </a:cubicBezTo>
                  <a:lnTo>
                    <a:pt x="11245" y="492"/>
                  </a:lnTo>
                  <a:cubicBezTo>
                    <a:pt x="10777" y="164"/>
                    <a:pt x="10252" y="0"/>
                    <a:pt x="9727" y="0"/>
                  </a:cubicBezTo>
                  <a:cubicBezTo>
                    <a:pt x="9202" y="0"/>
                    <a:pt x="8676" y="164"/>
                    <a:pt x="8208" y="492"/>
                  </a:cubicBezTo>
                  <a:lnTo>
                    <a:pt x="6959" y="1368"/>
                  </a:lnTo>
                  <a:cubicBezTo>
                    <a:pt x="6570" y="1640"/>
                    <a:pt x="6134" y="1777"/>
                    <a:pt x="5698" y="1777"/>
                  </a:cubicBezTo>
                  <a:cubicBezTo>
                    <a:pt x="5263" y="1777"/>
                    <a:pt x="4827" y="1640"/>
                    <a:pt x="4438" y="1368"/>
                  </a:cubicBezTo>
                  <a:lnTo>
                    <a:pt x="3188" y="492"/>
                  </a:lnTo>
                  <a:cubicBezTo>
                    <a:pt x="2719" y="164"/>
                    <a:pt x="2194" y="0"/>
                    <a:pt x="1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4115675" y="3775625"/>
              <a:ext cx="687800" cy="58300"/>
            </a:xfrm>
            <a:custGeom>
              <a:avLst/>
              <a:gdLst/>
              <a:ahLst/>
              <a:cxnLst/>
              <a:rect l="l" t="t" r="r" b="b"/>
              <a:pathLst>
                <a:path w="27512" h="2332" extrusionOk="0">
                  <a:moveTo>
                    <a:pt x="9726" y="0"/>
                  </a:moveTo>
                  <a:cubicBezTo>
                    <a:pt x="9201" y="0"/>
                    <a:pt x="8676" y="164"/>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ubicBezTo>
                    <a:pt x="1144" y="1"/>
                    <a:pt x="619" y="165"/>
                    <a:pt x="151" y="492"/>
                  </a:cubicBezTo>
                  <a:cubicBezTo>
                    <a:pt x="36" y="573"/>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4"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1" y="0"/>
                    <a:pt x="9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4115675" y="3832850"/>
              <a:ext cx="687800" cy="58275"/>
            </a:xfrm>
            <a:custGeom>
              <a:avLst/>
              <a:gdLst/>
              <a:ahLst/>
              <a:cxnLst/>
              <a:rect l="l" t="t" r="r" b="b"/>
              <a:pathLst>
                <a:path w="27512" h="2331" extrusionOk="0">
                  <a:moveTo>
                    <a:pt x="1669" y="1"/>
                  </a:moveTo>
                  <a:cubicBezTo>
                    <a:pt x="1144" y="1"/>
                    <a:pt x="619" y="165"/>
                    <a:pt x="151" y="493"/>
                  </a:cubicBezTo>
                  <a:cubicBezTo>
                    <a:pt x="36" y="573"/>
                    <a:pt x="0" y="743"/>
                    <a:pt x="72" y="874"/>
                  </a:cubicBezTo>
                  <a:cubicBezTo>
                    <a:pt x="118" y="958"/>
                    <a:pt x="198" y="1004"/>
                    <a:pt x="280" y="1004"/>
                  </a:cubicBezTo>
                  <a:cubicBezTo>
                    <a:pt x="324" y="1004"/>
                    <a:pt x="368" y="991"/>
                    <a:pt x="408" y="963"/>
                  </a:cubicBezTo>
                  <a:cubicBezTo>
                    <a:pt x="797" y="691"/>
                    <a:pt x="1233" y="554"/>
                    <a:pt x="1669" y="554"/>
                  </a:cubicBezTo>
                  <a:cubicBezTo>
                    <a:pt x="2105" y="554"/>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4"/>
                    <a:pt x="9727" y="554"/>
                  </a:cubicBezTo>
                  <a:cubicBezTo>
                    <a:pt x="10163" y="554"/>
                    <a:pt x="10599" y="691"/>
                    <a:pt x="10987" y="963"/>
                  </a:cubicBezTo>
                  <a:lnTo>
                    <a:pt x="12237" y="1839"/>
                  </a:lnTo>
                  <a:cubicBezTo>
                    <a:pt x="12706" y="2166"/>
                    <a:pt x="13231" y="2330"/>
                    <a:pt x="13755" y="2330"/>
                  </a:cubicBezTo>
                  <a:cubicBezTo>
                    <a:pt x="14281" y="2330"/>
                    <a:pt x="14806" y="2166"/>
                    <a:pt x="15274" y="1839"/>
                  </a:cubicBezTo>
                  <a:lnTo>
                    <a:pt x="16524" y="963"/>
                  </a:lnTo>
                  <a:cubicBezTo>
                    <a:pt x="16913" y="691"/>
                    <a:pt x="17349" y="554"/>
                    <a:pt x="17785" y="554"/>
                  </a:cubicBezTo>
                  <a:cubicBezTo>
                    <a:pt x="18220" y="554"/>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4"/>
                    <a:pt x="25842" y="554"/>
                  </a:cubicBezTo>
                  <a:cubicBezTo>
                    <a:pt x="26278" y="554"/>
                    <a:pt x="26714" y="691"/>
                    <a:pt x="27102" y="963"/>
                  </a:cubicBezTo>
                  <a:cubicBezTo>
                    <a:pt x="27142" y="991"/>
                    <a:pt x="27187" y="1004"/>
                    <a:pt x="27231" y="1004"/>
                  </a:cubicBezTo>
                  <a:cubicBezTo>
                    <a:pt x="27313" y="1004"/>
                    <a:pt x="27393" y="958"/>
                    <a:pt x="27440" y="874"/>
                  </a:cubicBezTo>
                  <a:cubicBezTo>
                    <a:pt x="27511" y="743"/>
                    <a:pt x="27476" y="573"/>
                    <a:pt x="27361" y="493"/>
                  </a:cubicBezTo>
                  <a:cubicBezTo>
                    <a:pt x="26893" y="165"/>
                    <a:pt x="26368" y="1"/>
                    <a:pt x="25843" y="1"/>
                  </a:cubicBezTo>
                  <a:cubicBezTo>
                    <a:pt x="25317" y="1"/>
                    <a:pt x="24792" y="165"/>
                    <a:pt x="24324" y="493"/>
                  </a:cubicBezTo>
                  <a:lnTo>
                    <a:pt x="23074" y="1368"/>
                  </a:lnTo>
                  <a:cubicBezTo>
                    <a:pt x="22685" y="1640"/>
                    <a:pt x="22249" y="1776"/>
                    <a:pt x="21813" y="1776"/>
                  </a:cubicBezTo>
                  <a:cubicBezTo>
                    <a:pt x="21378" y="1776"/>
                    <a:pt x="20942" y="1640"/>
                    <a:pt x="20553" y="1368"/>
                  </a:cubicBezTo>
                  <a:lnTo>
                    <a:pt x="19304" y="493"/>
                  </a:lnTo>
                  <a:cubicBezTo>
                    <a:pt x="18835" y="165"/>
                    <a:pt x="18310" y="1"/>
                    <a:pt x="17785" y="1"/>
                  </a:cubicBezTo>
                  <a:cubicBezTo>
                    <a:pt x="17260" y="1"/>
                    <a:pt x="16735" y="165"/>
                    <a:pt x="16267" y="493"/>
                  </a:cubicBezTo>
                  <a:lnTo>
                    <a:pt x="15016" y="1368"/>
                  </a:lnTo>
                  <a:cubicBezTo>
                    <a:pt x="14627" y="1640"/>
                    <a:pt x="14192" y="1776"/>
                    <a:pt x="13756" y="1776"/>
                  </a:cubicBezTo>
                  <a:cubicBezTo>
                    <a:pt x="13320" y="1776"/>
                    <a:pt x="12884" y="1640"/>
                    <a:pt x="12496" y="1368"/>
                  </a:cubicBezTo>
                  <a:lnTo>
                    <a:pt x="11245" y="493"/>
                  </a:lnTo>
                  <a:cubicBezTo>
                    <a:pt x="10777" y="165"/>
                    <a:pt x="10252" y="1"/>
                    <a:pt x="9727" y="1"/>
                  </a:cubicBezTo>
                  <a:cubicBezTo>
                    <a:pt x="9202" y="1"/>
                    <a:pt x="8676" y="165"/>
                    <a:pt x="8208" y="493"/>
                  </a:cubicBezTo>
                  <a:lnTo>
                    <a:pt x="6959" y="1368"/>
                  </a:lnTo>
                  <a:cubicBezTo>
                    <a:pt x="6570" y="1640"/>
                    <a:pt x="6134" y="1776"/>
                    <a:pt x="5698" y="1776"/>
                  </a:cubicBezTo>
                  <a:cubicBezTo>
                    <a:pt x="5263" y="1776"/>
                    <a:pt x="4827" y="1640"/>
                    <a:pt x="4438" y="1368"/>
                  </a:cubicBezTo>
                  <a:lnTo>
                    <a:pt x="3188" y="493"/>
                  </a:lnTo>
                  <a:cubicBezTo>
                    <a:pt x="2719" y="165"/>
                    <a:pt x="2194" y="1"/>
                    <a:pt x="1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4115675" y="3890075"/>
              <a:ext cx="687800" cy="58275"/>
            </a:xfrm>
            <a:custGeom>
              <a:avLst/>
              <a:gdLst/>
              <a:ahLst/>
              <a:cxnLst/>
              <a:rect l="l" t="t" r="r" b="b"/>
              <a:pathLst>
                <a:path w="27512" h="2331" extrusionOk="0">
                  <a:moveTo>
                    <a:pt x="1669" y="0"/>
                  </a:moveTo>
                  <a:cubicBezTo>
                    <a:pt x="1144" y="0"/>
                    <a:pt x="619" y="164"/>
                    <a:pt x="151" y="491"/>
                  </a:cubicBezTo>
                  <a:cubicBezTo>
                    <a:pt x="36" y="572"/>
                    <a:pt x="0" y="743"/>
                    <a:pt x="72" y="873"/>
                  </a:cubicBezTo>
                  <a:cubicBezTo>
                    <a:pt x="118" y="958"/>
                    <a:pt x="198" y="1004"/>
                    <a:pt x="280" y="1004"/>
                  </a:cubicBezTo>
                  <a:cubicBezTo>
                    <a:pt x="324" y="1004"/>
                    <a:pt x="368" y="991"/>
                    <a:pt x="408" y="962"/>
                  </a:cubicBezTo>
                  <a:cubicBezTo>
                    <a:pt x="797" y="690"/>
                    <a:pt x="1233" y="554"/>
                    <a:pt x="1669" y="554"/>
                  </a:cubicBezTo>
                  <a:cubicBezTo>
                    <a:pt x="2105" y="554"/>
                    <a:pt x="2541" y="690"/>
                    <a:pt x="2930" y="962"/>
                  </a:cubicBezTo>
                  <a:lnTo>
                    <a:pt x="4179" y="1838"/>
                  </a:lnTo>
                  <a:cubicBezTo>
                    <a:pt x="4648" y="2166"/>
                    <a:pt x="5173" y="2330"/>
                    <a:pt x="5698" y="2330"/>
                  </a:cubicBezTo>
                  <a:cubicBezTo>
                    <a:pt x="6223" y="2330"/>
                    <a:pt x="6748" y="2166"/>
                    <a:pt x="7216" y="1838"/>
                  </a:cubicBezTo>
                  <a:lnTo>
                    <a:pt x="8467" y="962"/>
                  </a:lnTo>
                  <a:cubicBezTo>
                    <a:pt x="8856" y="690"/>
                    <a:pt x="9291" y="554"/>
                    <a:pt x="9727" y="554"/>
                  </a:cubicBezTo>
                  <a:cubicBezTo>
                    <a:pt x="10163" y="554"/>
                    <a:pt x="10599" y="690"/>
                    <a:pt x="10987" y="962"/>
                  </a:cubicBezTo>
                  <a:lnTo>
                    <a:pt x="12237" y="1838"/>
                  </a:lnTo>
                  <a:cubicBezTo>
                    <a:pt x="12706" y="2166"/>
                    <a:pt x="13231" y="2330"/>
                    <a:pt x="13755" y="2330"/>
                  </a:cubicBezTo>
                  <a:cubicBezTo>
                    <a:pt x="14281" y="2330"/>
                    <a:pt x="14806" y="2166"/>
                    <a:pt x="15274" y="1838"/>
                  </a:cubicBezTo>
                  <a:lnTo>
                    <a:pt x="16524" y="962"/>
                  </a:lnTo>
                  <a:cubicBezTo>
                    <a:pt x="16913" y="690"/>
                    <a:pt x="17349" y="554"/>
                    <a:pt x="17785" y="554"/>
                  </a:cubicBezTo>
                  <a:cubicBezTo>
                    <a:pt x="18220" y="554"/>
                    <a:pt x="18656" y="690"/>
                    <a:pt x="19045" y="962"/>
                  </a:cubicBezTo>
                  <a:lnTo>
                    <a:pt x="20295" y="1838"/>
                  </a:lnTo>
                  <a:cubicBezTo>
                    <a:pt x="20764" y="2166"/>
                    <a:pt x="21289" y="2330"/>
                    <a:pt x="21814" y="2330"/>
                  </a:cubicBezTo>
                  <a:cubicBezTo>
                    <a:pt x="22339" y="2330"/>
                    <a:pt x="22864" y="2166"/>
                    <a:pt x="23332" y="1838"/>
                  </a:cubicBezTo>
                  <a:lnTo>
                    <a:pt x="24582" y="962"/>
                  </a:lnTo>
                  <a:cubicBezTo>
                    <a:pt x="24970" y="690"/>
                    <a:pt x="25406" y="554"/>
                    <a:pt x="25842" y="554"/>
                  </a:cubicBezTo>
                  <a:cubicBezTo>
                    <a:pt x="26278" y="554"/>
                    <a:pt x="26714" y="690"/>
                    <a:pt x="27102" y="962"/>
                  </a:cubicBezTo>
                  <a:cubicBezTo>
                    <a:pt x="27142" y="991"/>
                    <a:pt x="27187" y="1004"/>
                    <a:pt x="27231" y="1004"/>
                  </a:cubicBezTo>
                  <a:cubicBezTo>
                    <a:pt x="27313" y="1004"/>
                    <a:pt x="27393" y="958"/>
                    <a:pt x="27440" y="873"/>
                  </a:cubicBezTo>
                  <a:cubicBezTo>
                    <a:pt x="27511" y="743"/>
                    <a:pt x="27476" y="572"/>
                    <a:pt x="27361" y="491"/>
                  </a:cubicBezTo>
                  <a:cubicBezTo>
                    <a:pt x="26893" y="164"/>
                    <a:pt x="26368" y="0"/>
                    <a:pt x="25843" y="0"/>
                  </a:cubicBezTo>
                  <a:cubicBezTo>
                    <a:pt x="25317" y="0"/>
                    <a:pt x="24792" y="164"/>
                    <a:pt x="24324" y="491"/>
                  </a:cubicBezTo>
                  <a:lnTo>
                    <a:pt x="23074" y="1367"/>
                  </a:lnTo>
                  <a:cubicBezTo>
                    <a:pt x="22685" y="1639"/>
                    <a:pt x="22249" y="1776"/>
                    <a:pt x="21813" y="1776"/>
                  </a:cubicBezTo>
                  <a:cubicBezTo>
                    <a:pt x="21378" y="1776"/>
                    <a:pt x="20942" y="1639"/>
                    <a:pt x="20553" y="1367"/>
                  </a:cubicBezTo>
                  <a:lnTo>
                    <a:pt x="19304" y="491"/>
                  </a:lnTo>
                  <a:cubicBezTo>
                    <a:pt x="18835" y="164"/>
                    <a:pt x="18310" y="0"/>
                    <a:pt x="17785" y="0"/>
                  </a:cubicBezTo>
                  <a:cubicBezTo>
                    <a:pt x="17260" y="0"/>
                    <a:pt x="16734" y="164"/>
                    <a:pt x="16267" y="491"/>
                  </a:cubicBezTo>
                  <a:lnTo>
                    <a:pt x="15016" y="1367"/>
                  </a:lnTo>
                  <a:cubicBezTo>
                    <a:pt x="14627" y="1639"/>
                    <a:pt x="14192" y="1776"/>
                    <a:pt x="13756" y="1776"/>
                  </a:cubicBezTo>
                  <a:cubicBezTo>
                    <a:pt x="13320" y="1776"/>
                    <a:pt x="12884" y="1639"/>
                    <a:pt x="12496" y="1367"/>
                  </a:cubicBezTo>
                  <a:lnTo>
                    <a:pt x="11245" y="491"/>
                  </a:lnTo>
                  <a:cubicBezTo>
                    <a:pt x="10777" y="164"/>
                    <a:pt x="10252" y="0"/>
                    <a:pt x="9727" y="0"/>
                  </a:cubicBezTo>
                  <a:cubicBezTo>
                    <a:pt x="9202" y="0"/>
                    <a:pt x="8676" y="164"/>
                    <a:pt x="8208" y="491"/>
                  </a:cubicBezTo>
                  <a:lnTo>
                    <a:pt x="6959" y="1367"/>
                  </a:lnTo>
                  <a:cubicBezTo>
                    <a:pt x="6570" y="1639"/>
                    <a:pt x="6134" y="1776"/>
                    <a:pt x="5698" y="1776"/>
                  </a:cubicBezTo>
                  <a:cubicBezTo>
                    <a:pt x="5263" y="1776"/>
                    <a:pt x="4827" y="1639"/>
                    <a:pt x="4438" y="1367"/>
                  </a:cubicBezTo>
                  <a:lnTo>
                    <a:pt x="3188" y="491"/>
                  </a:lnTo>
                  <a:cubicBezTo>
                    <a:pt x="2719" y="164"/>
                    <a:pt x="2194" y="0"/>
                    <a:pt x="1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4115675" y="3947275"/>
              <a:ext cx="687800" cy="58300"/>
            </a:xfrm>
            <a:custGeom>
              <a:avLst/>
              <a:gdLst/>
              <a:ahLst/>
              <a:cxnLst/>
              <a:rect l="l" t="t" r="r" b="b"/>
              <a:pathLst>
                <a:path w="27512" h="2332" extrusionOk="0">
                  <a:moveTo>
                    <a:pt x="1669" y="1"/>
                  </a:moveTo>
                  <a:cubicBezTo>
                    <a:pt x="1144" y="1"/>
                    <a:pt x="619" y="165"/>
                    <a:pt x="151" y="493"/>
                  </a:cubicBezTo>
                  <a:cubicBezTo>
                    <a:pt x="36" y="574"/>
                    <a:pt x="0" y="745"/>
                    <a:pt x="72" y="874"/>
                  </a:cubicBezTo>
                  <a:cubicBezTo>
                    <a:pt x="118" y="959"/>
                    <a:pt x="198" y="1005"/>
                    <a:pt x="280" y="1005"/>
                  </a:cubicBezTo>
                  <a:cubicBezTo>
                    <a:pt x="324" y="1005"/>
                    <a:pt x="368" y="992"/>
                    <a:pt x="408" y="964"/>
                  </a:cubicBezTo>
                  <a:cubicBezTo>
                    <a:pt x="797" y="691"/>
                    <a:pt x="1233" y="555"/>
                    <a:pt x="1669" y="555"/>
                  </a:cubicBezTo>
                  <a:cubicBezTo>
                    <a:pt x="2105" y="555"/>
                    <a:pt x="2541" y="691"/>
                    <a:pt x="2930" y="964"/>
                  </a:cubicBezTo>
                  <a:lnTo>
                    <a:pt x="4179" y="1839"/>
                  </a:lnTo>
                  <a:cubicBezTo>
                    <a:pt x="4648" y="2167"/>
                    <a:pt x="5173" y="2331"/>
                    <a:pt x="5698" y="2331"/>
                  </a:cubicBezTo>
                  <a:cubicBezTo>
                    <a:pt x="6223" y="2331"/>
                    <a:pt x="6748" y="2167"/>
                    <a:pt x="7216" y="1839"/>
                  </a:cubicBezTo>
                  <a:lnTo>
                    <a:pt x="8467" y="964"/>
                  </a:lnTo>
                  <a:cubicBezTo>
                    <a:pt x="8856" y="691"/>
                    <a:pt x="9291" y="555"/>
                    <a:pt x="9727" y="555"/>
                  </a:cubicBezTo>
                  <a:cubicBezTo>
                    <a:pt x="10163" y="555"/>
                    <a:pt x="10599" y="691"/>
                    <a:pt x="10987" y="964"/>
                  </a:cubicBezTo>
                  <a:lnTo>
                    <a:pt x="12237" y="1839"/>
                  </a:lnTo>
                  <a:cubicBezTo>
                    <a:pt x="12706" y="2167"/>
                    <a:pt x="13231" y="2331"/>
                    <a:pt x="13755" y="2331"/>
                  </a:cubicBezTo>
                  <a:cubicBezTo>
                    <a:pt x="14281" y="2331"/>
                    <a:pt x="14806" y="2167"/>
                    <a:pt x="15274" y="1839"/>
                  </a:cubicBezTo>
                  <a:lnTo>
                    <a:pt x="16524" y="964"/>
                  </a:lnTo>
                  <a:cubicBezTo>
                    <a:pt x="16913" y="691"/>
                    <a:pt x="17349" y="555"/>
                    <a:pt x="17785" y="555"/>
                  </a:cubicBezTo>
                  <a:cubicBezTo>
                    <a:pt x="18220" y="555"/>
                    <a:pt x="18656" y="691"/>
                    <a:pt x="19045" y="964"/>
                  </a:cubicBezTo>
                  <a:lnTo>
                    <a:pt x="20295" y="1839"/>
                  </a:lnTo>
                  <a:cubicBezTo>
                    <a:pt x="20764" y="2167"/>
                    <a:pt x="21289" y="2331"/>
                    <a:pt x="21814" y="2331"/>
                  </a:cubicBezTo>
                  <a:cubicBezTo>
                    <a:pt x="22339" y="2331"/>
                    <a:pt x="22864" y="2167"/>
                    <a:pt x="23332" y="1839"/>
                  </a:cubicBezTo>
                  <a:lnTo>
                    <a:pt x="24582" y="964"/>
                  </a:lnTo>
                  <a:cubicBezTo>
                    <a:pt x="24970" y="691"/>
                    <a:pt x="25406" y="555"/>
                    <a:pt x="25842" y="555"/>
                  </a:cubicBezTo>
                  <a:cubicBezTo>
                    <a:pt x="26278" y="555"/>
                    <a:pt x="26714" y="691"/>
                    <a:pt x="27102" y="964"/>
                  </a:cubicBezTo>
                  <a:cubicBezTo>
                    <a:pt x="27142" y="992"/>
                    <a:pt x="27187" y="1005"/>
                    <a:pt x="27231" y="1005"/>
                  </a:cubicBezTo>
                  <a:cubicBezTo>
                    <a:pt x="27313" y="1005"/>
                    <a:pt x="27393" y="959"/>
                    <a:pt x="27440" y="874"/>
                  </a:cubicBezTo>
                  <a:cubicBezTo>
                    <a:pt x="27511" y="745"/>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accent4"/>
        </a:solidFill>
        <a:effectLst/>
      </p:bgPr>
    </p:bg>
    <p:spTree>
      <p:nvGrpSpPr>
        <p:cNvPr id="1" name="Shape 675"/>
        <p:cNvGrpSpPr/>
        <p:nvPr/>
      </p:nvGrpSpPr>
      <p:grpSpPr>
        <a:xfrm>
          <a:off x="0" y="0"/>
          <a:ext cx="0" cy="0"/>
          <a:chOff x="0" y="0"/>
          <a:chExt cx="0" cy="0"/>
        </a:xfrm>
      </p:grpSpPr>
      <p:sp>
        <p:nvSpPr>
          <p:cNvPr id="676" name="Google Shape;676;p27"/>
          <p:cNvSpPr/>
          <p:nvPr/>
        </p:nvSpPr>
        <p:spPr>
          <a:xfrm rot="2390142">
            <a:off x="8284025" y="3810835"/>
            <a:ext cx="752327" cy="1327200"/>
          </a:xfrm>
          <a:custGeom>
            <a:avLst/>
            <a:gdLst/>
            <a:ahLst/>
            <a:cxnLst/>
            <a:rect l="l" t="t" r="r" b="b"/>
            <a:pathLst>
              <a:path w="9433" h="16641" extrusionOk="0">
                <a:moveTo>
                  <a:pt x="668" y="0"/>
                </a:moveTo>
                <a:cubicBezTo>
                  <a:pt x="572" y="0"/>
                  <a:pt x="473" y="18"/>
                  <a:pt x="372" y="57"/>
                </a:cubicBezTo>
                <a:cubicBezTo>
                  <a:pt x="79" y="218"/>
                  <a:pt x="0" y="625"/>
                  <a:pt x="112" y="941"/>
                </a:cubicBezTo>
                <a:cubicBezTo>
                  <a:pt x="365" y="1651"/>
                  <a:pt x="1488" y="2224"/>
                  <a:pt x="2522" y="2950"/>
                </a:cubicBezTo>
                <a:cubicBezTo>
                  <a:pt x="2999" y="3580"/>
                  <a:pt x="3449" y="4228"/>
                  <a:pt x="3870" y="4895"/>
                </a:cubicBezTo>
                <a:cubicBezTo>
                  <a:pt x="3492" y="4437"/>
                  <a:pt x="2958" y="3903"/>
                  <a:pt x="2455" y="3804"/>
                </a:cubicBezTo>
                <a:cubicBezTo>
                  <a:pt x="2414" y="3796"/>
                  <a:pt x="2371" y="3792"/>
                  <a:pt x="2329" y="3792"/>
                </a:cubicBezTo>
                <a:cubicBezTo>
                  <a:pt x="2189" y="3792"/>
                  <a:pt x="2049" y="3837"/>
                  <a:pt x="1955" y="3938"/>
                </a:cubicBezTo>
                <a:cubicBezTo>
                  <a:pt x="1782" y="4124"/>
                  <a:pt x="1821" y="4439"/>
                  <a:pt x="1977" y="4641"/>
                </a:cubicBezTo>
                <a:cubicBezTo>
                  <a:pt x="2338" y="5109"/>
                  <a:pt x="3328" y="5252"/>
                  <a:pt x="4271" y="5551"/>
                </a:cubicBezTo>
                <a:cubicBezTo>
                  <a:pt x="4547" y="6014"/>
                  <a:pt x="4809" y="6485"/>
                  <a:pt x="5057" y="6964"/>
                </a:cubicBezTo>
                <a:cubicBezTo>
                  <a:pt x="4683" y="6509"/>
                  <a:pt x="4061" y="5866"/>
                  <a:pt x="3493" y="5824"/>
                </a:cubicBezTo>
                <a:cubicBezTo>
                  <a:pt x="3478" y="5823"/>
                  <a:pt x="3463" y="5822"/>
                  <a:pt x="3448" y="5822"/>
                </a:cubicBezTo>
                <a:cubicBezTo>
                  <a:pt x="3289" y="5822"/>
                  <a:pt x="3126" y="5882"/>
                  <a:pt x="3032" y="6009"/>
                </a:cubicBezTo>
                <a:cubicBezTo>
                  <a:pt x="2889" y="6206"/>
                  <a:pt x="2962" y="6501"/>
                  <a:pt x="3133" y="6676"/>
                </a:cubicBezTo>
                <a:cubicBezTo>
                  <a:pt x="3527" y="7079"/>
                  <a:pt x="4357" y="7207"/>
                  <a:pt x="5273" y="7390"/>
                </a:cubicBezTo>
                <a:cubicBezTo>
                  <a:pt x="5523" y="7891"/>
                  <a:pt x="5757" y="8398"/>
                  <a:pt x="5976" y="8914"/>
                </a:cubicBezTo>
                <a:cubicBezTo>
                  <a:pt x="5792" y="8640"/>
                  <a:pt x="5548" y="8298"/>
                  <a:pt x="5309" y="8008"/>
                </a:cubicBezTo>
                <a:cubicBezTo>
                  <a:pt x="5021" y="7661"/>
                  <a:pt x="4746" y="7555"/>
                  <a:pt x="4520" y="7555"/>
                </a:cubicBezTo>
                <a:cubicBezTo>
                  <a:pt x="4262" y="7555"/>
                  <a:pt x="4070" y="7694"/>
                  <a:pt x="4000" y="7770"/>
                </a:cubicBezTo>
                <a:cubicBezTo>
                  <a:pt x="3781" y="8011"/>
                  <a:pt x="3786" y="8534"/>
                  <a:pt x="4530" y="8925"/>
                </a:cubicBezTo>
                <a:cubicBezTo>
                  <a:pt x="5231" y="9295"/>
                  <a:pt x="5908" y="9370"/>
                  <a:pt x="6174" y="9389"/>
                </a:cubicBezTo>
                <a:cubicBezTo>
                  <a:pt x="6422" y="10003"/>
                  <a:pt x="6650" y="10624"/>
                  <a:pt x="6855" y="11252"/>
                </a:cubicBezTo>
                <a:cubicBezTo>
                  <a:pt x="6661" y="10962"/>
                  <a:pt x="6388" y="10575"/>
                  <a:pt x="6121" y="10252"/>
                </a:cubicBezTo>
                <a:cubicBezTo>
                  <a:pt x="5825" y="9895"/>
                  <a:pt x="5542" y="9786"/>
                  <a:pt x="5310" y="9786"/>
                </a:cubicBezTo>
                <a:cubicBezTo>
                  <a:pt x="5045" y="9786"/>
                  <a:pt x="4847" y="9929"/>
                  <a:pt x="4776" y="10008"/>
                </a:cubicBezTo>
                <a:cubicBezTo>
                  <a:pt x="4549" y="10255"/>
                  <a:pt x="4555" y="10792"/>
                  <a:pt x="5320" y="11196"/>
                </a:cubicBezTo>
                <a:cubicBezTo>
                  <a:pt x="6022" y="11566"/>
                  <a:pt x="6699" y="11650"/>
                  <a:pt x="6988" y="11671"/>
                </a:cubicBezTo>
                <a:cubicBezTo>
                  <a:pt x="7193" y="12333"/>
                  <a:pt x="7374" y="12999"/>
                  <a:pt x="7529" y="13673"/>
                </a:cubicBezTo>
                <a:cubicBezTo>
                  <a:pt x="7371" y="13341"/>
                  <a:pt x="7154" y="12913"/>
                  <a:pt x="6934" y="12549"/>
                </a:cubicBezTo>
                <a:cubicBezTo>
                  <a:pt x="6634" y="12053"/>
                  <a:pt x="6298" y="11916"/>
                  <a:pt x="6027" y="11916"/>
                </a:cubicBezTo>
                <a:cubicBezTo>
                  <a:pt x="5799" y="11916"/>
                  <a:pt x="5617" y="12012"/>
                  <a:pt x="5541" y="12074"/>
                </a:cubicBezTo>
                <a:cubicBezTo>
                  <a:pt x="5260" y="12302"/>
                  <a:pt x="5180" y="12873"/>
                  <a:pt x="5931" y="13424"/>
                </a:cubicBezTo>
                <a:cubicBezTo>
                  <a:pt x="6629" y="13937"/>
                  <a:pt x="7350" y="14133"/>
                  <a:pt x="7645" y="14199"/>
                </a:cubicBezTo>
                <a:cubicBezTo>
                  <a:pt x="7814" y="14994"/>
                  <a:pt x="7946" y="15794"/>
                  <a:pt x="8045" y="16600"/>
                </a:cubicBezTo>
                <a:cubicBezTo>
                  <a:pt x="8096" y="16609"/>
                  <a:pt x="8148" y="16622"/>
                  <a:pt x="8198" y="16640"/>
                </a:cubicBezTo>
                <a:lnTo>
                  <a:pt x="8201" y="16641"/>
                </a:lnTo>
                <a:cubicBezTo>
                  <a:pt x="8140" y="16123"/>
                  <a:pt x="8063" y="15607"/>
                  <a:pt x="7973" y="15092"/>
                </a:cubicBezTo>
                <a:cubicBezTo>
                  <a:pt x="7916" y="14774"/>
                  <a:pt x="7855" y="14455"/>
                  <a:pt x="7787" y="14137"/>
                </a:cubicBezTo>
                <a:cubicBezTo>
                  <a:pt x="8157" y="13778"/>
                  <a:pt x="9433" y="12449"/>
                  <a:pt x="9270" y="11359"/>
                </a:cubicBezTo>
                <a:cubicBezTo>
                  <a:pt x="9234" y="11110"/>
                  <a:pt x="9092" y="10865"/>
                  <a:pt x="8863" y="10762"/>
                </a:cubicBezTo>
                <a:cubicBezTo>
                  <a:pt x="8788" y="10729"/>
                  <a:pt x="8708" y="10713"/>
                  <a:pt x="8628" y="10713"/>
                </a:cubicBezTo>
                <a:cubicBezTo>
                  <a:pt x="8366" y="10713"/>
                  <a:pt x="8100" y="10879"/>
                  <a:pt x="7951" y="11106"/>
                </a:cubicBezTo>
                <a:cubicBezTo>
                  <a:pt x="7648" y="11570"/>
                  <a:pt x="7629" y="12763"/>
                  <a:pt x="7652" y="13533"/>
                </a:cubicBezTo>
                <a:cubicBezTo>
                  <a:pt x="7495" y="12863"/>
                  <a:pt x="7313" y="12198"/>
                  <a:pt x="7107" y="11539"/>
                </a:cubicBezTo>
                <a:cubicBezTo>
                  <a:pt x="7372" y="11213"/>
                  <a:pt x="8296" y="9991"/>
                  <a:pt x="8056" y="9110"/>
                </a:cubicBezTo>
                <a:cubicBezTo>
                  <a:pt x="8001" y="8910"/>
                  <a:pt x="7861" y="8721"/>
                  <a:pt x="7664" y="8660"/>
                </a:cubicBezTo>
                <a:cubicBezTo>
                  <a:pt x="7618" y="8646"/>
                  <a:pt x="7571" y="8639"/>
                  <a:pt x="7525" y="8639"/>
                </a:cubicBezTo>
                <a:cubicBezTo>
                  <a:pt x="7289" y="8639"/>
                  <a:pt x="7057" y="8812"/>
                  <a:pt x="6949" y="9031"/>
                </a:cubicBezTo>
                <a:cubicBezTo>
                  <a:pt x="6751" y="9430"/>
                  <a:pt x="6841" y="10369"/>
                  <a:pt x="6932" y="11001"/>
                </a:cubicBezTo>
                <a:cubicBezTo>
                  <a:pt x="6839" y="10720"/>
                  <a:pt x="6740" y="10443"/>
                  <a:pt x="6639" y="10166"/>
                </a:cubicBezTo>
                <a:cubicBezTo>
                  <a:pt x="6521" y="9848"/>
                  <a:pt x="6398" y="9534"/>
                  <a:pt x="6269" y="9220"/>
                </a:cubicBezTo>
                <a:cubicBezTo>
                  <a:pt x="6514" y="8841"/>
                  <a:pt x="7336" y="7475"/>
                  <a:pt x="7103" y="6617"/>
                </a:cubicBezTo>
                <a:cubicBezTo>
                  <a:pt x="7050" y="6420"/>
                  <a:pt x="6913" y="6236"/>
                  <a:pt x="6719" y="6176"/>
                </a:cubicBezTo>
                <a:cubicBezTo>
                  <a:pt x="6673" y="6162"/>
                  <a:pt x="6628" y="6155"/>
                  <a:pt x="6582" y="6155"/>
                </a:cubicBezTo>
                <a:cubicBezTo>
                  <a:pt x="6351" y="6155"/>
                  <a:pt x="6125" y="6325"/>
                  <a:pt x="6020" y="6539"/>
                </a:cubicBezTo>
                <a:cubicBezTo>
                  <a:pt x="5767" y="7047"/>
                  <a:pt x="5868" y="7836"/>
                  <a:pt x="6068" y="8742"/>
                </a:cubicBezTo>
                <a:cubicBezTo>
                  <a:pt x="5790" y="8098"/>
                  <a:pt x="5490" y="7467"/>
                  <a:pt x="5166" y="6848"/>
                </a:cubicBezTo>
                <a:cubicBezTo>
                  <a:pt x="5265" y="6703"/>
                  <a:pt x="5495" y="6312"/>
                  <a:pt x="5872" y="5380"/>
                </a:cubicBezTo>
                <a:cubicBezTo>
                  <a:pt x="6236" y="4475"/>
                  <a:pt x="5639" y="4145"/>
                  <a:pt x="5447" y="4096"/>
                </a:cubicBezTo>
                <a:cubicBezTo>
                  <a:pt x="5410" y="4087"/>
                  <a:pt x="5370" y="4082"/>
                  <a:pt x="5330" y="4082"/>
                </a:cubicBezTo>
                <a:cubicBezTo>
                  <a:pt x="5023" y="4082"/>
                  <a:pt x="4661" y="4367"/>
                  <a:pt x="4672" y="5121"/>
                </a:cubicBezTo>
                <a:cubicBezTo>
                  <a:pt x="4679" y="5507"/>
                  <a:pt x="4739" y="5890"/>
                  <a:pt x="4851" y="6260"/>
                </a:cubicBezTo>
                <a:cubicBezTo>
                  <a:pt x="4720" y="6022"/>
                  <a:pt x="4585" y="5787"/>
                  <a:pt x="4447" y="5553"/>
                </a:cubicBezTo>
                <a:cubicBezTo>
                  <a:pt x="4377" y="5434"/>
                  <a:pt x="4306" y="5315"/>
                  <a:pt x="4233" y="5197"/>
                </a:cubicBezTo>
                <a:cubicBezTo>
                  <a:pt x="4344" y="4753"/>
                  <a:pt x="4697" y="3163"/>
                  <a:pt x="4240" y="2407"/>
                </a:cubicBezTo>
                <a:cubicBezTo>
                  <a:pt x="4137" y="2234"/>
                  <a:pt x="3957" y="2095"/>
                  <a:pt x="3756" y="2091"/>
                </a:cubicBezTo>
                <a:cubicBezTo>
                  <a:pt x="3753" y="2091"/>
                  <a:pt x="3749" y="2091"/>
                  <a:pt x="3746" y="2091"/>
                </a:cubicBezTo>
                <a:cubicBezTo>
                  <a:pt x="3467" y="2091"/>
                  <a:pt x="3241" y="2352"/>
                  <a:pt x="3191" y="2628"/>
                </a:cubicBezTo>
                <a:cubicBezTo>
                  <a:pt x="3097" y="3142"/>
                  <a:pt x="3473" y="3835"/>
                  <a:pt x="3862" y="4603"/>
                </a:cubicBezTo>
                <a:cubicBezTo>
                  <a:pt x="3485" y="4020"/>
                  <a:pt x="3087" y="3451"/>
                  <a:pt x="2671" y="2901"/>
                </a:cubicBezTo>
                <a:cubicBezTo>
                  <a:pt x="2469" y="2217"/>
                  <a:pt x="1732" y="0"/>
                  <a:pt x="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27"/>
          <p:cNvGrpSpPr/>
          <p:nvPr/>
        </p:nvGrpSpPr>
        <p:grpSpPr>
          <a:xfrm flipH="1">
            <a:off x="8" y="3433629"/>
            <a:ext cx="1300773" cy="1391922"/>
            <a:chOff x="7496244" y="2022364"/>
            <a:chExt cx="791802" cy="847287"/>
          </a:xfrm>
        </p:grpSpPr>
        <p:sp>
          <p:nvSpPr>
            <p:cNvPr id="678" name="Google Shape;678;p27"/>
            <p:cNvSpPr/>
            <p:nvPr/>
          </p:nvSpPr>
          <p:spPr>
            <a:xfrm rot="7138648">
              <a:off x="7813509" y="2096438"/>
              <a:ext cx="404343" cy="398763"/>
            </a:xfrm>
            <a:custGeom>
              <a:avLst/>
              <a:gdLst/>
              <a:ahLst/>
              <a:cxnLst/>
              <a:rect l="l" t="t" r="r" b="b"/>
              <a:pathLst>
                <a:path w="11737" h="11575" extrusionOk="0">
                  <a:moveTo>
                    <a:pt x="5871" y="2427"/>
                  </a:moveTo>
                  <a:cubicBezTo>
                    <a:pt x="6365" y="2427"/>
                    <a:pt x="6867" y="2536"/>
                    <a:pt x="7341" y="2767"/>
                  </a:cubicBezTo>
                  <a:cubicBezTo>
                    <a:pt x="9009" y="3581"/>
                    <a:pt x="9702" y="5593"/>
                    <a:pt x="8888" y="7261"/>
                  </a:cubicBezTo>
                  <a:cubicBezTo>
                    <a:pt x="8306" y="8455"/>
                    <a:pt x="7110" y="9149"/>
                    <a:pt x="5866" y="9149"/>
                  </a:cubicBezTo>
                  <a:cubicBezTo>
                    <a:pt x="5371" y="9149"/>
                    <a:pt x="4869" y="9039"/>
                    <a:pt x="4395" y="8808"/>
                  </a:cubicBezTo>
                  <a:cubicBezTo>
                    <a:pt x="2727" y="7996"/>
                    <a:pt x="2034" y="5983"/>
                    <a:pt x="2847" y="4316"/>
                  </a:cubicBezTo>
                  <a:cubicBezTo>
                    <a:pt x="3430" y="3121"/>
                    <a:pt x="4626" y="2427"/>
                    <a:pt x="5871" y="2427"/>
                  </a:cubicBezTo>
                  <a:close/>
                  <a:moveTo>
                    <a:pt x="5876" y="0"/>
                  </a:moveTo>
                  <a:cubicBezTo>
                    <a:pt x="5656" y="0"/>
                    <a:pt x="5435" y="13"/>
                    <a:pt x="5216" y="38"/>
                  </a:cubicBezTo>
                  <a:lnTo>
                    <a:pt x="5396" y="1154"/>
                  </a:lnTo>
                  <a:cubicBezTo>
                    <a:pt x="4968" y="1198"/>
                    <a:pt x="4549" y="1301"/>
                    <a:pt x="4149" y="1460"/>
                  </a:cubicBezTo>
                  <a:lnTo>
                    <a:pt x="3779" y="391"/>
                  </a:lnTo>
                  <a:cubicBezTo>
                    <a:pt x="2825" y="758"/>
                    <a:pt x="1988" y="1372"/>
                    <a:pt x="1351" y="2170"/>
                  </a:cubicBezTo>
                  <a:lnTo>
                    <a:pt x="2267" y="2832"/>
                  </a:lnTo>
                  <a:cubicBezTo>
                    <a:pt x="2036" y="3112"/>
                    <a:pt x="1838" y="3418"/>
                    <a:pt x="1677" y="3744"/>
                  </a:cubicBezTo>
                  <a:cubicBezTo>
                    <a:pt x="1647" y="3806"/>
                    <a:pt x="1624" y="3871"/>
                    <a:pt x="1597" y="3933"/>
                  </a:cubicBezTo>
                  <a:lnTo>
                    <a:pt x="578" y="3440"/>
                  </a:lnTo>
                  <a:cubicBezTo>
                    <a:pt x="159" y="4379"/>
                    <a:pt x="1" y="5413"/>
                    <a:pt x="118" y="6435"/>
                  </a:cubicBezTo>
                  <a:lnTo>
                    <a:pt x="1233" y="6255"/>
                  </a:lnTo>
                  <a:cubicBezTo>
                    <a:pt x="1278" y="6686"/>
                    <a:pt x="1381" y="7109"/>
                    <a:pt x="1542" y="7512"/>
                  </a:cubicBezTo>
                  <a:lnTo>
                    <a:pt x="474" y="7884"/>
                  </a:lnTo>
                  <a:cubicBezTo>
                    <a:pt x="846" y="8847"/>
                    <a:pt x="1471" y="9693"/>
                    <a:pt x="2285" y="10332"/>
                  </a:cubicBezTo>
                  <a:lnTo>
                    <a:pt x="2946" y="9417"/>
                  </a:lnTo>
                  <a:cubicBezTo>
                    <a:pt x="3217" y="9636"/>
                    <a:pt x="3512" y="9825"/>
                    <a:pt x="3824" y="9979"/>
                  </a:cubicBezTo>
                  <a:cubicBezTo>
                    <a:pt x="3897" y="10014"/>
                    <a:pt x="3971" y="10042"/>
                    <a:pt x="4045" y="10073"/>
                  </a:cubicBezTo>
                  <a:lnTo>
                    <a:pt x="3549" y="11090"/>
                  </a:lnTo>
                  <a:cubicBezTo>
                    <a:pt x="4279" y="11410"/>
                    <a:pt x="5066" y="11575"/>
                    <a:pt x="5858" y="11575"/>
                  </a:cubicBezTo>
                  <a:cubicBezTo>
                    <a:pt x="6084" y="11575"/>
                    <a:pt x="6310" y="11561"/>
                    <a:pt x="6535" y="11535"/>
                  </a:cubicBezTo>
                  <a:lnTo>
                    <a:pt x="6358" y="10421"/>
                  </a:lnTo>
                  <a:cubicBezTo>
                    <a:pt x="6788" y="10374"/>
                    <a:pt x="7208" y="10269"/>
                    <a:pt x="7609" y="10108"/>
                  </a:cubicBezTo>
                  <a:lnTo>
                    <a:pt x="7977" y="11176"/>
                  </a:lnTo>
                  <a:cubicBezTo>
                    <a:pt x="8932" y="10805"/>
                    <a:pt x="9770" y="10185"/>
                    <a:pt x="10405" y="9379"/>
                  </a:cubicBezTo>
                  <a:lnTo>
                    <a:pt x="9492" y="8717"/>
                  </a:lnTo>
                  <a:cubicBezTo>
                    <a:pt x="9714" y="8444"/>
                    <a:pt x="9904" y="8148"/>
                    <a:pt x="10059" y="7832"/>
                  </a:cubicBezTo>
                  <a:cubicBezTo>
                    <a:pt x="10094" y="7761"/>
                    <a:pt x="10120" y="7688"/>
                    <a:pt x="10151" y="7616"/>
                  </a:cubicBezTo>
                  <a:lnTo>
                    <a:pt x="11162" y="8123"/>
                  </a:lnTo>
                  <a:cubicBezTo>
                    <a:pt x="11580" y="7181"/>
                    <a:pt x="11737" y="6144"/>
                    <a:pt x="11615" y="5120"/>
                  </a:cubicBezTo>
                  <a:lnTo>
                    <a:pt x="11615" y="5120"/>
                  </a:lnTo>
                  <a:lnTo>
                    <a:pt x="10500" y="5297"/>
                  </a:lnTo>
                  <a:cubicBezTo>
                    <a:pt x="10454" y="4872"/>
                    <a:pt x="10351" y="4454"/>
                    <a:pt x="10191" y="4057"/>
                  </a:cubicBezTo>
                  <a:lnTo>
                    <a:pt x="11271" y="3718"/>
                  </a:lnTo>
                  <a:cubicBezTo>
                    <a:pt x="10899" y="2743"/>
                    <a:pt x="10270" y="1888"/>
                    <a:pt x="9450" y="1244"/>
                  </a:cubicBezTo>
                  <a:lnTo>
                    <a:pt x="8794" y="2162"/>
                  </a:lnTo>
                  <a:cubicBezTo>
                    <a:pt x="8522" y="1941"/>
                    <a:pt x="8226" y="1752"/>
                    <a:pt x="7912" y="1597"/>
                  </a:cubicBezTo>
                  <a:cubicBezTo>
                    <a:pt x="7836" y="1561"/>
                    <a:pt x="7760" y="1533"/>
                    <a:pt x="7684" y="1500"/>
                  </a:cubicBezTo>
                  <a:lnTo>
                    <a:pt x="8177" y="483"/>
                  </a:lnTo>
                  <a:cubicBezTo>
                    <a:pt x="7449" y="164"/>
                    <a:pt x="6666" y="0"/>
                    <a:pt x="5876" y="0"/>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rot="7138648">
              <a:off x="7832804" y="2463471"/>
              <a:ext cx="229818" cy="229715"/>
            </a:xfrm>
            <a:custGeom>
              <a:avLst/>
              <a:gdLst/>
              <a:ahLst/>
              <a:cxnLst/>
              <a:rect l="l" t="t" r="r" b="b"/>
              <a:pathLst>
                <a:path w="6671" h="6668" extrusionOk="0">
                  <a:moveTo>
                    <a:pt x="3353" y="1515"/>
                  </a:moveTo>
                  <a:cubicBezTo>
                    <a:pt x="3446" y="1515"/>
                    <a:pt x="3539" y="1523"/>
                    <a:pt x="3632" y="1537"/>
                  </a:cubicBezTo>
                  <a:cubicBezTo>
                    <a:pt x="4376" y="1655"/>
                    <a:pt x="4983" y="2242"/>
                    <a:pt x="5127" y="2981"/>
                  </a:cubicBezTo>
                  <a:cubicBezTo>
                    <a:pt x="5273" y="3728"/>
                    <a:pt x="4924" y="4505"/>
                    <a:pt x="4268" y="4892"/>
                  </a:cubicBezTo>
                  <a:cubicBezTo>
                    <a:pt x="3986" y="5059"/>
                    <a:pt x="3669" y="5139"/>
                    <a:pt x="3354" y="5139"/>
                  </a:cubicBezTo>
                  <a:cubicBezTo>
                    <a:pt x="2846" y="5139"/>
                    <a:pt x="2342" y="4931"/>
                    <a:pt x="1991" y="4536"/>
                  </a:cubicBezTo>
                  <a:cubicBezTo>
                    <a:pt x="1489" y="3972"/>
                    <a:pt x="1391" y="3132"/>
                    <a:pt x="1749" y="2468"/>
                  </a:cubicBezTo>
                  <a:cubicBezTo>
                    <a:pt x="2066" y="1879"/>
                    <a:pt x="2696" y="1515"/>
                    <a:pt x="3353" y="1515"/>
                  </a:cubicBezTo>
                  <a:close/>
                  <a:moveTo>
                    <a:pt x="2967" y="0"/>
                  </a:moveTo>
                  <a:cubicBezTo>
                    <a:pt x="2671" y="30"/>
                    <a:pt x="2381" y="101"/>
                    <a:pt x="2104" y="209"/>
                  </a:cubicBezTo>
                  <a:cubicBezTo>
                    <a:pt x="1970" y="263"/>
                    <a:pt x="1841" y="325"/>
                    <a:pt x="1716" y="396"/>
                  </a:cubicBezTo>
                  <a:lnTo>
                    <a:pt x="2133" y="1129"/>
                  </a:lnTo>
                  <a:cubicBezTo>
                    <a:pt x="1839" y="1293"/>
                    <a:pt x="1582" y="1515"/>
                    <a:pt x="1375" y="1781"/>
                  </a:cubicBezTo>
                  <a:lnTo>
                    <a:pt x="724" y="1237"/>
                  </a:lnTo>
                  <a:cubicBezTo>
                    <a:pt x="446" y="1586"/>
                    <a:pt x="237" y="1986"/>
                    <a:pt x="112" y="2413"/>
                  </a:cubicBezTo>
                  <a:lnTo>
                    <a:pt x="930" y="2637"/>
                  </a:lnTo>
                  <a:cubicBezTo>
                    <a:pt x="854" y="2892"/>
                    <a:pt x="821" y="3158"/>
                    <a:pt x="831" y="3424"/>
                  </a:cubicBezTo>
                  <a:cubicBezTo>
                    <a:pt x="833" y="3496"/>
                    <a:pt x="846" y="3565"/>
                    <a:pt x="855" y="3636"/>
                  </a:cubicBezTo>
                  <a:lnTo>
                    <a:pt x="0" y="3713"/>
                  </a:lnTo>
                  <a:cubicBezTo>
                    <a:pt x="52" y="4159"/>
                    <a:pt x="194" y="4591"/>
                    <a:pt x="418" y="4982"/>
                  </a:cubicBezTo>
                  <a:lnTo>
                    <a:pt x="1156" y="4558"/>
                  </a:lnTo>
                  <a:cubicBezTo>
                    <a:pt x="1321" y="4848"/>
                    <a:pt x="1542" y="5102"/>
                    <a:pt x="1805" y="5307"/>
                  </a:cubicBezTo>
                  <a:lnTo>
                    <a:pt x="1255" y="5967"/>
                  </a:lnTo>
                  <a:cubicBezTo>
                    <a:pt x="1580" y="6229"/>
                    <a:pt x="1952" y="6426"/>
                    <a:pt x="2351" y="6550"/>
                  </a:cubicBezTo>
                  <a:cubicBezTo>
                    <a:pt x="2377" y="6557"/>
                    <a:pt x="2403" y="6562"/>
                    <a:pt x="2429" y="6570"/>
                  </a:cubicBezTo>
                  <a:lnTo>
                    <a:pt x="2653" y="5746"/>
                  </a:lnTo>
                  <a:cubicBezTo>
                    <a:pt x="2872" y="5808"/>
                    <a:pt x="3099" y="5840"/>
                    <a:pt x="3326" y="5840"/>
                  </a:cubicBezTo>
                  <a:cubicBezTo>
                    <a:pt x="3432" y="5840"/>
                    <a:pt x="3539" y="5833"/>
                    <a:pt x="3645" y="5819"/>
                  </a:cubicBezTo>
                  <a:lnTo>
                    <a:pt x="3725" y="6668"/>
                  </a:lnTo>
                  <a:cubicBezTo>
                    <a:pt x="4165" y="6615"/>
                    <a:pt x="4590" y="6477"/>
                    <a:pt x="4977" y="6263"/>
                  </a:cubicBezTo>
                  <a:lnTo>
                    <a:pt x="4547" y="5532"/>
                  </a:lnTo>
                  <a:cubicBezTo>
                    <a:pt x="4846" y="5372"/>
                    <a:pt x="5110" y="5150"/>
                    <a:pt x="5321" y="4884"/>
                  </a:cubicBezTo>
                  <a:lnTo>
                    <a:pt x="5966" y="5429"/>
                  </a:lnTo>
                  <a:cubicBezTo>
                    <a:pt x="5989" y="5402"/>
                    <a:pt x="6012" y="5375"/>
                    <a:pt x="6034" y="5346"/>
                  </a:cubicBezTo>
                  <a:cubicBezTo>
                    <a:pt x="6280" y="5015"/>
                    <a:pt x="6462" y="4642"/>
                    <a:pt x="6569" y="4244"/>
                  </a:cubicBezTo>
                  <a:lnTo>
                    <a:pt x="5761" y="4025"/>
                  </a:lnTo>
                  <a:cubicBezTo>
                    <a:pt x="5852" y="3702"/>
                    <a:pt x="5878" y="3365"/>
                    <a:pt x="5839" y="3033"/>
                  </a:cubicBezTo>
                  <a:lnTo>
                    <a:pt x="6671" y="2972"/>
                  </a:lnTo>
                  <a:cubicBezTo>
                    <a:pt x="6622" y="2522"/>
                    <a:pt x="6483" y="2085"/>
                    <a:pt x="6264" y="1690"/>
                  </a:cubicBezTo>
                  <a:lnTo>
                    <a:pt x="5543" y="2107"/>
                  </a:lnTo>
                  <a:cubicBezTo>
                    <a:pt x="5383" y="1808"/>
                    <a:pt x="5160" y="1548"/>
                    <a:pt x="4887" y="1346"/>
                  </a:cubicBezTo>
                  <a:lnTo>
                    <a:pt x="5421" y="701"/>
                  </a:lnTo>
                  <a:cubicBezTo>
                    <a:pt x="5076" y="432"/>
                    <a:pt x="4681" y="231"/>
                    <a:pt x="4260" y="112"/>
                  </a:cubicBezTo>
                  <a:lnTo>
                    <a:pt x="4048" y="923"/>
                  </a:lnTo>
                  <a:cubicBezTo>
                    <a:pt x="3816" y="855"/>
                    <a:pt x="3577" y="821"/>
                    <a:pt x="3337" y="821"/>
                  </a:cubicBezTo>
                  <a:cubicBezTo>
                    <a:pt x="3239" y="821"/>
                    <a:pt x="3141" y="826"/>
                    <a:pt x="3044" y="838"/>
                  </a:cubicBezTo>
                  <a:lnTo>
                    <a:pt x="29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rot="6116093">
              <a:off x="7515110" y="2641577"/>
              <a:ext cx="209328" cy="208273"/>
            </a:xfrm>
            <a:custGeom>
              <a:avLst/>
              <a:gdLst/>
              <a:ahLst/>
              <a:cxnLst/>
              <a:rect l="l" t="t" r="r" b="b"/>
              <a:pathLst>
                <a:path w="5557" h="5529" extrusionOk="0">
                  <a:moveTo>
                    <a:pt x="2786" y="1274"/>
                  </a:moveTo>
                  <a:cubicBezTo>
                    <a:pt x="3091" y="1274"/>
                    <a:pt x="3395" y="1366"/>
                    <a:pt x="3652" y="1547"/>
                  </a:cubicBezTo>
                  <a:cubicBezTo>
                    <a:pt x="4158" y="1906"/>
                    <a:pt x="4391" y="2560"/>
                    <a:pt x="4229" y="3158"/>
                  </a:cubicBezTo>
                  <a:cubicBezTo>
                    <a:pt x="4064" y="3763"/>
                    <a:pt x="3522" y="4209"/>
                    <a:pt x="2897" y="4255"/>
                  </a:cubicBezTo>
                  <a:cubicBezTo>
                    <a:pt x="2862" y="4258"/>
                    <a:pt x="2826" y="4259"/>
                    <a:pt x="2791" y="4259"/>
                  </a:cubicBezTo>
                  <a:cubicBezTo>
                    <a:pt x="2128" y="4259"/>
                    <a:pt x="1524" y="3807"/>
                    <a:pt x="1347" y="3160"/>
                  </a:cubicBezTo>
                  <a:cubicBezTo>
                    <a:pt x="1182" y="2562"/>
                    <a:pt x="1416" y="1907"/>
                    <a:pt x="1923" y="1546"/>
                  </a:cubicBezTo>
                  <a:cubicBezTo>
                    <a:pt x="2179" y="1365"/>
                    <a:pt x="2483" y="1274"/>
                    <a:pt x="2786" y="1274"/>
                  </a:cubicBezTo>
                  <a:close/>
                  <a:moveTo>
                    <a:pt x="2801" y="1"/>
                  </a:moveTo>
                  <a:cubicBezTo>
                    <a:pt x="2752" y="1"/>
                    <a:pt x="2702" y="2"/>
                    <a:pt x="2653" y="5"/>
                  </a:cubicBezTo>
                  <a:lnTo>
                    <a:pt x="2694" y="699"/>
                  </a:lnTo>
                  <a:cubicBezTo>
                    <a:pt x="2417" y="712"/>
                    <a:pt x="2146" y="782"/>
                    <a:pt x="1897" y="904"/>
                  </a:cubicBezTo>
                  <a:lnTo>
                    <a:pt x="1615" y="265"/>
                  </a:lnTo>
                  <a:cubicBezTo>
                    <a:pt x="1283" y="420"/>
                    <a:pt x="983" y="639"/>
                    <a:pt x="734" y="909"/>
                  </a:cubicBezTo>
                  <a:lnTo>
                    <a:pt x="1257" y="1371"/>
                  </a:lnTo>
                  <a:cubicBezTo>
                    <a:pt x="1108" y="1533"/>
                    <a:pt x="985" y="1717"/>
                    <a:pt x="895" y="1917"/>
                  </a:cubicBezTo>
                  <a:cubicBezTo>
                    <a:pt x="871" y="1971"/>
                    <a:pt x="856" y="2027"/>
                    <a:pt x="836" y="2082"/>
                  </a:cubicBezTo>
                  <a:lnTo>
                    <a:pt x="177" y="1827"/>
                  </a:lnTo>
                  <a:cubicBezTo>
                    <a:pt x="53" y="2176"/>
                    <a:pt x="0" y="2546"/>
                    <a:pt x="22" y="2916"/>
                  </a:cubicBezTo>
                  <a:lnTo>
                    <a:pt x="722" y="2871"/>
                  </a:lnTo>
                  <a:cubicBezTo>
                    <a:pt x="738" y="3146"/>
                    <a:pt x="807" y="3415"/>
                    <a:pt x="928" y="3662"/>
                  </a:cubicBezTo>
                  <a:lnTo>
                    <a:pt x="283" y="3948"/>
                  </a:lnTo>
                  <a:cubicBezTo>
                    <a:pt x="427" y="4260"/>
                    <a:pt x="628" y="4542"/>
                    <a:pt x="878" y="4779"/>
                  </a:cubicBezTo>
                  <a:cubicBezTo>
                    <a:pt x="894" y="4794"/>
                    <a:pt x="911" y="4807"/>
                    <a:pt x="928" y="4823"/>
                  </a:cubicBezTo>
                  <a:lnTo>
                    <a:pt x="1393" y="4297"/>
                  </a:lnTo>
                  <a:cubicBezTo>
                    <a:pt x="1598" y="4481"/>
                    <a:pt x="1838" y="4623"/>
                    <a:pt x="2099" y="4712"/>
                  </a:cubicBezTo>
                  <a:lnTo>
                    <a:pt x="1849" y="5367"/>
                  </a:lnTo>
                  <a:cubicBezTo>
                    <a:pt x="2152" y="5474"/>
                    <a:pt x="2470" y="5528"/>
                    <a:pt x="2791" y="5528"/>
                  </a:cubicBezTo>
                  <a:cubicBezTo>
                    <a:pt x="2834" y="5528"/>
                    <a:pt x="2877" y="5527"/>
                    <a:pt x="2920" y="5525"/>
                  </a:cubicBezTo>
                  <a:lnTo>
                    <a:pt x="2868" y="4829"/>
                  </a:lnTo>
                  <a:cubicBezTo>
                    <a:pt x="3149" y="4820"/>
                    <a:pt x="3423" y="4752"/>
                    <a:pt x="3677" y="4633"/>
                  </a:cubicBezTo>
                  <a:lnTo>
                    <a:pt x="3953" y="5272"/>
                  </a:lnTo>
                  <a:cubicBezTo>
                    <a:pt x="3980" y="5258"/>
                    <a:pt x="4008" y="5248"/>
                    <a:pt x="4035" y="5235"/>
                  </a:cubicBezTo>
                  <a:cubicBezTo>
                    <a:pt x="4337" y="5080"/>
                    <a:pt x="4607" y="4870"/>
                    <a:pt x="4832" y="4617"/>
                  </a:cubicBezTo>
                  <a:lnTo>
                    <a:pt x="4315" y="4160"/>
                  </a:lnTo>
                  <a:cubicBezTo>
                    <a:pt x="4500" y="3955"/>
                    <a:pt x="4643" y="3716"/>
                    <a:pt x="4735" y="3456"/>
                  </a:cubicBezTo>
                  <a:lnTo>
                    <a:pt x="5370" y="3715"/>
                  </a:lnTo>
                  <a:cubicBezTo>
                    <a:pt x="5500" y="3365"/>
                    <a:pt x="5557" y="2993"/>
                    <a:pt x="5539" y="2620"/>
                  </a:cubicBezTo>
                  <a:lnTo>
                    <a:pt x="5539" y="2620"/>
                  </a:lnTo>
                  <a:lnTo>
                    <a:pt x="4855" y="2665"/>
                  </a:lnTo>
                  <a:cubicBezTo>
                    <a:pt x="4845" y="2386"/>
                    <a:pt x="4775" y="2113"/>
                    <a:pt x="4649" y="1863"/>
                  </a:cubicBezTo>
                  <a:lnTo>
                    <a:pt x="5277" y="1583"/>
                  </a:lnTo>
                  <a:cubicBezTo>
                    <a:pt x="5121" y="1258"/>
                    <a:pt x="4902" y="967"/>
                    <a:pt x="4635" y="725"/>
                  </a:cubicBezTo>
                  <a:lnTo>
                    <a:pt x="4182" y="1245"/>
                  </a:lnTo>
                  <a:cubicBezTo>
                    <a:pt x="3977" y="1056"/>
                    <a:pt x="3736" y="911"/>
                    <a:pt x="3473" y="817"/>
                  </a:cubicBezTo>
                  <a:lnTo>
                    <a:pt x="3722" y="171"/>
                  </a:lnTo>
                  <a:cubicBezTo>
                    <a:pt x="3427" y="58"/>
                    <a:pt x="3115" y="1"/>
                    <a:pt x="2801"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27"/>
          <p:cNvGrpSpPr/>
          <p:nvPr/>
        </p:nvGrpSpPr>
        <p:grpSpPr>
          <a:xfrm rot="4350001" flipH="1">
            <a:off x="7494028" y="3975338"/>
            <a:ext cx="1154758" cy="1179878"/>
            <a:chOff x="8093784" y="4026007"/>
            <a:chExt cx="1154778" cy="1179899"/>
          </a:xfrm>
        </p:grpSpPr>
        <p:sp>
          <p:nvSpPr>
            <p:cNvPr id="682" name="Google Shape;682;p27"/>
            <p:cNvSpPr/>
            <p:nvPr/>
          </p:nvSpPr>
          <p:spPr>
            <a:xfrm rot="7002582" flipH="1">
              <a:off x="8060649" y="4300616"/>
              <a:ext cx="828470" cy="436403"/>
            </a:xfrm>
            <a:custGeom>
              <a:avLst/>
              <a:gdLst/>
              <a:ahLst/>
              <a:cxnLst/>
              <a:rect l="l" t="t" r="r" b="b"/>
              <a:pathLst>
                <a:path w="17162" h="9040" extrusionOk="0">
                  <a:moveTo>
                    <a:pt x="16106" y="1"/>
                  </a:moveTo>
                  <a:cubicBezTo>
                    <a:pt x="16013" y="1"/>
                    <a:pt x="15919" y="15"/>
                    <a:pt x="15833" y="44"/>
                  </a:cubicBezTo>
                  <a:cubicBezTo>
                    <a:pt x="15118" y="286"/>
                    <a:pt x="14527" y="1398"/>
                    <a:pt x="13783" y="2420"/>
                  </a:cubicBezTo>
                  <a:cubicBezTo>
                    <a:pt x="13146" y="2887"/>
                    <a:pt x="12490" y="3325"/>
                    <a:pt x="11816" y="3736"/>
                  </a:cubicBezTo>
                  <a:cubicBezTo>
                    <a:pt x="12281" y="3366"/>
                    <a:pt x="12824" y="2840"/>
                    <a:pt x="12930" y="2339"/>
                  </a:cubicBezTo>
                  <a:cubicBezTo>
                    <a:pt x="12967" y="2162"/>
                    <a:pt x="12934" y="1962"/>
                    <a:pt x="12805" y="1837"/>
                  </a:cubicBezTo>
                  <a:cubicBezTo>
                    <a:pt x="12720" y="1755"/>
                    <a:pt x="12605" y="1718"/>
                    <a:pt x="12487" y="1718"/>
                  </a:cubicBezTo>
                  <a:cubicBezTo>
                    <a:pt x="12352" y="1718"/>
                    <a:pt x="12211" y="1766"/>
                    <a:pt x="12102" y="1847"/>
                  </a:cubicBezTo>
                  <a:cubicBezTo>
                    <a:pt x="11628" y="2201"/>
                    <a:pt x="11467" y="3188"/>
                    <a:pt x="11154" y="4126"/>
                  </a:cubicBezTo>
                  <a:cubicBezTo>
                    <a:pt x="10686" y="4394"/>
                    <a:pt x="10211" y="4648"/>
                    <a:pt x="9728" y="4888"/>
                  </a:cubicBezTo>
                  <a:cubicBezTo>
                    <a:pt x="10190" y="4522"/>
                    <a:pt x="10842" y="3911"/>
                    <a:pt x="10894" y="3343"/>
                  </a:cubicBezTo>
                  <a:cubicBezTo>
                    <a:pt x="10909" y="3172"/>
                    <a:pt x="10855" y="2984"/>
                    <a:pt x="10717" y="2880"/>
                  </a:cubicBezTo>
                  <a:cubicBezTo>
                    <a:pt x="10643" y="2824"/>
                    <a:pt x="10554" y="2799"/>
                    <a:pt x="10463" y="2799"/>
                  </a:cubicBezTo>
                  <a:cubicBezTo>
                    <a:pt x="10314" y="2799"/>
                    <a:pt x="10159" y="2865"/>
                    <a:pt x="10048" y="2970"/>
                  </a:cubicBezTo>
                  <a:cubicBezTo>
                    <a:pt x="9639" y="3357"/>
                    <a:pt x="9497" y="4185"/>
                    <a:pt x="9299" y="5097"/>
                  </a:cubicBezTo>
                  <a:cubicBezTo>
                    <a:pt x="8794" y="5338"/>
                    <a:pt x="8282" y="5565"/>
                    <a:pt x="7764" y="5775"/>
                  </a:cubicBezTo>
                  <a:cubicBezTo>
                    <a:pt x="8039" y="5595"/>
                    <a:pt x="8387" y="5357"/>
                    <a:pt x="8680" y="5122"/>
                  </a:cubicBezTo>
                  <a:cubicBezTo>
                    <a:pt x="9433" y="4519"/>
                    <a:pt x="9079" y="3951"/>
                    <a:pt x="8939" y="3819"/>
                  </a:cubicBezTo>
                  <a:cubicBezTo>
                    <a:pt x="8854" y="3738"/>
                    <a:pt x="8733" y="3686"/>
                    <a:pt x="8594" y="3686"/>
                  </a:cubicBezTo>
                  <a:cubicBezTo>
                    <a:pt x="8344" y="3686"/>
                    <a:pt x="8035" y="3855"/>
                    <a:pt x="7775" y="4329"/>
                  </a:cubicBezTo>
                  <a:cubicBezTo>
                    <a:pt x="7394" y="5023"/>
                    <a:pt x="7307" y="5698"/>
                    <a:pt x="7284" y="5965"/>
                  </a:cubicBezTo>
                  <a:cubicBezTo>
                    <a:pt x="6668" y="6203"/>
                    <a:pt x="6043" y="6420"/>
                    <a:pt x="5411" y="6614"/>
                  </a:cubicBezTo>
                  <a:cubicBezTo>
                    <a:pt x="5704" y="6425"/>
                    <a:pt x="6096" y="6160"/>
                    <a:pt x="6423" y="5897"/>
                  </a:cubicBezTo>
                  <a:cubicBezTo>
                    <a:pt x="7198" y="5277"/>
                    <a:pt x="6834" y="4693"/>
                    <a:pt x="6690" y="4557"/>
                  </a:cubicBezTo>
                  <a:cubicBezTo>
                    <a:pt x="6603" y="4474"/>
                    <a:pt x="6478" y="4421"/>
                    <a:pt x="6335" y="4421"/>
                  </a:cubicBezTo>
                  <a:cubicBezTo>
                    <a:pt x="6078" y="4421"/>
                    <a:pt x="5760" y="4594"/>
                    <a:pt x="5493" y="5081"/>
                  </a:cubicBezTo>
                  <a:cubicBezTo>
                    <a:pt x="5112" y="5776"/>
                    <a:pt x="5015" y="6452"/>
                    <a:pt x="4990" y="6741"/>
                  </a:cubicBezTo>
                  <a:cubicBezTo>
                    <a:pt x="4325" y="6934"/>
                    <a:pt x="3655" y="7104"/>
                    <a:pt x="2978" y="7249"/>
                  </a:cubicBezTo>
                  <a:cubicBezTo>
                    <a:pt x="3314" y="7096"/>
                    <a:pt x="3744" y="6887"/>
                    <a:pt x="4113" y="6672"/>
                  </a:cubicBezTo>
                  <a:cubicBezTo>
                    <a:pt x="5036" y="6135"/>
                    <a:pt x="4743" y="5455"/>
                    <a:pt x="4611" y="5286"/>
                  </a:cubicBezTo>
                  <a:cubicBezTo>
                    <a:pt x="4515" y="5165"/>
                    <a:pt x="4356" y="5079"/>
                    <a:pt x="4161" y="5079"/>
                  </a:cubicBezTo>
                  <a:cubicBezTo>
                    <a:pt x="3901" y="5079"/>
                    <a:pt x="3576" y="5231"/>
                    <a:pt x="3255" y="5655"/>
                  </a:cubicBezTo>
                  <a:cubicBezTo>
                    <a:pt x="2730" y="6345"/>
                    <a:pt x="2523" y="7062"/>
                    <a:pt x="2451" y="7357"/>
                  </a:cubicBezTo>
                  <a:cubicBezTo>
                    <a:pt x="1653" y="7511"/>
                    <a:pt x="851" y="7631"/>
                    <a:pt x="45" y="7716"/>
                  </a:cubicBezTo>
                  <a:cubicBezTo>
                    <a:pt x="34" y="7768"/>
                    <a:pt x="20" y="7818"/>
                    <a:pt x="1" y="7868"/>
                  </a:cubicBezTo>
                  <a:lnTo>
                    <a:pt x="0" y="7871"/>
                  </a:lnTo>
                  <a:cubicBezTo>
                    <a:pt x="520" y="7818"/>
                    <a:pt x="1037" y="7751"/>
                    <a:pt x="1553" y="7668"/>
                  </a:cubicBezTo>
                  <a:cubicBezTo>
                    <a:pt x="1872" y="7617"/>
                    <a:pt x="2192" y="7562"/>
                    <a:pt x="2510" y="7499"/>
                  </a:cubicBezTo>
                  <a:cubicBezTo>
                    <a:pt x="2845" y="7855"/>
                    <a:pt x="4038" y="9039"/>
                    <a:pt x="5092" y="9039"/>
                  </a:cubicBezTo>
                  <a:cubicBezTo>
                    <a:pt x="5149" y="9039"/>
                    <a:pt x="5207" y="9036"/>
                    <a:pt x="5264" y="9028"/>
                  </a:cubicBezTo>
                  <a:cubicBezTo>
                    <a:pt x="5512" y="8995"/>
                    <a:pt x="5761" y="8859"/>
                    <a:pt x="5867" y="8631"/>
                  </a:cubicBezTo>
                  <a:cubicBezTo>
                    <a:pt x="6017" y="8309"/>
                    <a:pt x="5831" y="7911"/>
                    <a:pt x="5538" y="7714"/>
                  </a:cubicBezTo>
                  <a:cubicBezTo>
                    <a:pt x="5120" y="7430"/>
                    <a:pt x="4091" y="7373"/>
                    <a:pt x="3329" y="7373"/>
                  </a:cubicBezTo>
                  <a:cubicBezTo>
                    <a:pt x="3255" y="7373"/>
                    <a:pt x="3184" y="7373"/>
                    <a:pt x="3116" y="7374"/>
                  </a:cubicBezTo>
                  <a:cubicBezTo>
                    <a:pt x="3790" y="7227"/>
                    <a:pt x="4458" y="7056"/>
                    <a:pt x="5119" y="6862"/>
                  </a:cubicBezTo>
                  <a:cubicBezTo>
                    <a:pt x="5408" y="7104"/>
                    <a:pt x="6404" y="7886"/>
                    <a:pt x="7245" y="7886"/>
                  </a:cubicBezTo>
                  <a:cubicBezTo>
                    <a:pt x="7343" y="7886"/>
                    <a:pt x="7439" y="7875"/>
                    <a:pt x="7532" y="7851"/>
                  </a:cubicBezTo>
                  <a:cubicBezTo>
                    <a:pt x="7734" y="7800"/>
                    <a:pt x="7924" y="7663"/>
                    <a:pt x="7989" y="7466"/>
                  </a:cubicBezTo>
                  <a:cubicBezTo>
                    <a:pt x="8080" y="7188"/>
                    <a:pt x="7889" y="6880"/>
                    <a:pt x="7630" y="6746"/>
                  </a:cubicBezTo>
                  <a:cubicBezTo>
                    <a:pt x="7440" y="6648"/>
                    <a:pt x="7125" y="6613"/>
                    <a:pt x="6779" y="6613"/>
                  </a:cubicBezTo>
                  <a:cubicBezTo>
                    <a:pt x="6403" y="6613"/>
                    <a:pt x="5990" y="6654"/>
                    <a:pt x="5661" y="6696"/>
                  </a:cubicBezTo>
                  <a:cubicBezTo>
                    <a:pt x="5942" y="6607"/>
                    <a:pt x="6221" y="6514"/>
                    <a:pt x="6500" y="6417"/>
                  </a:cubicBezTo>
                  <a:cubicBezTo>
                    <a:pt x="6820" y="6304"/>
                    <a:pt x="7136" y="6186"/>
                    <a:pt x="7452" y="6063"/>
                  </a:cubicBezTo>
                  <a:cubicBezTo>
                    <a:pt x="7785" y="6285"/>
                    <a:pt x="8887" y="6975"/>
                    <a:pt x="9733" y="6975"/>
                  </a:cubicBezTo>
                  <a:cubicBezTo>
                    <a:pt x="9841" y="6975"/>
                    <a:pt x="9945" y="6964"/>
                    <a:pt x="10042" y="6939"/>
                  </a:cubicBezTo>
                  <a:cubicBezTo>
                    <a:pt x="10239" y="6890"/>
                    <a:pt x="10425" y="6756"/>
                    <a:pt x="10489" y="6564"/>
                  </a:cubicBezTo>
                  <a:cubicBezTo>
                    <a:pt x="10579" y="6290"/>
                    <a:pt x="10391" y="5989"/>
                    <a:pt x="10137" y="5858"/>
                  </a:cubicBezTo>
                  <a:cubicBezTo>
                    <a:pt x="9912" y="5742"/>
                    <a:pt x="9631" y="5695"/>
                    <a:pt x="9308" y="5695"/>
                  </a:cubicBezTo>
                  <a:cubicBezTo>
                    <a:pt x="8905" y="5695"/>
                    <a:pt x="8438" y="5767"/>
                    <a:pt x="7933" y="5870"/>
                  </a:cubicBezTo>
                  <a:cubicBezTo>
                    <a:pt x="8581" y="5602"/>
                    <a:pt x="9218" y="5312"/>
                    <a:pt x="9843" y="5000"/>
                  </a:cubicBezTo>
                  <a:cubicBezTo>
                    <a:pt x="9985" y="5101"/>
                    <a:pt x="10372" y="5337"/>
                    <a:pt x="11299" y="5729"/>
                  </a:cubicBezTo>
                  <a:cubicBezTo>
                    <a:pt x="11509" y="5818"/>
                    <a:pt x="11688" y="5854"/>
                    <a:pt x="11841" y="5854"/>
                  </a:cubicBezTo>
                  <a:cubicBezTo>
                    <a:pt x="12340" y="5854"/>
                    <a:pt x="12549" y="5472"/>
                    <a:pt x="12588" y="5326"/>
                  </a:cubicBezTo>
                  <a:cubicBezTo>
                    <a:pt x="12676" y="5005"/>
                    <a:pt x="12430" y="4536"/>
                    <a:pt x="11577" y="4534"/>
                  </a:cubicBezTo>
                  <a:cubicBezTo>
                    <a:pt x="11191" y="4535"/>
                    <a:pt x="10807" y="4589"/>
                    <a:pt x="10435" y="4694"/>
                  </a:cubicBezTo>
                  <a:cubicBezTo>
                    <a:pt x="10676" y="4567"/>
                    <a:pt x="10914" y="4437"/>
                    <a:pt x="11150" y="4302"/>
                  </a:cubicBezTo>
                  <a:cubicBezTo>
                    <a:pt x="11270" y="4234"/>
                    <a:pt x="11390" y="4164"/>
                    <a:pt x="11509" y="4094"/>
                  </a:cubicBezTo>
                  <a:cubicBezTo>
                    <a:pt x="11795" y="4171"/>
                    <a:pt x="12565" y="4358"/>
                    <a:pt x="13278" y="4358"/>
                  </a:cubicBezTo>
                  <a:cubicBezTo>
                    <a:pt x="13662" y="4358"/>
                    <a:pt x="14031" y="4303"/>
                    <a:pt x="14299" y="4148"/>
                  </a:cubicBezTo>
                  <a:cubicBezTo>
                    <a:pt x="14472" y="4047"/>
                    <a:pt x="14614" y="3869"/>
                    <a:pt x="14621" y="3668"/>
                  </a:cubicBezTo>
                  <a:cubicBezTo>
                    <a:pt x="14633" y="3386"/>
                    <a:pt x="14372" y="3150"/>
                    <a:pt x="14095" y="3095"/>
                  </a:cubicBezTo>
                  <a:cubicBezTo>
                    <a:pt x="14035" y="3083"/>
                    <a:pt x="13973" y="3077"/>
                    <a:pt x="13908" y="3077"/>
                  </a:cubicBezTo>
                  <a:cubicBezTo>
                    <a:pt x="13418" y="3077"/>
                    <a:pt x="12792" y="3401"/>
                    <a:pt x="12108" y="3733"/>
                  </a:cubicBezTo>
                  <a:cubicBezTo>
                    <a:pt x="12698" y="3365"/>
                    <a:pt x="13273" y="2978"/>
                    <a:pt x="13831" y="2570"/>
                  </a:cubicBezTo>
                  <a:cubicBezTo>
                    <a:pt x="14579" y="2362"/>
                    <a:pt x="17162" y="1549"/>
                    <a:pt x="16711" y="319"/>
                  </a:cubicBezTo>
                  <a:cubicBezTo>
                    <a:pt x="16599" y="104"/>
                    <a:pt x="16353" y="1"/>
                    <a:pt x="16106" y="1"/>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rot="7002582" flipH="1">
              <a:off x="8222380" y="4195412"/>
              <a:ext cx="897598" cy="841089"/>
            </a:xfrm>
            <a:custGeom>
              <a:avLst/>
              <a:gdLst/>
              <a:ahLst/>
              <a:cxnLst/>
              <a:rect l="l" t="t" r="r" b="b"/>
              <a:pathLst>
                <a:path w="18594" h="17423" extrusionOk="0">
                  <a:moveTo>
                    <a:pt x="17543" y="0"/>
                  </a:moveTo>
                  <a:cubicBezTo>
                    <a:pt x="16219" y="0"/>
                    <a:pt x="14492" y="2057"/>
                    <a:pt x="13951" y="2747"/>
                  </a:cubicBezTo>
                  <a:cubicBezTo>
                    <a:pt x="13143" y="3236"/>
                    <a:pt x="12353" y="3756"/>
                    <a:pt x="11579" y="4308"/>
                  </a:cubicBezTo>
                  <a:cubicBezTo>
                    <a:pt x="12460" y="3529"/>
                    <a:pt x="13287" y="2838"/>
                    <a:pt x="13428" y="2139"/>
                  </a:cubicBezTo>
                  <a:cubicBezTo>
                    <a:pt x="13504" y="1759"/>
                    <a:pt x="13344" y="1306"/>
                    <a:pt x="12982" y="1172"/>
                  </a:cubicBezTo>
                  <a:cubicBezTo>
                    <a:pt x="12908" y="1144"/>
                    <a:pt x="12830" y="1132"/>
                    <a:pt x="12753" y="1132"/>
                  </a:cubicBezTo>
                  <a:cubicBezTo>
                    <a:pt x="12559" y="1132"/>
                    <a:pt x="12363" y="1209"/>
                    <a:pt x="12206" y="1327"/>
                  </a:cubicBezTo>
                  <a:cubicBezTo>
                    <a:pt x="11247" y="2056"/>
                    <a:pt x="10891" y="4253"/>
                    <a:pt x="10808" y="4872"/>
                  </a:cubicBezTo>
                  <a:cubicBezTo>
                    <a:pt x="10657" y="4986"/>
                    <a:pt x="10507" y="5101"/>
                    <a:pt x="10357" y="5217"/>
                  </a:cubicBezTo>
                  <a:cubicBezTo>
                    <a:pt x="10065" y="5444"/>
                    <a:pt x="9775" y="5675"/>
                    <a:pt x="9488" y="5911"/>
                  </a:cubicBezTo>
                  <a:cubicBezTo>
                    <a:pt x="9757" y="5569"/>
                    <a:pt x="10060" y="5112"/>
                    <a:pt x="10290" y="4555"/>
                  </a:cubicBezTo>
                  <a:cubicBezTo>
                    <a:pt x="10736" y="3479"/>
                    <a:pt x="10274" y="2922"/>
                    <a:pt x="9823" y="2863"/>
                  </a:cubicBezTo>
                  <a:cubicBezTo>
                    <a:pt x="9799" y="2860"/>
                    <a:pt x="9771" y="2858"/>
                    <a:pt x="9739" y="2858"/>
                  </a:cubicBezTo>
                  <a:cubicBezTo>
                    <a:pt x="9402" y="2858"/>
                    <a:pt x="8630" y="3061"/>
                    <a:pt x="8636" y="4278"/>
                  </a:cubicBezTo>
                  <a:cubicBezTo>
                    <a:pt x="8644" y="5653"/>
                    <a:pt x="8739" y="6264"/>
                    <a:pt x="8792" y="6497"/>
                  </a:cubicBezTo>
                  <a:cubicBezTo>
                    <a:pt x="8069" y="7121"/>
                    <a:pt x="7369" y="7770"/>
                    <a:pt x="6691" y="8447"/>
                  </a:cubicBezTo>
                  <a:cubicBezTo>
                    <a:pt x="7402" y="7397"/>
                    <a:pt x="7928" y="6448"/>
                    <a:pt x="7865" y="5675"/>
                  </a:cubicBezTo>
                  <a:cubicBezTo>
                    <a:pt x="7833" y="5285"/>
                    <a:pt x="7551" y="4891"/>
                    <a:pt x="7160" y="4861"/>
                  </a:cubicBezTo>
                  <a:cubicBezTo>
                    <a:pt x="7144" y="4860"/>
                    <a:pt x="7127" y="4859"/>
                    <a:pt x="7111" y="4859"/>
                  </a:cubicBezTo>
                  <a:cubicBezTo>
                    <a:pt x="6853" y="4859"/>
                    <a:pt x="6607" y="5018"/>
                    <a:pt x="6450" y="5226"/>
                  </a:cubicBezTo>
                  <a:cubicBezTo>
                    <a:pt x="5720" y="6198"/>
                    <a:pt x="6076" y="8347"/>
                    <a:pt x="6194" y="8952"/>
                  </a:cubicBezTo>
                  <a:cubicBezTo>
                    <a:pt x="5874" y="9285"/>
                    <a:pt x="5558" y="9623"/>
                    <a:pt x="5249" y="9967"/>
                  </a:cubicBezTo>
                  <a:cubicBezTo>
                    <a:pt x="4980" y="10266"/>
                    <a:pt x="4715" y="10570"/>
                    <a:pt x="4455" y="10877"/>
                  </a:cubicBezTo>
                  <a:cubicBezTo>
                    <a:pt x="4890" y="10122"/>
                    <a:pt x="5478" y="8976"/>
                    <a:pt x="5427" y="8369"/>
                  </a:cubicBezTo>
                  <a:cubicBezTo>
                    <a:pt x="5394" y="7971"/>
                    <a:pt x="5106" y="7568"/>
                    <a:pt x="4708" y="7538"/>
                  </a:cubicBezTo>
                  <a:cubicBezTo>
                    <a:pt x="4691" y="7537"/>
                    <a:pt x="4675" y="7536"/>
                    <a:pt x="4659" y="7536"/>
                  </a:cubicBezTo>
                  <a:cubicBezTo>
                    <a:pt x="4394" y="7536"/>
                    <a:pt x="4143" y="7698"/>
                    <a:pt x="3983" y="7911"/>
                  </a:cubicBezTo>
                  <a:cubicBezTo>
                    <a:pt x="3234" y="8909"/>
                    <a:pt x="3791" y="10925"/>
                    <a:pt x="3963" y="11473"/>
                  </a:cubicBezTo>
                  <a:cubicBezTo>
                    <a:pt x="3368" y="12205"/>
                    <a:pt x="2802" y="12958"/>
                    <a:pt x="2263" y="13730"/>
                  </a:cubicBezTo>
                  <a:cubicBezTo>
                    <a:pt x="2681" y="12763"/>
                    <a:pt x="3260" y="11239"/>
                    <a:pt x="3109" y="10497"/>
                  </a:cubicBezTo>
                  <a:cubicBezTo>
                    <a:pt x="3014" y="10035"/>
                    <a:pt x="2626" y="9600"/>
                    <a:pt x="2156" y="9600"/>
                  </a:cubicBezTo>
                  <a:cubicBezTo>
                    <a:pt x="2146" y="9600"/>
                    <a:pt x="2136" y="9600"/>
                    <a:pt x="2125" y="9601"/>
                  </a:cubicBezTo>
                  <a:cubicBezTo>
                    <a:pt x="1783" y="9615"/>
                    <a:pt x="1479" y="9856"/>
                    <a:pt x="1308" y="10153"/>
                  </a:cubicBezTo>
                  <a:cubicBezTo>
                    <a:pt x="552" y="11454"/>
                    <a:pt x="1500" y="13785"/>
                    <a:pt x="1789" y="14427"/>
                  </a:cubicBezTo>
                  <a:cubicBezTo>
                    <a:pt x="1543" y="14796"/>
                    <a:pt x="1303" y="15169"/>
                    <a:pt x="1072" y="15546"/>
                  </a:cubicBezTo>
                  <a:cubicBezTo>
                    <a:pt x="697" y="16153"/>
                    <a:pt x="340" y="16770"/>
                    <a:pt x="0" y="17396"/>
                  </a:cubicBezTo>
                  <a:lnTo>
                    <a:pt x="4" y="17396"/>
                  </a:lnTo>
                  <a:cubicBezTo>
                    <a:pt x="77" y="17399"/>
                    <a:pt x="149" y="17408"/>
                    <a:pt x="220" y="17422"/>
                  </a:cubicBezTo>
                  <a:cubicBezTo>
                    <a:pt x="750" y="16450"/>
                    <a:pt x="1322" y="15502"/>
                    <a:pt x="1937" y="14577"/>
                  </a:cubicBezTo>
                  <a:cubicBezTo>
                    <a:pt x="2141" y="14609"/>
                    <a:pt x="2495" y="14654"/>
                    <a:pt x="2940" y="14654"/>
                  </a:cubicBezTo>
                  <a:cubicBezTo>
                    <a:pt x="3388" y="14654"/>
                    <a:pt x="3929" y="14609"/>
                    <a:pt x="4504" y="14459"/>
                  </a:cubicBezTo>
                  <a:cubicBezTo>
                    <a:pt x="5735" y="14139"/>
                    <a:pt x="5922" y="13372"/>
                    <a:pt x="5681" y="12942"/>
                  </a:cubicBezTo>
                  <a:cubicBezTo>
                    <a:pt x="5588" y="12778"/>
                    <a:pt x="5264" y="12418"/>
                    <a:pt x="4734" y="12418"/>
                  </a:cubicBezTo>
                  <a:cubicBezTo>
                    <a:pt x="4441" y="12418"/>
                    <a:pt x="4086" y="12528"/>
                    <a:pt x="3673" y="12842"/>
                  </a:cubicBezTo>
                  <a:cubicBezTo>
                    <a:pt x="3208" y="13194"/>
                    <a:pt x="2719" y="13627"/>
                    <a:pt x="2350" y="13969"/>
                  </a:cubicBezTo>
                  <a:cubicBezTo>
                    <a:pt x="2887" y="13193"/>
                    <a:pt x="3453" y="12436"/>
                    <a:pt x="4047" y="11700"/>
                  </a:cubicBezTo>
                  <a:cubicBezTo>
                    <a:pt x="4354" y="11797"/>
                    <a:pt x="5007" y="11970"/>
                    <a:pt x="5818" y="11970"/>
                  </a:cubicBezTo>
                  <a:cubicBezTo>
                    <a:pt x="6006" y="11970"/>
                    <a:pt x="6201" y="11961"/>
                    <a:pt x="6403" y="11939"/>
                  </a:cubicBezTo>
                  <a:cubicBezTo>
                    <a:pt x="7578" y="11814"/>
                    <a:pt x="7857" y="11135"/>
                    <a:pt x="7694" y="10705"/>
                  </a:cubicBezTo>
                  <a:cubicBezTo>
                    <a:pt x="7625" y="10524"/>
                    <a:pt x="7327" y="10081"/>
                    <a:pt x="6728" y="10081"/>
                  </a:cubicBezTo>
                  <a:cubicBezTo>
                    <a:pt x="6489" y="10081"/>
                    <a:pt x="6202" y="10151"/>
                    <a:pt x="5863" y="10337"/>
                  </a:cubicBezTo>
                  <a:cubicBezTo>
                    <a:pt x="5361" y="10611"/>
                    <a:pt x="4821" y="10966"/>
                    <a:pt x="4427" y="11236"/>
                  </a:cubicBezTo>
                  <a:cubicBezTo>
                    <a:pt x="5005" y="10542"/>
                    <a:pt x="5605" y="9868"/>
                    <a:pt x="6231" y="9215"/>
                  </a:cubicBezTo>
                  <a:cubicBezTo>
                    <a:pt x="6515" y="9306"/>
                    <a:pt x="7166" y="9487"/>
                    <a:pt x="7983" y="9487"/>
                  </a:cubicBezTo>
                  <a:cubicBezTo>
                    <a:pt x="8165" y="9487"/>
                    <a:pt x="8355" y="9478"/>
                    <a:pt x="8551" y="9457"/>
                  </a:cubicBezTo>
                  <a:cubicBezTo>
                    <a:pt x="9693" y="9335"/>
                    <a:pt x="9964" y="8674"/>
                    <a:pt x="9807" y="8258"/>
                  </a:cubicBezTo>
                  <a:cubicBezTo>
                    <a:pt x="9740" y="8081"/>
                    <a:pt x="9449" y="7650"/>
                    <a:pt x="8867" y="7650"/>
                  </a:cubicBezTo>
                  <a:cubicBezTo>
                    <a:pt x="8635" y="7650"/>
                    <a:pt x="8356" y="7719"/>
                    <a:pt x="8027" y="7899"/>
                  </a:cubicBezTo>
                  <a:cubicBezTo>
                    <a:pt x="7576" y="8146"/>
                    <a:pt x="7094" y="8459"/>
                    <a:pt x="6721" y="8712"/>
                  </a:cubicBezTo>
                  <a:cubicBezTo>
                    <a:pt x="7260" y="8169"/>
                    <a:pt x="7814" y="7642"/>
                    <a:pt x="8384" y="7133"/>
                  </a:cubicBezTo>
                  <a:cubicBezTo>
                    <a:pt x="9221" y="7286"/>
                    <a:pt x="9997" y="7451"/>
                    <a:pt x="10631" y="7451"/>
                  </a:cubicBezTo>
                  <a:cubicBezTo>
                    <a:pt x="10946" y="7451"/>
                    <a:pt x="11225" y="7411"/>
                    <a:pt x="11459" y="7307"/>
                  </a:cubicBezTo>
                  <a:cubicBezTo>
                    <a:pt x="11765" y="7171"/>
                    <a:pt x="12008" y="6833"/>
                    <a:pt x="11924" y="6511"/>
                  </a:cubicBezTo>
                  <a:cubicBezTo>
                    <a:pt x="11865" y="6282"/>
                    <a:pt x="11658" y="6115"/>
                    <a:pt x="11432" y="6044"/>
                  </a:cubicBezTo>
                  <a:cubicBezTo>
                    <a:pt x="11301" y="6003"/>
                    <a:pt x="11158" y="5985"/>
                    <a:pt x="11008" y="5985"/>
                  </a:cubicBezTo>
                  <a:cubicBezTo>
                    <a:pt x="10309" y="5985"/>
                    <a:pt x="9452" y="6381"/>
                    <a:pt x="8872" y="6701"/>
                  </a:cubicBezTo>
                  <a:cubicBezTo>
                    <a:pt x="9429" y="6220"/>
                    <a:pt x="10000" y="5754"/>
                    <a:pt x="10582" y="5304"/>
                  </a:cubicBezTo>
                  <a:cubicBezTo>
                    <a:pt x="11428" y="5365"/>
                    <a:pt x="12266" y="5512"/>
                    <a:pt x="12945" y="5512"/>
                  </a:cubicBezTo>
                  <a:cubicBezTo>
                    <a:pt x="13348" y="5512"/>
                    <a:pt x="13695" y="5460"/>
                    <a:pt x="13954" y="5307"/>
                  </a:cubicBezTo>
                  <a:cubicBezTo>
                    <a:pt x="14254" y="5129"/>
                    <a:pt x="14463" y="4749"/>
                    <a:pt x="14336" y="4427"/>
                  </a:cubicBezTo>
                  <a:cubicBezTo>
                    <a:pt x="14247" y="4198"/>
                    <a:pt x="14012" y="4050"/>
                    <a:pt x="13769" y="4005"/>
                  </a:cubicBezTo>
                  <a:cubicBezTo>
                    <a:pt x="13681" y="3988"/>
                    <a:pt x="13588" y="3980"/>
                    <a:pt x="13492" y="3980"/>
                  </a:cubicBezTo>
                  <a:cubicBezTo>
                    <a:pt x="12842" y="3980"/>
                    <a:pt x="12042" y="4335"/>
                    <a:pt x="11423" y="4676"/>
                  </a:cubicBezTo>
                  <a:cubicBezTo>
                    <a:pt x="12294" y="4041"/>
                    <a:pt x="13191" y="3445"/>
                    <a:pt x="14114" y="2888"/>
                  </a:cubicBezTo>
                  <a:cubicBezTo>
                    <a:pt x="15793" y="2486"/>
                    <a:pt x="17507" y="2326"/>
                    <a:pt x="18186" y="1552"/>
                  </a:cubicBezTo>
                  <a:cubicBezTo>
                    <a:pt x="18488" y="1207"/>
                    <a:pt x="18593" y="649"/>
                    <a:pt x="18302" y="298"/>
                  </a:cubicBezTo>
                  <a:cubicBezTo>
                    <a:pt x="18076" y="89"/>
                    <a:pt x="17818" y="0"/>
                    <a:pt x="17543"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grpSp>
        <p:nvGrpSpPr>
          <p:cNvPr id="47" name="Google Shape;47;p3"/>
          <p:cNvGrpSpPr/>
          <p:nvPr/>
        </p:nvGrpSpPr>
        <p:grpSpPr>
          <a:xfrm>
            <a:off x="-48106" y="356740"/>
            <a:ext cx="2925595" cy="1488184"/>
            <a:chOff x="4115675" y="3374025"/>
            <a:chExt cx="687825" cy="631550"/>
          </a:xfrm>
        </p:grpSpPr>
        <p:sp>
          <p:nvSpPr>
            <p:cNvPr id="48" name="Google Shape;48;p3"/>
            <p:cNvSpPr/>
            <p:nvPr/>
          </p:nvSpPr>
          <p:spPr>
            <a:xfrm>
              <a:off x="4115675" y="3374025"/>
              <a:ext cx="687800" cy="58300"/>
            </a:xfrm>
            <a:custGeom>
              <a:avLst/>
              <a:gdLst/>
              <a:ahLst/>
              <a:cxnLst/>
              <a:rect l="l" t="t" r="r" b="b"/>
              <a:pathLst>
                <a:path w="27512" h="2332" extrusionOk="0">
                  <a:moveTo>
                    <a:pt x="1669" y="1"/>
                  </a:moveTo>
                  <a:cubicBezTo>
                    <a:pt x="1144" y="1"/>
                    <a:pt x="619" y="165"/>
                    <a:pt x="151" y="493"/>
                  </a:cubicBezTo>
                  <a:cubicBezTo>
                    <a:pt x="36" y="574"/>
                    <a:pt x="0" y="744"/>
                    <a:pt x="72" y="874"/>
                  </a:cubicBezTo>
                  <a:cubicBezTo>
                    <a:pt x="118" y="959"/>
                    <a:pt x="198" y="1006"/>
                    <a:pt x="280" y="1006"/>
                  </a:cubicBezTo>
                  <a:cubicBezTo>
                    <a:pt x="324" y="1006"/>
                    <a:pt x="368" y="992"/>
                    <a:pt x="408" y="964"/>
                  </a:cubicBezTo>
                  <a:cubicBezTo>
                    <a:pt x="797" y="692"/>
                    <a:pt x="1233" y="556"/>
                    <a:pt x="1669" y="556"/>
                  </a:cubicBezTo>
                  <a:cubicBezTo>
                    <a:pt x="2105" y="556"/>
                    <a:pt x="2541" y="692"/>
                    <a:pt x="2930" y="964"/>
                  </a:cubicBezTo>
                  <a:lnTo>
                    <a:pt x="4179" y="1840"/>
                  </a:lnTo>
                  <a:cubicBezTo>
                    <a:pt x="4648" y="2167"/>
                    <a:pt x="5173" y="2331"/>
                    <a:pt x="5698" y="2331"/>
                  </a:cubicBezTo>
                  <a:cubicBezTo>
                    <a:pt x="6223" y="2331"/>
                    <a:pt x="6748" y="2168"/>
                    <a:pt x="7216" y="1840"/>
                  </a:cubicBezTo>
                  <a:lnTo>
                    <a:pt x="8467" y="964"/>
                  </a:lnTo>
                  <a:cubicBezTo>
                    <a:pt x="8856" y="692"/>
                    <a:pt x="9291" y="556"/>
                    <a:pt x="9727" y="556"/>
                  </a:cubicBezTo>
                  <a:cubicBezTo>
                    <a:pt x="10163" y="556"/>
                    <a:pt x="10599" y="692"/>
                    <a:pt x="10987" y="964"/>
                  </a:cubicBezTo>
                  <a:lnTo>
                    <a:pt x="12237" y="1840"/>
                  </a:lnTo>
                  <a:cubicBezTo>
                    <a:pt x="12706" y="2167"/>
                    <a:pt x="13231" y="2331"/>
                    <a:pt x="13755" y="2331"/>
                  </a:cubicBezTo>
                  <a:cubicBezTo>
                    <a:pt x="14281" y="2331"/>
                    <a:pt x="14806" y="2167"/>
                    <a:pt x="15274" y="1840"/>
                  </a:cubicBezTo>
                  <a:lnTo>
                    <a:pt x="16524" y="964"/>
                  </a:lnTo>
                  <a:cubicBezTo>
                    <a:pt x="16913" y="692"/>
                    <a:pt x="17349" y="556"/>
                    <a:pt x="17785" y="556"/>
                  </a:cubicBezTo>
                  <a:cubicBezTo>
                    <a:pt x="18220" y="556"/>
                    <a:pt x="18656" y="692"/>
                    <a:pt x="19045" y="964"/>
                  </a:cubicBezTo>
                  <a:lnTo>
                    <a:pt x="20295" y="1840"/>
                  </a:lnTo>
                  <a:cubicBezTo>
                    <a:pt x="20764" y="2167"/>
                    <a:pt x="21289" y="2331"/>
                    <a:pt x="21814" y="2331"/>
                  </a:cubicBezTo>
                  <a:cubicBezTo>
                    <a:pt x="22339" y="2331"/>
                    <a:pt x="22864" y="2167"/>
                    <a:pt x="23332" y="1840"/>
                  </a:cubicBezTo>
                  <a:lnTo>
                    <a:pt x="24582" y="964"/>
                  </a:lnTo>
                  <a:cubicBezTo>
                    <a:pt x="24970" y="692"/>
                    <a:pt x="25406" y="556"/>
                    <a:pt x="25842" y="556"/>
                  </a:cubicBezTo>
                  <a:cubicBezTo>
                    <a:pt x="26278" y="556"/>
                    <a:pt x="26714" y="692"/>
                    <a:pt x="27102" y="964"/>
                  </a:cubicBezTo>
                  <a:cubicBezTo>
                    <a:pt x="27142" y="992"/>
                    <a:pt x="27187" y="1006"/>
                    <a:pt x="27231" y="1006"/>
                  </a:cubicBezTo>
                  <a:cubicBezTo>
                    <a:pt x="27313" y="1006"/>
                    <a:pt x="27393" y="959"/>
                    <a:pt x="27440" y="874"/>
                  </a:cubicBezTo>
                  <a:cubicBezTo>
                    <a:pt x="27511" y="744"/>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115675" y="3431275"/>
              <a:ext cx="687825" cy="58275"/>
            </a:xfrm>
            <a:custGeom>
              <a:avLst/>
              <a:gdLst/>
              <a:ahLst/>
              <a:cxnLst/>
              <a:rect l="l" t="t" r="r" b="b"/>
              <a:pathLst>
                <a:path w="27513" h="2331" extrusionOk="0">
                  <a:moveTo>
                    <a:pt x="1669" y="0"/>
                  </a:moveTo>
                  <a:cubicBezTo>
                    <a:pt x="1144" y="0"/>
                    <a:pt x="619" y="164"/>
                    <a:pt x="151" y="492"/>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6"/>
                    <a:pt x="5173" y="2331"/>
                    <a:pt x="5698" y="2331"/>
                  </a:cubicBezTo>
                  <a:cubicBezTo>
                    <a:pt x="6223" y="2331"/>
                    <a:pt x="6748" y="2166"/>
                    <a:pt x="7216" y="1838"/>
                  </a:cubicBezTo>
                  <a:lnTo>
                    <a:pt x="8467" y="963"/>
                  </a:lnTo>
                  <a:cubicBezTo>
                    <a:pt x="8856" y="690"/>
                    <a:pt x="9291" y="554"/>
                    <a:pt x="9727" y="554"/>
                  </a:cubicBezTo>
                  <a:cubicBezTo>
                    <a:pt x="10163" y="554"/>
                    <a:pt x="10599" y="690"/>
                    <a:pt x="10987" y="963"/>
                  </a:cubicBezTo>
                  <a:lnTo>
                    <a:pt x="12237" y="1838"/>
                  </a:lnTo>
                  <a:cubicBezTo>
                    <a:pt x="12706" y="2165"/>
                    <a:pt x="13231" y="2330"/>
                    <a:pt x="13755" y="2330"/>
                  </a:cubicBezTo>
                  <a:cubicBezTo>
                    <a:pt x="14281" y="2330"/>
                    <a:pt x="14806" y="2165"/>
                    <a:pt x="15275" y="1838"/>
                  </a:cubicBezTo>
                  <a:lnTo>
                    <a:pt x="16525" y="963"/>
                  </a:lnTo>
                  <a:cubicBezTo>
                    <a:pt x="16914" y="690"/>
                    <a:pt x="17350" y="554"/>
                    <a:pt x="17786" y="554"/>
                  </a:cubicBezTo>
                  <a:cubicBezTo>
                    <a:pt x="18221" y="554"/>
                    <a:pt x="18657" y="690"/>
                    <a:pt x="19046" y="963"/>
                  </a:cubicBezTo>
                  <a:lnTo>
                    <a:pt x="20295" y="1838"/>
                  </a:lnTo>
                  <a:cubicBezTo>
                    <a:pt x="20764" y="2166"/>
                    <a:pt x="21289" y="2331"/>
                    <a:pt x="21814" y="2331"/>
                  </a:cubicBezTo>
                  <a:cubicBezTo>
                    <a:pt x="22339" y="2331"/>
                    <a:pt x="22864" y="2166"/>
                    <a:pt x="23332" y="1838"/>
                  </a:cubicBezTo>
                  <a:lnTo>
                    <a:pt x="24583" y="963"/>
                  </a:lnTo>
                  <a:cubicBezTo>
                    <a:pt x="24971" y="690"/>
                    <a:pt x="25407" y="554"/>
                    <a:pt x="25843" y="554"/>
                  </a:cubicBezTo>
                  <a:cubicBezTo>
                    <a:pt x="26279" y="554"/>
                    <a:pt x="26715" y="690"/>
                    <a:pt x="27103" y="963"/>
                  </a:cubicBezTo>
                  <a:cubicBezTo>
                    <a:pt x="27143" y="991"/>
                    <a:pt x="27188" y="1004"/>
                    <a:pt x="27232" y="1004"/>
                  </a:cubicBezTo>
                  <a:cubicBezTo>
                    <a:pt x="27314" y="1004"/>
                    <a:pt x="27394" y="958"/>
                    <a:pt x="27441" y="874"/>
                  </a:cubicBezTo>
                  <a:cubicBezTo>
                    <a:pt x="27512" y="743"/>
                    <a:pt x="27476" y="572"/>
                    <a:pt x="27361" y="493"/>
                  </a:cubicBezTo>
                  <a:cubicBezTo>
                    <a:pt x="26893" y="165"/>
                    <a:pt x="26368" y="0"/>
                    <a:pt x="25843" y="0"/>
                  </a:cubicBezTo>
                  <a:cubicBezTo>
                    <a:pt x="25317" y="0"/>
                    <a:pt x="24792" y="165"/>
                    <a:pt x="24324" y="493"/>
                  </a:cubicBezTo>
                  <a:lnTo>
                    <a:pt x="23075" y="1368"/>
                  </a:lnTo>
                  <a:cubicBezTo>
                    <a:pt x="22686" y="1640"/>
                    <a:pt x="22250" y="1776"/>
                    <a:pt x="21814" y="1776"/>
                  </a:cubicBezTo>
                  <a:cubicBezTo>
                    <a:pt x="21378" y="1776"/>
                    <a:pt x="20943" y="1641"/>
                    <a:pt x="20554" y="1368"/>
                  </a:cubicBezTo>
                  <a:lnTo>
                    <a:pt x="19304" y="493"/>
                  </a:lnTo>
                  <a:cubicBezTo>
                    <a:pt x="18835" y="165"/>
                    <a:pt x="18310" y="0"/>
                    <a:pt x="17785" y="0"/>
                  </a:cubicBezTo>
                  <a:cubicBezTo>
                    <a:pt x="17260" y="0"/>
                    <a:pt x="16735" y="165"/>
                    <a:pt x="16267" y="493"/>
                  </a:cubicBezTo>
                  <a:lnTo>
                    <a:pt x="15016" y="1368"/>
                  </a:lnTo>
                  <a:cubicBezTo>
                    <a:pt x="14627" y="1641"/>
                    <a:pt x="14192" y="1777"/>
                    <a:pt x="13756" y="1777"/>
                  </a:cubicBezTo>
                  <a:cubicBezTo>
                    <a:pt x="13320" y="1777"/>
                    <a:pt x="12884" y="1641"/>
                    <a:pt x="12496" y="1368"/>
                  </a:cubicBezTo>
                  <a:lnTo>
                    <a:pt x="11246" y="493"/>
                  </a:lnTo>
                  <a:cubicBezTo>
                    <a:pt x="10778" y="165"/>
                    <a:pt x="10253" y="0"/>
                    <a:pt x="9728" y="0"/>
                  </a:cubicBezTo>
                  <a:cubicBezTo>
                    <a:pt x="9203" y="0"/>
                    <a:pt x="8677" y="165"/>
                    <a:pt x="8209" y="493"/>
                  </a:cubicBezTo>
                  <a:lnTo>
                    <a:pt x="6959" y="1368"/>
                  </a:lnTo>
                  <a:cubicBezTo>
                    <a:pt x="6570" y="1641"/>
                    <a:pt x="6134" y="1777"/>
                    <a:pt x="5698" y="1777"/>
                  </a:cubicBezTo>
                  <a:cubicBezTo>
                    <a:pt x="5263" y="1777"/>
                    <a:pt x="4827" y="1641"/>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115675" y="3488475"/>
              <a:ext cx="687800" cy="58300"/>
            </a:xfrm>
            <a:custGeom>
              <a:avLst/>
              <a:gdLst/>
              <a:ahLst/>
              <a:cxnLst/>
              <a:rect l="l" t="t" r="r" b="b"/>
              <a:pathLst>
                <a:path w="27512" h="2332" extrusionOk="0">
                  <a:moveTo>
                    <a:pt x="1669" y="1"/>
                  </a:moveTo>
                  <a:cubicBezTo>
                    <a:pt x="1144" y="1"/>
                    <a:pt x="619" y="165"/>
                    <a:pt x="151" y="492"/>
                  </a:cubicBezTo>
                  <a:cubicBezTo>
                    <a:pt x="36" y="573"/>
                    <a:pt x="0" y="744"/>
                    <a:pt x="72" y="874"/>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1"/>
                    <a:pt x="13755" y="2331"/>
                  </a:cubicBezTo>
                  <a:cubicBezTo>
                    <a:pt x="14281" y="2331"/>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5"/>
                    <a:pt x="18310" y="1"/>
                    <a:pt x="17785" y="1"/>
                  </a:cubicBezTo>
                  <a:cubicBezTo>
                    <a:pt x="17260" y="1"/>
                    <a:pt x="16735" y="165"/>
                    <a:pt x="16267" y="492"/>
                  </a:cubicBezTo>
                  <a:lnTo>
                    <a:pt x="15016" y="1368"/>
                  </a:lnTo>
                  <a:cubicBezTo>
                    <a:pt x="14627" y="1640"/>
                    <a:pt x="14192" y="1776"/>
                    <a:pt x="13756" y="1776"/>
                  </a:cubicBezTo>
                  <a:cubicBezTo>
                    <a:pt x="13320" y="1776"/>
                    <a:pt x="12884" y="1640"/>
                    <a:pt x="12496" y="1368"/>
                  </a:cubicBezTo>
                  <a:lnTo>
                    <a:pt x="11245" y="492"/>
                  </a:lnTo>
                  <a:cubicBezTo>
                    <a:pt x="10777" y="165"/>
                    <a:pt x="10252" y="1"/>
                    <a:pt x="9727" y="1"/>
                  </a:cubicBezTo>
                  <a:cubicBezTo>
                    <a:pt x="9202" y="1"/>
                    <a:pt x="8676" y="165"/>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115675" y="3545700"/>
              <a:ext cx="687800" cy="58275"/>
            </a:xfrm>
            <a:custGeom>
              <a:avLst/>
              <a:gdLst/>
              <a:ahLst/>
              <a:cxnLst/>
              <a:rect l="l" t="t" r="r" b="b"/>
              <a:pathLst>
                <a:path w="27512" h="2331" extrusionOk="0">
                  <a:moveTo>
                    <a:pt x="1669" y="1"/>
                  </a:moveTo>
                  <a:cubicBezTo>
                    <a:pt x="1144" y="1"/>
                    <a:pt x="619" y="165"/>
                    <a:pt x="151" y="493"/>
                  </a:cubicBezTo>
                  <a:cubicBezTo>
                    <a:pt x="36" y="574"/>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0"/>
                    <a:pt x="13755" y="2330"/>
                  </a:cubicBezTo>
                  <a:cubicBezTo>
                    <a:pt x="14281" y="2330"/>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4"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115675" y="3602925"/>
              <a:ext cx="687800" cy="58275"/>
            </a:xfrm>
            <a:custGeom>
              <a:avLst/>
              <a:gdLst/>
              <a:ahLst/>
              <a:cxnLst/>
              <a:rect l="l" t="t" r="r" b="b"/>
              <a:pathLst>
                <a:path w="27512" h="2331" extrusionOk="0">
                  <a:moveTo>
                    <a:pt x="1669" y="0"/>
                  </a:moveTo>
                  <a:cubicBezTo>
                    <a:pt x="1144" y="0"/>
                    <a:pt x="619" y="165"/>
                    <a:pt x="151" y="493"/>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7"/>
                    <a:pt x="5173" y="2331"/>
                    <a:pt x="5698" y="2331"/>
                  </a:cubicBezTo>
                  <a:cubicBezTo>
                    <a:pt x="6223" y="2331"/>
                    <a:pt x="6748" y="2167"/>
                    <a:pt x="7216" y="1838"/>
                  </a:cubicBezTo>
                  <a:lnTo>
                    <a:pt x="8467" y="963"/>
                  </a:lnTo>
                  <a:cubicBezTo>
                    <a:pt x="8856" y="690"/>
                    <a:pt x="9291" y="554"/>
                    <a:pt x="9727" y="554"/>
                  </a:cubicBezTo>
                  <a:cubicBezTo>
                    <a:pt x="10163" y="554"/>
                    <a:pt x="10599" y="690"/>
                    <a:pt x="10987" y="963"/>
                  </a:cubicBezTo>
                  <a:lnTo>
                    <a:pt x="12237" y="1838"/>
                  </a:lnTo>
                  <a:cubicBezTo>
                    <a:pt x="12706" y="2167"/>
                    <a:pt x="13231" y="2330"/>
                    <a:pt x="13755" y="2330"/>
                  </a:cubicBezTo>
                  <a:cubicBezTo>
                    <a:pt x="14281" y="2330"/>
                    <a:pt x="14806" y="2167"/>
                    <a:pt x="15274" y="1838"/>
                  </a:cubicBezTo>
                  <a:lnTo>
                    <a:pt x="16524" y="963"/>
                  </a:lnTo>
                  <a:cubicBezTo>
                    <a:pt x="16913" y="690"/>
                    <a:pt x="17349" y="554"/>
                    <a:pt x="17785" y="554"/>
                  </a:cubicBezTo>
                  <a:cubicBezTo>
                    <a:pt x="18220" y="554"/>
                    <a:pt x="18656" y="690"/>
                    <a:pt x="19045" y="963"/>
                  </a:cubicBezTo>
                  <a:lnTo>
                    <a:pt x="20295" y="1838"/>
                  </a:lnTo>
                  <a:cubicBezTo>
                    <a:pt x="20764" y="2167"/>
                    <a:pt x="21289" y="2331"/>
                    <a:pt x="21814" y="2331"/>
                  </a:cubicBezTo>
                  <a:cubicBezTo>
                    <a:pt x="22339" y="2331"/>
                    <a:pt x="22864" y="2167"/>
                    <a:pt x="23332" y="1838"/>
                  </a:cubicBezTo>
                  <a:lnTo>
                    <a:pt x="24582" y="963"/>
                  </a:lnTo>
                  <a:cubicBezTo>
                    <a:pt x="24970" y="690"/>
                    <a:pt x="25406" y="554"/>
                    <a:pt x="25842" y="554"/>
                  </a:cubicBezTo>
                  <a:cubicBezTo>
                    <a:pt x="26278" y="554"/>
                    <a:pt x="26714" y="690"/>
                    <a:pt x="27102" y="963"/>
                  </a:cubicBezTo>
                  <a:cubicBezTo>
                    <a:pt x="27142" y="991"/>
                    <a:pt x="27187" y="1004"/>
                    <a:pt x="27231" y="1004"/>
                  </a:cubicBezTo>
                  <a:cubicBezTo>
                    <a:pt x="27313" y="1004"/>
                    <a:pt x="27393" y="958"/>
                    <a:pt x="27440" y="874"/>
                  </a:cubicBezTo>
                  <a:cubicBezTo>
                    <a:pt x="27511" y="743"/>
                    <a:pt x="27476" y="572"/>
                    <a:pt x="27361" y="493"/>
                  </a:cubicBezTo>
                  <a:cubicBezTo>
                    <a:pt x="26893" y="165"/>
                    <a:pt x="26368" y="0"/>
                    <a:pt x="25843" y="0"/>
                  </a:cubicBezTo>
                  <a:cubicBezTo>
                    <a:pt x="25317" y="0"/>
                    <a:pt x="24792" y="165"/>
                    <a:pt x="24324" y="493"/>
                  </a:cubicBezTo>
                  <a:lnTo>
                    <a:pt x="23074" y="1367"/>
                  </a:lnTo>
                  <a:cubicBezTo>
                    <a:pt x="22685" y="1640"/>
                    <a:pt x="22249" y="1776"/>
                    <a:pt x="21813" y="1776"/>
                  </a:cubicBezTo>
                  <a:cubicBezTo>
                    <a:pt x="21377" y="1776"/>
                    <a:pt x="20942" y="1640"/>
                    <a:pt x="20553" y="1367"/>
                  </a:cubicBezTo>
                  <a:lnTo>
                    <a:pt x="19304" y="493"/>
                  </a:lnTo>
                  <a:cubicBezTo>
                    <a:pt x="18835" y="165"/>
                    <a:pt x="18310" y="0"/>
                    <a:pt x="17785" y="0"/>
                  </a:cubicBezTo>
                  <a:cubicBezTo>
                    <a:pt x="17260" y="0"/>
                    <a:pt x="16735" y="165"/>
                    <a:pt x="16267" y="493"/>
                  </a:cubicBezTo>
                  <a:lnTo>
                    <a:pt x="15016" y="1367"/>
                  </a:lnTo>
                  <a:cubicBezTo>
                    <a:pt x="14627" y="1640"/>
                    <a:pt x="14192" y="1777"/>
                    <a:pt x="13756" y="1777"/>
                  </a:cubicBezTo>
                  <a:cubicBezTo>
                    <a:pt x="13320" y="1777"/>
                    <a:pt x="12884" y="1640"/>
                    <a:pt x="12496" y="1367"/>
                  </a:cubicBezTo>
                  <a:lnTo>
                    <a:pt x="11245" y="493"/>
                  </a:lnTo>
                  <a:cubicBezTo>
                    <a:pt x="10777" y="165"/>
                    <a:pt x="10252" y="0"/>
                    <a:pt x="9727" y="0"/>
                  </a:cubicBezTo>
                  <a:cubicBezTo>
                    <a:pt x="9202" y="0"/>
                    <a:pt x="8676" y="165"/>
                    <a:pt x="8208" y="493"/>
                  </a:cubicBezTo>
                  <a:lnTo>
                    <a:pt x="6959" y="1367"/>
                  </a:lnTo>
                  <a:cubicBezTo>
                    <a:pt x="6570" y="1640"/>
                    <a:pt x="6134" y="1777"/>
                    <a:pt x="5698" y="1777"/>
                  </a:cubicBezTo>
                  <a:cubicBezTo>
                    <a:pt x="5263" y="1777"/>
                    <a:pt x="4827" y="1640"/>
                    <a:pt x="4438" y="1367"/>
                  </a:cubicBezTo>
                  <a:lnTo>
                    <a:pt x="3188" y="493"/>
                  </a:lnTo>
                  <a:cubicBezTo>
                    <a:pt x="2719" y="165"/>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115675" y="366015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8"/>
                  </a:lnTo>
                  <a:cubicBezTo>
                    <a:pt x="4648" y="2166"/>
                    <a:pt x="5173" y="2330"/>
                    <a:pt x="5698" y="2330"/>
                  </a:cubicBezTo>
                  <a:cubicBezTo>
                    <a:pt x="6223" y="2330"/>
                    <a:pt x="6748" y="2166"/>
                    <a:pt x="7216" y="1838"/>
                  </a:cubicBezTo>
                  <a:lnTo>
                    <a:pt x="8467" y="963"/>
                  </a:lnTo>
                  <a:cubicBezTo>
                    <a:pt x="8856" y="691"/>
                    <a:pt x="9291" y="555"/>
                    <a:pt x="9727" y="555"/>
                  </a:cubicBezTo>
                  <a:cubicBezTo>
                    <a:pt x="10163" y="555"/>
                    <a:pt x="10599" y="691"/>
                    <a:pt x="10987" y="963"/>
                  </a:cubicBezTo>
                  <a:lnTo>
                    <a:pt x="12237" y="1838"/>
                  </a:lnTo>
                  <a:cubicBezTo>
                    <a:pt x="12706" y="2166"/>
                    <a:pt x="13231" y="2330"/>
                    <a:pt x="13755" y="2330"/>
                  </a:cubicBezTo>
                  <a:cubicBezTo>
                    <a:pt x="14281" y="2330"/>
                    <a:pt x="14806" y="2166"/>
                    <a:pt x="15274" y="1838"/>
                  </a:cubicBezTo>
                  <a:lnTo>
                    <a:pt x="16524" y="963"/>
                  </a:lnTo>
                  <a:cubicBezTo>
                    <a:pt x="16913" y="691"/>
                    <a:pt x="17349" y="555"/>
                    <a:pt x="17785" y="555"/>
                  </a:cubicBezTo>
                  <a:cubicBezTo>
                    <a:pt x="18220" y="555"/>
                    <a:pt x="18656" y="691"/>
                    <a:pt x="19045" y="963"/>
                  </a:cubicBezTo>
                  <a:lnTo>
                    <a:pt x="20295" y="1838"/>
                  </a:lnTo>
                  <a:cubicBezTo>
                    <a:pt x="20764" y="2166"/>
                    <a:pt x="21289" y="2330"/>
                    <a:pt x="21814" y="2330"/>
                  </a:cubicBezTo>
                  <a:cubicBezTo>
                    <a:pt x="22339" y="2330"/>
                    <a:pt x="22864" y="2166"/>
                    <a:pt x="23332" y="1838"/>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2" y="0"/>
                    <a:pt x="9727" y="0"/>
                  </a:cubicBezTo>
                  <a:cubicBezTo>
                    <a:pt x="9202" y="0"/>
                    <a:pt x="8676" y="164"/>
                    <a:pt x="8208" y="492"/>
                  </a:cubicBezTo>
                  <a:lnTo>
                    <a:pt x="6959" y="1368"/>
                  </a:lnTo>
                  <a:cubicBezTo>
                    <a:pt x="6570" y="1640"/>
                    <a:pt x="6134" y="1776"/>
                    <a:pt x="5698" y="1776"/>
                  </a:cubicBezTo>
                  <a:cubicBezTo>
                    <a:pt x="5263" y="1776"/>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115675" y="371840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7"/>
                    <a:pt x="21813" y="1777"/>
                  </a:cubicBezTo>
                  <a:cubicBezTo>
                    <a:pt x="21378" y="1777"/>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7"/>
                    <a:pt x="13756" y="1777"/>
                  </a:cubicBezTo>
                  <a:cubicBezTo>
                    <a:pt x="13320" y="1777"/>
                    <a:pt x="12884" y="1640"/>
                    <a:pt x="12496" y="1368"/>
                  </a:cubicBezTo>
                  <a:lnTo>
                    <a:pt x="11245" y="492"/>
                  </a:lnTo>
                  <a:cubicBezTo>
                    <a:pt x="10777" y="164"/>
                    <a:pt x="10252" y="0"/>
                    <a:pt x="9727" y="0"/>
                  </a:cubicBezTo>
                  <a:cubicBezTo>
                    <a:pt x="9202" y="0"/>
                    <a:pt x="8676" y="164"/>
                    <a:pt x="8208" y="492"/>
                  </a:cubicBezTo>
                  <a:lnTo>
                    <a:pt x="6959" y="1368"/>
                  </a:lnTo>
                  <a:cubicBezTo>
                    <a:pt x="6570" y="1640"/>
                    <a:pt x="6134" y="1777"/>
                    <a:pt x="5698" y="1777"/>
                  </a:cubicBezTo>
                  <a:cubicBezTo>
                    <a:pt x="5263" y="1777"/>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115675" y="3775625"/>
              <a:ext cx="687800" cy="58300"/>
            </a:xfrm>
            <a:custGeom>
              <a:avLst/>
              <a:gdLst/>
              <a:ahLst/>
              <a:cxnLst/>
              <a:rect l="l" t="t" r="r" b="b"/>
              <a:pathLst>
                <a:path w="27512" h="2332" extrusionOk="0">
                  <a:moveTo>
                    <a:pt x="9726" y="0"/>
                  </a:moveTo>
                  <a:cubicBezTo>
                    <a:pt x="9201" y="0"/>
                    <a:pt x="8676" y="164"/>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ubicBezTo>
                    <a:pt x="1144" y="1"/>
                    <a:pt x="619" y="165"/>
                    <a:pt x="151" y="492"/>
                  </a:cubicBezTo>
                  <a:cubicBezTo>
                    <a:pt x="36" y="573"/>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4"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1" y="0"/>
                    <a:pt x="9726"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4115675" y="3832850"/>
              <a:ext cx="687800" cy="58275"/>
            </a:xfrm>
            <a:custGeom>
              <a:avLst/>
              <a:gdLst/>
              <a:ahLst/>
              <a:cxnLst/>
              <a:rect l="l" t="t" r="r" b="b"/>
              <a:pathLst>
                <a:path w="27512" h="2331" extrusionOk="0">
                  <a:moveTo>
                    <a:pt x="1669" y="1"/>
                  </a:moveTo>
                  <a:cubicBezTo>
                    <a:pt x="1144" y="1"/>
                    <a:pt x="619" y="165"/>
                    <a:pt x="151" y="493"/>
                  </a:cubicBezTo>
                  <a:cubicBezTo>
                    <a:pt x="36" y="573"/>
                    <a:pt x="0" y="743"/>
                    <a:pt x="72" y="874"/>
                  </a:cubicBezTo>
                  <a:cubicBezTo>
                    <a:pt x="118" y="958"/>
                    <a:pt x="198" y="1004"/>
                    <a:pt x="280" y="1004"/>
                  </a:cubicBezTo>
                  <a:cubicBezTo>
                    <a:pt x="324" y="1004"/>
                    <a:pt x="368" y="991"/>
                    <a:pt x="408" y="963"/>
                  </a:cubicBezTo>
                  <a:cubicBezTo>
                    <a:pt x="797" y="691"/>
                    <a:pt x="1233" y="554"/>
                    <a:pt x="1669" y="554"/>
                  </a:cubicBezTo>
                  <a:cubicBezTo>
                    <a:pt x="2105" y="554"/>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4"/>
                    <a:pt x="9727" y="554"/>
                  </a:cubicBezTo>
                  <a:cubicBezTo>
                    <a:pt x="10163" y="554"/>
                    <a:pt x="10599" y="691"/>
                    <a:pt x="10987" y="963"/>
                  </a:cubicBezTo>
                  <a:lnTo>
                    <a:pt x="12237" y="1839"/>
                  </a:lnTo>
                  <a:cubicBezTo>
                    <a:pt x="12706" y="2166"/>
                    <a:pt x="13231" y="2330"/>
                    <a:pt x="13755" y="2330"/>
                  </a:cubicBezTo>
                  <a:cubicBezTo>
                    <a:pt x="14281" y="2330"/>
                    <a:pt x="14806" y="2166"/>
                    <a:pt x="15274" y="1839"/>
                  </a:cubicBezTo>
                  <a:lnTo>
                    <a:pt x="16524" y="963"/>
                  </a:lnTo>
                  <a:cubicBezTo>
                    <a:pt x="16913" y="691"/>
                    <a:pt x="17349" y="554"/>
                    <a:pt x="17785" y="554"/>
                  </a:cubicBezTo>
                  <a:cubicBezTo>
                    <a:pt x="18220" y="554"/>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4"/>
                    <a:pt x="25842" y="554"/>
                  </a:cubicBezTo>
                  <a:cubicBezTo>
                    <a:pt x="26278" y="554"/>
                    <a:pt x="26714" y="691"/>
                    <a:pt x="27102" y="963"/>
                  </a:cubicBezTo>
                  <a:cubicBezTo>
                    <a:pt x="27142" y="991"/>
                    <a:pt x="27187" y="1004"/>
                    <a:pt x="27231" y="1004"/>
                  </a:cubicBezTo>
                  <a:cubicBezTo>
                    <a:pt x="27313" y="1004"/>
                    <a:pt x="27393" y="958"/>
                    <a:pt x="27440" y="874"/>
                  </a:cubicBezTo>
                  <a:cubicBezTo>
                    <a:pt x="27511" y="743"/>
                    <a:pt x="27476" y="573"/>
                    <a:pt x="27361" y="493"/>
                  </a:cubicBezTo>
                  <a:cubicBezTo>
                    <a:pt x="26893" y="165"/>
                    <a:pt x="26368" y="1"/>
                    <a:pt x="25843" y="1"/>
                  </a:cubicBezTo>
                  <a:cubicBezTo>
                    <a:pt x="25317" y="1"/>
                    <a:pt x="24792" y="165"/>
                    <a:pt x="24324" y="493"/>
                  </a:cubicBezTo>
                  <a:lnTo>
                    <a:pt x="23074" y="1368"/>
                  </a:lnTo>
                  <a:cubicBezTo>
                    <a:pt x="22685" y="1640"/>
                    <a:pt x="22249" y="1776"/>
                    <a:pt x="21813" y="1776"/>
                  </a:cubicBezTo>
                  <a:cubicBezTo>
                    <a:pt x="21378" y="1776"/>
                    <a:pt x="20942" y="1640"/>
                    <a:pt x="20553" y="1368"/>
                  </a:cubicBezTo>
                  <a:lnTo>
                    <a:pt x="19304" y="493"/>
                  </a:lnTo>
                  <a:cubicBezTo>
                    <a:pt x="18835" y="165"/>
                    <a:pt x="18310" y="1"/>
                    <a:pt x="17785" y="1"/>
                  </a:cubicBezTo>
                  <a:cubicBezTo>
                    <a:pt x="17260" y="1"/>
                    <a:pt x="16735" y="165"/>
                    <a:pt x="16267" y="493"/>
                  </a:cubicBezTo>
                  <a:lnTo>
                    <a:pt x="15016" y="1368"/>
                  </a:lnTo>
                  <a:cubicBezTo>
                    <a:pt x="14627" y="1640"/>
                    <a:pt x="14192" y="1776"/>
                    <a:pt x="13756" y="1776"/>
                  </a:cubicBezTo>
                  <a:cubicBezTo>
                    <a:pt x="13320" y="1776"/>
                    <a:pt x="12884" y="1640"/>
                    <a:pt x="12496" y="1368"/>
                  </a:cubicBezTo>
                  <a:lnTo>
                    <a:pt x="11245" y="493"/>
                  </a:lnTo>
                  <a:cubicBezTo>
                    <a:pt x="10777" y="165"/>
                    <a:pt x="10252" y="1"/>
                    <a:pt x="9727" y="1"/>
                  </a:cubicBezTo>
                  <a:cubicBezTo>
                    <a:pt x="9202" y="1"/>
                    <a:pt x="8676" y="165"/>
                    <a:pt x="8208" y="493"/>
                  </a:cubicBezTo>
                  <a:lnTo>
                    <a:pt x="6959" y="1368"/>
                  </a:lnTo>
                  <a:cubicBezTo>
                    <a:pt x="6570" y="1640"/>
                    <a:pt x="6134" y="1776"/>
                    <a:pt x="5698" y="1776"/>
                  </a:cubicBezTo>
                  <a:cubicBezTo>
                    <a:pt x="5263" y="1776"/>
                    <a:pt x="4827" y="1640"/>
                    <a:pt x="4438" y="1368"/>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4115675" y="3890075"/>
              <a:ext cx="687800" cy="58275"/>
            </a:xfrm>
            <a:custGeom>
              <a:avLst/>
              <a:gdLst/>
              <a:ahLst/>
              <a:cxnLst/>
              <a:rect l="l" t="t" r="r" b="b"/>
              <a:pathLst>
                <a:path w="27512" h="2331" extrusionOk="0">
                  <a:moveTo>
                    <a:pt x="1669" y="0"/>
                  </a:moveTo>
                  <a:cubicBezTo>
                    <a:pt x="1144" y="0"/>
                    <a:pt x="619" y="164"/>
                    <a:pt x="151" y="491"/>
                  </a:cubicBezTo>
                  <a:cubicBezTo>
                    <a:pt x="36" y="572"/>
                    <a:pt x="0" y="743"/>
                    <a:pt x="72" y="873"/>
                  </a:cubicBezTo>
                  <a:cubicBezTo>
                    <a:pt x="118" y="958"/>
                    <a:pt x="198" y="1004"/>
                    <a:pt x="280" y="1004"/>
                  </a:cubicBezTo>
                  <a:cubicBezTo>
                    <a:pt x="324" y="1004"/>
                    <a:pt x="368" y="991"/>
                    <a:pt x="408" y="962"/>
                  </a:cubicBezTo>
                  <a:cubicBezTo>
                    <a:pt x="797" y="690"/>
                    <a:pt x="1233" y="554"/>
                    <a:pt x="1669" y="554"/>
                  </a:cubicBezTo>
                  <a:cubicBezTo>
                    <a:pt x="2105" y="554"/>
                    <a:pt x="2541" y="690"/>
                    <a:pt x="2930" y="962"/>
                  </a:cubicBezTo>
                  <a:lnTo>
                    <a:pt x="4179" y="1838"/>
                  </a:lnTo>
                  <a:cubicBezTo>
                    <a:pt x="4648" y="2166"/>
                    <a:pt x="5173" y="2330"/>
                    <a:pt x="5698" y="2330"/>
                  </a:cubicBezTo>
                  <a:cubicBezTo>
                    <a:pt x="6223" y="2330"/>
                    <a:pt x="6748" y="2166"/>
                    <a:pt x="7216" y="1838"/>
                  </a:cubicBezTo>
                  <a:lnTo>
                    <a:pt x="8467" y="962"/>
                  </a:lnTo>
                  <a:cubicBezTo>
                    <a:pt x="8856" y="690"/>
                    <a:pt x="9291" y="554"/>
                    <a:pt x="9727" y="554"/>
                  </a:cubicBezTo>
                  <a:cubicBezTo>
                    <a:pt x="10163" y="554"/>
                    <a:pt x="10599" y="690"/>
                    <a:pt x="10987" y="962"/>
                  </a:cubicBezTo>
                  <a:lnTo>
                    <a:pt x="12237" y="1838"/>
                  </a:lnTo>
                  <a:cubicBezTo>
                    <a:pt x="12706" y="2166"/>
                    <a:pt x="13231" y="2330"/>
                    <a:pt x="13755" y="2330"/>
                  </a:cubicBezTo>
                  <a:cubicBezTo>
                    <a:pt x="14281" y="2330"/>
                    <a:pt x="14806" y="2166"/>
                    <a:pt x="15274" y="1838"/>
                  </a:cubicBezTo>
                  <a:lnTo>
                    <a:pt x="16524" y="962"/>
                  </a:lnTo>
                  <a:cubicBezTo>
                    <a:pt x="16913" y="690"/>
                    <a:pt x="17349" y="554"/>
                    <a:pt x="17785" y="554"/>
                  </a:cubicBezTo>
                  <a:cubicBezTo>
                    <a:pt x="18220" y="554"/>
                    <a:pt x="18656" y="690"/>
                    <a:pt x="19045" y="962"/>
                  </a:cubicBezTo>
                  <a:lnTo>
                    <a:pt x="20295" y="1838"/>
                  </a:lnTo>
                  <a:cubicBezTo>
                    <a:pt x="20764" y="2166"/>
                    <a:pt x="21289" y="2330"/>
                    <a:pt x="21814" y="2330"/>
                  </a:cubicBezTo>
                  <a:cubicBezTo>
                    <a:pt x="22339" y="2330"/>
                    <a:pt x="22864" y="2166"/>
                    <a:pt x="23332" y="1838"/>
                  </a:cubicBezTo>
                  <a:lnTo>
                    <a:pt x="24582" y="962"/>
                  </a:lnTo>
                  <a:cubicBezTo>
                    <a:pt x="24970" y="690"/>
                    <a:pt x="25406" y="554"/>
                    <a:pt x="25842" y="554"/>
                  </a:cubicBezTo>
                  <a:cubicBezTo>
                    <a:pt x="26278" y="554"/>
                    <a:pt x="26714" y="690"/>
                    <a:pt x="27102" y="962"/>
                  </a:cubicBezTo>
                  <a:cubicBezTo>
                    <a:pt x="27142" y="991"/>
                    <a:pt x="27187" y="1004"/>
                    <a:pt x="27231" y="1004"/>
                  </a:cubicBezTo>
                  <a:cubicBezTo>
                    <a:pt x="27313" y="1004"/>
                    <a:pt x="27393" y="958"/>
                    <a:pt x="27440" y="873"/>
                  </a:cubicBezTo>
                  <a:cubicBezTo>
                    <a:pt x="27511" y="743"/>
                    <a:pt x="27476" y="572"/>
                    <a:pt x="27361" y="491"/>
                  </a:cubicBezTo>
                  <a:cubicBezTo>
                    <a:pt x="26893" y="164"/>
                    <a:pt x="26368" y="0"/>
                    <a:pt x="25843" y="0"/>
                  </a:cubicBezTo>
                  <a:cubicBezTo>
                    <a:pt x="25317" y="0"/>
                    <a:pt x="24792" y="164"/>
                    <a:pt x="24324" y="491"/>
                  </a:cubicBezTo>
                  <a:lnTo>
                    <a:pt x="23074" y="1367"/>
                  </a:lnTo>
                  <a:cubicBezTo>
                    <a:pt x="22685" y="1639"/>
                    <a:pt x="22249" y="1776"/>
                    <a:pt x="21813" y="1776"/>
                  </a:cubicBezTo>
                  <a:cubicBezTo>
                    <a:pt x="21378" y="1776"/>
                    <a:pt x="20942" y="1639"/>
                    <a:pt x="20553" y="1367"/>
                  </a:cubicBezTo>
                  <a:lnTo>
                    <a:pt x="19304" y="491"/>
                  </a:lnTo>
                  <a:cubicBezTo>
                    <a:pt x="18835" y="164"/>
                    <a:pt x="18310" y="0"/>
                    <a:pt x="17785" y="0"/>
                  </a:cubicBezTo>
                  <a:cubicBezTo>
                    <a:pt x="17260" y="0"/>
                    <a:pt x="16734" y="164"/>
                    <a:pt x="16267" y="491"/>
                  </a:cubicBezTo>
                  <a:lnTo>
                    <a:pt x="15016" y="1367"/>
                  </a:lnTo>
                  <a:cubicBezTo>
                    <a:pt x="14627" y="1639"/>
                    <a:pt x="14192" y="1776"/>
                    <a:pt x="13756" y="1776"/>
                  </a:cubicBezTo>
                  <a:cubicBezTo>
                    <a:pt x="13320" y="1776"/>
                    <a:pt x="12884" y="1639"/>
                    <a:pt x="12496" y="1367"/>
                  </a:cubicBezTo>
                  <a:lnTo>
                    <a:pt x="11245" y="491"/>
                  </a:lnTo>
                  <a:cubicBezTo>
                    <a:pt x="10777" y="164"/>
                    <a:pt x="10252" y="0"/>
                    <a:pt x="9727" y="0"/>
                  </a:cubicBezTo>
                  <a:cubicBezTo>
                    <a:pt x="9202" y="0"/>
                    <a:pt x="8676" y="164"/>
                    <a:pt x="8208" y="491"/>
                  </a:cubicBezTo>
                  <a:lnTo>
                    <a:pt x="6959" y="1367"/>
                  </a:lnTo>
                  <a:cubicBezTo>
                    <a:pt x="6570" y="1639"/>
                    <a:pt x="6134" y="1776"/>
                    <a:pt x="5698" y="1776"/>
                  </a:cubicBezTo>
                  <a:cubicBezTo>
                    <a:pt x="5263" y="1776"/>
                    <a:pt x="4827" y="1639"/>
                    <a:pt x="4438" y="1367"/>
                  </a:cubicBezTo>
                  <a:lnTo>
                    <a:pt x="3188" y="491"/>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115675" y="3947275"/>
              <a:ext cx="687800" cy="58300"/>
            </a:xfrm>
            <a:custGeom>
              <a:avLst/>
              <a:gdLst/>
              <a:ahLst/>
              <a:cxnLst/>
              <a:rect l="l" t="t" r="r" b="b"/>
              <a:pathLst>
                <a:path w="27512" h="2332" extrusionOk="0">
                  <a:moveTo>
                    <a:pt x="1669" y="1"/>
                  </a:moveTo>
                  <a:cubicBezTo>
                    <a:pt x="1144" y="1"/>
                    <a:pt x="619" y="165"/>
                    <a:pt x="151" y="493"/>
                  </a:cubicBezTo>
                  <a:cubicBezTo>
                    <a:pt x="36" y="574"/>
                    <a:pt x="0" y="745"/>
                    <a:pt x="72" y="874"/>
                  </a:cubicBezTo>
                  <a:cubicBezTo>
                    <a:pt x="118" y="959"/>
                    <a:pt x="198" y="1005"/>
                    <a:pt x="280" y="1005"/>
                  </a:cubicBezTo>
                  <a:cubicBezTo>
                    <a:pt x="324" y="1005"/>
                    <a:pt x="368" y="992"/>
                    <a:pt x="408" y="964"/>
                  </a:cubicBezTo>
                  <a:cubicBezTo>
                    <a:pt x="797" y="691"/>
                    <a:pt x="1233" y="555"/>
                    <a:pt x="1669" y="555"/>
                  </a:cubicBezTo>
                  <a:cubicBezTo>
                    <a:pt x="2105" y="555"/>
                    <a:pt x="2541" y="691"/>
                    <a:pt x="2930" y="964"/>
                  </a:cubicBezTo>
                  <a:lnTo>
                    <a:pt x="4179" y="1839"/>
                  </a:lnTo>
                  <a:cubicBezTo>
                    <a:pt x="4648" y="2167"/>
                    <a:pt x="5173" y="2331"/>
                    <a:pt x="5698" y="2331"/>
                  </a:cubicBezTo>
                  <a:cubicBezTo>
                    <a:pt x="6223" y="2331"/>
                    <a:pt x="6748" y="2167"/>
                    <a:pt x="7216" y="1839"/>
                  </a:cubicBezTo>
                  <a:lnTo>
                    <a:pt x="8467" y="964"/>
                  </a:lnTo>
                  <a:cubicBezTo>
                    <a:pt x="8856" y="691"/>
                    <a:pt x="9291" y="555"/>
                    <a:pt x="9727" y="555"/>
                  </a:cubicBezTo>
                  <a:cubicBezTo>
                    <a:pt x="10163" y="555"/>
                    <a:pt x="10599" y="691"/>
                    <a:pt x="10987" y="964"/>
                  </a:cubicBezTo>
                  <a:lnTo>
                    <a:pt x="12237" y="1839"/>
                  </a:lnTo>
                  <a:cubicBezTo>
                    <a:pt x="12706" y="2167"/>
                    <a:pt x="13231" y="2331"/>
                    <a:pt x="13755" y="2331"/>
                  </a:cubicBezTo>
                  <a:cubicBezTo>
                    <a:pt x="14281" y="2331"/>
                    <a:pt x="14806" y="2167"/>
                    <a:pt x="15274" y="1839"/>
                  </a:cubicBezTo>
                  <a:lnTo>
                    <a:pt x="16524" y="964"/>
                  </a:lnTo>
                  <a:cubicBezTo>
                    <a:pt x="16913" y="691"/>
                    <a:pt x="17349" y="555"/>
                    <a:pt x="17785" y="555"/>
                  </a:cubicBezTo>
                  <a:cubicBezTo>
                    <a:pt x="18220" y="555"/>
                    <a:pt x="18656" y="691"/>
                    <a:pt x="19045" y="964"/>
                  </a:cubicBezTo>
                  <a:lnTo>
                    <a:pt x="20295" y="1839"/>
                  </a:lnTo>
                  <a:cubicBezTo>
                    <a:pt x="20764" y="2167"/>
                    <a:pt x="21289" y="2331"/>
                    <a:pt x="21814" y="2331"/>
                  </a:cubicBezTo>
                  <a:cubicBezTo>
                    <a:pt x="22339" y="2331"/>
                    <a:pt x="22864" y="2167"/>
                    <a:pt x="23332" y="1839"/>
                  </a:cubicBezTo>
                  <a:lnTo>
                    <a:pt x="24582" y="964"/>
                  </a:lnTo>
                  <a:cubicBezTo>
                    <a:pt x="24970" y="691"/>
                    <a:pt x="25406" y="555"/>
                    <a:pt x="25842" y="555"/>
                  </a:cubicBezTo>
                  <a:cubicBezTo>
                    <a:pt x="26278" y="555"/>
                    <a:pt x="26714" y="691"/>
                    <a:pt x="27102" y="964"/>
                  </a:cubicBezTo>
                  <a:cubicBezTo>
                    <a:pt x="27142" y="992"/>
                    <a:pt x="27187" y="1005"/>
                    <a:pt x="27231" y="1005"/>
                  </a:cubicBezTo>
                  <a:cubicBezTo>
                    <a:pt x="27313" y="1005"/>
                    <a:pt x="27393" y="959"/>
                    <a:pt x="27440" y="874"/>
                  </a:cubicBezTo>
                  <a:cubicBezTo>
                    <a:pt x="27511" y="745"/>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3"/>
          <p:cNvSpPr/>
          <p:nvPr/>
        </p:nvSpPr>
        <p:spPr>
          <a:xfrm>
            <a:off x="7584067" y="4103275"/>
            <a:ext cx="1082099" cy="1123417"/>
          </a:xfrm>
          <a:custGeom>
            <a:avLst/>
            <a:gdLst/>
            <a:ahLst/>
            <a:cxnLst/>
            <a:rect l="l" t="t" r="r" b="b"/>
            <a:pathLst>
              <a:path w="23597" h="24498" extrusionOk="0">
                <a:moveTo>
                  <a:pt x="617" y="2"/>
                </a:moveTo>
                <a:cubicBezTo>
                  <a:pt x="468" y="2"/>
                  <a:pt x="323" y="60"/>
                  <a:pt x="213" y="169"/>
                </a:cubicBezTo>
                <a:cubicBezTo>
                  <a:pt x="50" y="332"/>
                  <a:pt x="1" y="578"/>
                  <a:pt x="89" y="791"/>
                </a:cubicBezTo>
                <a:cubicBezTo>
                  <a:pt x="178" y="1004"/>
                  <a:pt x="386" y="1144"/>
                  <a:pt x="617" y="1144"/>
                </a:cubicBezTo>
                <a:cubicBezTo>
                  <a:pt x="931" y="1144"/>
                  <a:pt x="1187" y="888"/>
                  <a:pt x="1187" y="574"/>
                </a:cubicBezTo>
                <a:cubicBezTo>
                  <a:pt x="1187" y="342"/>
                  <a:pt x="1048" y="134"/>
                  <a:pt x="835" y="46"/>
                </a:cubicBezTo>
                <a:cubicBezTo>
                  <a:pt x="765" y="17"/>
                  <a:pt x="690" y="2"/>
                  <a:pt x="617" y="2"/>
                </a:cubicBezTo>
                <a:close/>
                <a:moveTo>
                  <a:pt x="3819" y="1"/>
                </a:moveTo>
                <a:cubicBezTo>
                  <a:pt x="3670" y="1"/>
                  <a:pt x="3524" y="59"/>
                  <a:pt x="3415" y="169"/>
                </a:cubicBezTo>
                <a:cubicBezTo>
                  <a:pt x="3251" y="332"/>
                  <a:pt x="3202" y="578"/>
                  <a:pt x="3291" y="791"/>
                </a:cubicBezTo>
                <a:cubicBezTo>
                  <a:pt x="3379" y="1004"/>
                  <a:pt x="3588" y="1144"/>
                  <a:pt x="3818" y="1144"/>
                </a:cubicBezTo>
                <a:cubicBezTo>
                  <a:pt x="4133" y="1143"/>
                  <a:pt x="4389" y="888"/>
                  <a:pt x="4389" y="574"/>
                </a:cubicBezTo>
                <a:cubicBezTo>
                  <a:pt x="4389" y="342"/>
                  <a:pt x="4250" y="134"/>
                  <a:pt x="4037" y="45"/>
                </a:cubicBezTo>
                <a:cubicBezTo>
                  <a:pt x="3966" y="16"/>
                  <a:pt x="3892" y="1"/>
                  <a:pt x="3819" y="1"/>
                </a:cubicBezTo>
                <a:close/>
                <a:moveTo>
                  <a:pt x="7018" y="1"/>
                </a:moveTo>
                <a:cubicBezTo>
                  <a:pt x="6870" y="1"/>
                  <a:pt x="6725" y="59"/>
                  <a:pt x="6615" y="168"/>
                </a:cubicBezTo>
                <a:cubicBezTo>
                  <a:pt x="6452" y="331"/>
                  <a:pt x="6402" y="577"/>
                  <a:pt x="6491" y="791"/>
                </a:cubicBezTo>
                <a:cubicBezTo>
                  <a:pt x="6579" y="1004"/>
                  <a:pt x="6787" y="1143"/>
                  <a:pt x="7019" y="1144"/>
                </a:cubicBezTo>
                <a:cubicBezTo>
                  <a:pt x="7334" y="1143"/>
                  <a:pt x="7589" y="888"/>
                  <a:pt x="7590" y="574"/>
                </a:cubicBezTo>
                <a:cubicBezTo>
                  <a:pt x="7590" y="342"/>
                  <a:pt x="7452" y="134"/>
                  <a:pt x="7238" y="45"/>
                </a:cubicBezTo>
                <a:cubicBezTo>
                  <a:pt x="7167" y="15"/>
                  <a:pt x="7092" y="1"/>
                  <a:pt x="7018" y="1"/>
                </a:cubicBezTo>
                <a:close/>
                <a:moveTo>
                  <a:pt x="10221" y="2"/>
                </a:moveTo>
                <a:cubicBezTo>
                  <a:pt x="10072" y="2"/>
                  <a:pt x="9926" y="60"/>
                  <a:pt x="9817" y="169"/>
                </a:cubicBezTo>
                <a:cubicBezTo>
                  <a:pt x="9654" y="332"/>
                  <a:pt x="9605" y="578"/>
                  <a:pt x="9693" y="791"/>
                </a:cubicBezTo>
                <a:cubicBezTo>
                  <a:pt x="9782" y="1005"/>
                  <a:pt x="9990" y="1144"/>
                  <a:pt x="10221" y="1144"/>
                </a:cubicBezTo>
                <a:cubicBezTo>
                  <a:pt x="10535" y="1143"/>
                  <a:pt x="10791" y="887"/>
                  <a:pt x="10791" y="574"/>
                </a:cubicBezTo>
                <a:cubicBezTo>
                  <a:pt x="10791" y="342"/>
                  <a:pt x="10652" y="134"/>
                  <a:pt x="10439" y="46"/>
                </a:cubicBezTo>
                <a:cubicBezTo>
                  <a:pt x="10369" y="16"/>
                  <a:pt x="10294" y="2"/>
                  <a:pt x="10221" y="2"/>
                </a:cubicBezTo>
                <a:close/>
                <a:moveTo>
                  <a:pt x="13423" y="2"/>
                </a:moveTo>
                <a:cubicBezTo>
                  <a:pt x="13274" y="2"/>
                  <a:pt x="13128" y="60"/>
                  <a:pt x="13019" y="169"/>
                </a:cubicBezTo>
                <a:cubicBezTo>
                  <a:pt x="12855" y="332"/>
                  <a:pt x="12807" y="578"/>
                  <a:pt x="12894" y="791"/>
                </a:cubicBezTo>
                <a:cubicBezTo>
                  <a:pt x="12982" y="1004"/>
                  <a:pt x="13191" y="1143"/>
                  <a:pt x="13421" y="1144"/>
                </a:cubicBezTo>
                <a:cubicBezTo>
                  <a:pt x="13736" y="1143"/>
                  <a:pt x="13992" y="888"/>
                  <a:pt x="13993" y="574"/>
                </a:cubicBezTo>
                <a:cubicBezTo>
                  <a:pt x="13993" y="343"/>
                  <a:pt x="13854" y="134"/>
                  <a:pt x="13641" y="46"/>
                </a:cubicBezTo>
                <a:cubicBezTo>
                  <a:pt x="13570" y="17"/>
                  <a:pt x="13496" y="2"/>
                  <a:pt x="13423" y="2"/>
                </a:cubicBezTo>
                <a:close/>
                <a:moveTo>
                  <a:pt x="16623" y="1"/>
                </a:moveTo>
                <a:cubicBezTo>
                  <a:pt x="16475" y="1"/>
                  <a:pt x="16329" y="59"/>
                  <a:pt x="16219" y="168"/>
                </a:cubicBezTo>
                <a:cubicBezTo>
                  <a:pt x="16056" y="331"/>
                  <a:pt x="16007" y="577"/>
                  <a:pt x="16095" y="791"/>
                </a:cubicBezTo>
                <a:cubicBezTo>
                  <a:pt x="16184" y="1004"/>
                  <a:pt x="16392" y="1143"/>
                  <a:pt x="16623" y="1144"/>
                </a:cubicBezTo>
                <a:cubicBezTo>
                  <a:pt x="16939" y="1143"/>
                  <a:pt x="17193" y="888"/>
                  <a:pt x="17194" y="574"/>
                </a:cubicBezTo>
                <a:cubicBezTo>
                  <a:pt x="17194" y="342"/>
                  <a:pt x="17056" y="134"/>
                  <a:pt x="16842" y="45"/>
                </a:cubicBezTo>
                <a:cubicBezTo>
                  <a:pt x="16772" y="15"/>
                  <a:pt x="16697" y="1"/>
                  <a:pt x="16623" y="1"/>
                </a:cubicBezTo>
                <a:close/>
                <a:moveTo>
                  <a:pt x="19826" y="1"/>
                </a:moveTo>
                <a:cubicBezTo>
                  <a:pt x="19677" y="1"/>
                  <a:pt x="19530" y="59"/>
                  <a:pt x="19421" y="168"/>
                </a:cubicBezTo>
                <a:cubicBezTo>
                  <a:pt x="19257" y="331"/>
                  <a:pt x="19209" y="577"/>
                  <a:pt x="19297" y="791"/>
                </a:cubicBezTo>
                <a:cubicBezTo>
                  <a:pt x="19385" y="1004"/>
                  <a:pt x="19594" y="1143"/>
                  <a:pt x="19825" y="1144"/>
                </a:cubicBezTo>
                <a:cubicBezTo>
                  <a:pt x="20139" y="1143"/>
                  <a:pt x="20395" y="888"/>
                  <a:pt x="20396" y="574"/>
                </a:cubicBezTo>
                <a:cubicBezTo>
                  <a:pt x="20396" y="342"/>
                  <a:pt x="20257" y="134"/>
                  <a:pt x="20044" y="45"/>
                </a:cubicBezTo>
                <a:cubicBezTo>
                  <a:pt x="19974" y="16"/>
                  <a:pt x="19899" y="1"/>
                  <a:pt x="19826" y="1"/>
                </a:cubicBezTo>
                <a:close/>
                <a:moveTo>
                  <a:pt x="23026" y="2"/>
                </a:moveTo>
                <a:cubicBezTo>
                  <a:pt x="22878" y="2"/>
                  <a:pt x="22731" y="60"/>
                  <a:pt x="22623" y="169"/>
                </a:cubicBezTo>
                <a:cubicBezTo>
                  <a:pt x="22459" y="332"/>
                  <a:pt x="22410" y="578"/>
                  <a:pt x="22498" y="791"/>
                </a:cubicBezTo>
                <a:cubicBezTo>
                  <a:pt x="22587" y="1005"/>
                  <a:pt x="22796" y="1144"/>
                  <a:pt x="23026" y="1144"/>
                </a:cubicBezTo>
                <a:cubicBezTo>
                  <a:pt x="23341" y="1143"/>
                  <a:pt x="23596" y="887"/>
                  <a:pt x="23597" y="574"/>
                </a:cubicBezTo>
                <a:cubicBezTo>
                  <a:pt x="23597" y="342"/>
                  <a:pt x="23458" y="134"/>
                  <a:pt x="23245" y="46"/>
                </a:cubicBezTo>
                <a:cubicBezTo>
                  <a:pt x="23174" y="16"/>
                  <a:pt x="23100" y="2"/>
                  <a:pt x="23026" y="2"/>
                </a:cubicBezTo>
                <a:close/>
                <a:moveTo>
                  <a:pt x="617" y="2922"/>
                </a:moveTo>
                <a:cubicBezTo>
                  <a:pt x="469" y="2922"/>
                  <a:pt x="323" y="2980"/>
                  <a:pt x="213" y="3089"/>
                </a:cubicBezTo>
                <a:cubicBezTo>
                  <a:pt x="50" y="3252"/>
                  <a:pt x="1" y="3498"/>
                  <a:pt x="89" y="3711"/>
                </a:cubicBezTo>
                <a:cubicBezTo>
                  <a:pt x="178" y="3924"/>
                  <a:pt x="386" y="4063"/>
                  <a:pt x="617" y="4063"/>
                </a:cubicBezTo>
                <a:cubicBezTo>
                  <a:pt x="931" y="4063"/>
                  <a:pt x="1187" y="3807"/>
                  <a:pt x="1187" y="3493"/>
                </a:cubicBezTo>
                <a:cubicBezTo>
                  <a:pt x="1187" y="3262"/>
                  <a:pt x="1048" y="3054"/>
                  <a:pt x="835" y="2965"/>
                </a:cubicBezTo>
                <a:cubicBezTo>
                  <a:pt x="765" y="2936"/>
                  <a:pt x="691" y="2922"/>
                  <a:pt x="617" y="2922"/>
                </a:cubicBezTo>
                <a:close/>
                <a:moveTo>
                  <a:pt x="3817" y="2921"/>
                </a:moveTo>
                <a:cubicBezTo>
                  <a:pt x="3669" y="2921"/>
                  <a:pt x="3523" y="2979"/>
                  <a:pt x="3414" y="3088"/>
                </a:cubicBezTo>
                <a:cubicBezTo>
                  <a:pt x="3251" y="3252"/>
                  <a:pt x="3202" y="3498"/>
                  <a:pt x="3291" y="3711"/>
                </a:cubicBezTo>
                <a:cubicBezTo>
                  <a:pt x="3380" y="3924"/>
                  <a:pt x="3588" y="4063"/>
                  <a:pt x="3818" y="4063"/>
                </a:cubicBezTo>
                <a:cubicBezTo>
                  <a:pt x="4133" y="4062"/>
                  <a:pt x="4388" y="3807"/>
                  <a:pt x="4389" y="3493"/>
                </a:cubicBezTo>
                <a:cubicBezTo>
                  <a:pt x="4389" y="3261"/>
                  <a:pt x="4250" y="3053"/>
                  <a:pt x="4037" y="2965"/>
                </a:cubicBezTo>
                <a:cubicBezTo>
                  <a:pt x="3966" y="2935"/>
                  <a:pt x="3891" y="2921"/>
                  <a:pt x="3817" y="2921"/>
                </a:cubicBezTo>
                <a:close/>
                <a:moveTo>
                  <a:pt x="7020" y="2920"/>
                </a:moveTo>
                <a:cubicBezTo>
                  <a:pt x="6871" y="2920"/>
                  <a:pt x="6725" y="2978"/>
                  <a:pt x="6615" y="3088"/>
                </a:cubicBezTo>
                <a:cubicBezTo>
                  <a:pt x="6452" y="3250"/>
                  <a:pt x="6402" y="3497"/>
                  <a:pt x="6491" y="3710"/>
                </a:cubicBezTo>
                <a:cubicBezTo>
                  <a:pt x="6579" y="3923"/>
                  <a:pt x="6787" y="4063"/>
                  <a:pt x="7019" y="4063"/>
                </a:cubicBezTo>
                <a:cubicBezTo>
                  <a:pt x="7334" y="4063"/>
                  <a:pt x="7589" y="3807"/>
                  <a:pt x="7590" y="3493"/>
                </a:cubicBezTo>
                <a:cubicBezTo>
                  <a:pt x="7590" y="3261"/>
                  <a:pt x="7451" y="3053"/>
                  <a:pt x="7238" y="2964"/>
                </a:cubicBezTo>
                <a:cubicBezTo>
                  <a:pt x="7167" y="2935"/>
                  <a:pt x="7093" y="2920"/>
                  <a:pt x="7020" y="2920"/>
                </a:cubicBezTo>
                <a:close/>
                <a:moveTo>
                  <a:pt x="10221" y="2922"/>
                </a:moveTo>
                <a:cubicBezTo>
                  <a:pt x="10072" y="2922"/>
                  <a:pt x="9926" y="2980"/>
                  <a:pt x="9817" y="3089"/>
                </a:cubicBezTo>
                <a:cubicBezTo>
                  <a:pt x="9654" y="3253"/>
                  <a:pt x="9605" y="3498"/>
                  <a:pt x="9694" y="3711"/>
                </a:cubicBezTo>
                <a:cubicBezTo>
                  <a:pt x="9782" y="3924"/>
                  <a:pt x="9990" y="4063"/>
                  <a:pt x="10221" y="4063"/>
                </a:cubicBezTo>
                <a:cubicBezTo>
                  <a:pt x="10535" y="4062"/>
                  <a:pt x="10790" y="3807"/>
                  <a:pt x="10791" y="3493"/>
                </a:cubicBezTo>
                <a:cubicBezTo>
                  <a:pt x="10791" y="3261"/>
                  <a:pt x="10652" y="3053"/>
                  <a:pt x="10439" y="2965"/>
                </a:cubicBezTo>
                <a:cubicBezTo>
                  <a:pt x="10369" y="2936"/>
                  <a:pt x="10295" y="2922"/>
                  <a:pt x="10221" y="2922"/>
                </a:cubicBezTo>
                <a:close/>
                <a:moveTo>
                  <a:pt x="13422" y="2922"/>
                </a:moveTo>
                <a:cubicBezTo>
                  <a:pt x="13273" y="2922"/>
                  <a:pt x="13127" y="2980"/>
                  <a:pt x="13019" y="3089"/>
                </a:cubicBezTo>
                <a:cubicBezTo>
                  <a:pt x="12855" y="3252"/>
                  <a:pt x="12807" y="3497"/>
                  <a:pt x="12894" y="3710"/>
                </a:cubicBezTo>
                <a:cubicBezTo>
                  <a:pt x="12982" y="3923"/>
                  <a:pt x="13191" y="4063"/>
                  <a:pt x="13421" y="4063"/>
                </a:cubicBezTo>
                <a:cubicBezTo>
                  <a:pt x="13736" y="4062"/>
                  <a:pt x="13992" y="3807"/>
                  <a:pt x="13993" y="3493"/>
                </a:cubicBezTo>
                <a:cubicBezTo>
                  <a:pt x="13993" y="3262"/>
                  <a:pt x="13853" y="3054"/>
                  <a:pt x="13640" y="2965"/>
                </a:cubicBezTo>
                <a:cubicBezTo>
                  <a:pt x="13569" y="2936"/>
                  <a:pt x="13495" y="2922"/>
                  <a:pt x="13422" y="2922"/>
                </a:cubicBezTo>
                <a:close/>
                <a:moveTo>
                  <a:pt x="16624" y="2920"/>
                </a:moveTo>
                <a:cubicBezTo>
                  <a:pt x="16475" y="2920"/>
                  <a:pt x="16329" y="2978"/>
                  <a:pt x="16219" y="3088"/>
                </a:cubicBezTo>
                <a:cubicBezTo>
                  <a:pt x="16056" y="3250"/>
                  <a:pt x="16007" y="3497"/>
                  <a:pt x="16095" y="3710"/>
                </a:cubicBezTo>
                <a:cubicBezTo>
                  <a:pt x="16184" y="3923"/>
                  <a:pt x="16392" y="4063"/>
                  <a:pt x="16623" y="4063"/>
                </a:cubicBezTo>
                <a:cubicBezTo>
                  <a:pt x="16938" y="4063"/>
                  <a:pt x="17193" y="3807"/>
                  <a:pt x="17194" y="3493"/>
                </a:cubicBezTo>
                <a:cubicBezTo>
                  <a:pt x="17194" y="3261"/>
                  <a:pt x="17056" y="3053"/>
                  <a:pt x="16842" y="2964"/>
                </a:cubicBezTo>
                <a:cubicBezTo>
                  <a:pt x="16772" y="2935"/>
                  <a:pt x="16698" y="2920"/>
                  <a:pt x="16624" y="2920"/>
                </a:cubicBezTo>
                <a:close/>
                <a:moveTo>
                  <a:pt x="19825" y="2920"/>
                </a:moveTo>
                <a:cubicBezTo>
                  <a:pt x="19677" y="2920"/>
                  <a:pt x="19530" y="2978"/>
                  <a:pt x="19421" y="3088"/>
                </a:cubicBezTo>
                <a:cubicBezTo>
                  <a:pt x="19257" y="3252"/>
                  <a:pt x="19209" y="3497"/>
                  <a:pt x="19297" y="3710"/>
                </a:cubicBezTo>
                <a:cubicBezTo>
                  <a:pt x="19386" y="3923"/>
                  <a:pt x="19594" y="4063"/>
                  <a:pt x="19825" y="4063"/>
                </a:cubicBezTo>
                <a:cubicBezTo>
                  <a:pt x="20139" y="4063"/>
                  <a:pt x="20395" y="3807"/>
                  <a:pt x="20396" y="3493"/>
                </a:cubicBezTo>
                <a:cubicBezTo>
                  <a:pt x="20396" y="3261"/>
                  <a:pt x="20257" y="3053"/>
                  <a:pt x="20043" y="2964"/>
                </a:cubicBezTo>
                <a:cubicBezTo>
                  <a:pt x="19973" y="2935"/>
                  <a:pt x="19899" y="2920"/>
                  <a:pt x="19825" y="2920"/>
                </a:cubicBezTo>
                <a:close/>
                <a:moveTo>
                  <a:pt x="23026" y="2922"/>
                </a:moveTo>
                <a:cubicBezTo>
                  <a:pt x="22877" y="2922"/>
                  <a:pt x="22731" y="2980"/>
                  <a:pt x="22622" y="3089"/>
                </a:cubicBezTo>
                <a:cubicBezTo>
                  <a:pt x="22459" y="3253"/>
                  <a:pt x="22410" y="3498"/>
                  <a:pt x="22498" y="3711"/>
                </a:cubicBezTo>
                <a:cubicBezTo>
                  <a:pt x="22587" y="3924"/>
                  <a:pt x="22796" y="4063"/>
                  <a:pt x="23026" y="4063"/>
                </a:cubicBezTo>
                <a:cubicBezTo>
                  <a:pt x="23341" y="4062"/>
                  <a:pt x="23596" y="3807"/>
                  <a:pt x="23597" y="3493"/>
                </a:cubicBezTo>
                <a:cubicBezTo>
                  <a:pt x="23597" y="3261"/>
                  <a:pt x="23457" y="3053"/>
                  <a:pt x="23244" y="2965"/>
                </a:cubicBezTo>
                <a:cubicBezTo>
                  <a:pt x="23173" y="2936"/>
                  <a:pt x="23099" y="2922"/>
                  <a:pt x="23026" y="2922"/>
                </a:cubicBezTo>
                <a:close/>
                <a:moveTo>
                  <a:pt x="617" y="5841"/>
                </a:moveTo>
                <a:cubicBezTo>
                  <a:pt x="468" y="5841"/>
                  <a:pt x="323" y="5898"/>
                  <a:pt x="213" y="6007"/>
                </a:cubicBezTo>
                <a:cubicBezTo>
                  <a:pt x="50" y="6171"/>
                  <a:pt x="1" y="6416"/>
                  <a:pt x="89" y="6629"/>
                </a:cubicBezTo>
                <a:cubicBezTo>
                  <a:pt x="178" y="6842"/>
                  <a:pt x="386" y="6982"/>
                  <a:pt x="617" y="6982"/>
                </a:cubicBezTo>
                <a:cubicBezTo>
                  <a:pt x="931" y="6982"/>
                  <a:pt x="1187" y="6726"/>
                  <a:pt x="1187" y="6412"/>
                </a:cubicBezTo>
                <a:cubicBezTo>
                  <a:pt x="1187" y="6181"/>
                  <a:pt x="1048" y="5972"/>
                  <a:pt x="835" y="5884"/>
                </a:cubicBezTo>
                <a:cubicBezTo>
                  <a:pt x="765" y="5855"/>
                  <a:pt x="690" y="5841"/>
                  <a:pt x="617" y="5841"/>
                </a:cubicBezTo>
                <a:close/>
                <a:moveTo>
                  <a:pt x="3819" y="5840"/>
                </a:moveTo>
                <a:cubicBezTo>
                  <a:pt x="3670" y="5840"/>
                  <a:pt x="3523" y="5898"/>
                  <a:pt x="3414" y="6007"/>
                </a:cubicBezTo>
                <a:cubicBezTo>
                  <a:pt x="3251" y="6171"/>
                  <a:pt x="3202" y="6416"/>
                  <a:pt x="3291" y="6629"/>
                </a:cubicBezTo>
                <a:cubicBezTo>
                  <a:pt x="3379" y="6842"/>
                  <a:pt x="3588" y="6982"/>
                  <a:pt x="3818" y="6982"/>
                </a:cubicBezTo>
                <a:cubicBezTo>
                  <a:pt x="4133" y="6981"/>
                  <a:pt x="4389" y="6726"/>
                  <a:pt x="4389" y="6412"/>
                </a:cubicBezTo>
                <a:lnTo>
                  <a:pt x="4389" y="6411"/>
                </a:lnTo>
                <a:cubicBezTo>
                  <a:pt x="4389" y="6180"/>
                  <a:pt x="4250" y="5972"/>
                  <a:pt x="4037" y="5883"/>
                </a:cubicBezTo>
                <a:cubicBezTo>
                  <a:pt x="3966" y="5854"/>
                  <a:pt x="3892" y="5840"/>
                  <a:pt x="3819" y="5840"/>
                </a:cubicBezTo>
                <a:close/>
                <a:moveTo>
                  <a:pt x="7018" y="5839"/>
                </a:moveTo>
                <a:cubicBezTo>
                  <a:pt x="6870" y="5839"/>
                  <a:pt x="6725" y="5897"/>
                  <a:pt x="6615" y="6006"/>
                </a:cubicBezTo>
                <a:cubicBezTo>
                  <a:pt x="6452" y="6170"/>
                  <a:pt x="6402" y="6415"/>
                  <a:pt x="6491" y="6629"/>
                </a:cubicBezTo>
                <a:cubicBezTo>
                  <a:pt x="6579" y="6842"/>
                  <a:pt x="6787" y="6981"/>
                  <a:pt x="7019" y="6982"/>
                </a:cubicBezTo>
                <a:cubicBezTo>
                  <a:pt x="7334" y="6981"/>
                  <a:pt x="7589" y="6726"/>
                  <a:pt x="7590" y="6412"/>
                </a:cubicBezTo>
                <a:lnTo>
                  <a:pt x="7590" y="6411"/>
                </a:lnTo>
                <a:cubicBezTo>
                  <a:pt x="7590" y="6180"/>
                  <a:pt x="7451" y="5972"/>
                  <a:pt x="7238" y="5883"/>
                </a:cubicBezTo>
                <a:cubicBezTo>
                  <a:pt x="7167" y="5853"/>
                  <a:pt x="7092" y="5839"/>
                  <a:pt x="7018" y="5839"/>
                </a:cubicBezTo>
                <a:close/>
                <a:moveTo>
                  <a:pt x="10221" y="5840"/>
                </a:moveTo>
                <a:cubicBezTo>
                  <a:pt x="10072" y="5840"/>
                  <a:pt x="9926" y="5898"/>
                  <a:pt x="9817" y="6007"/>
                </a:cubicBezTo>
                <a:cubicBezTo>
                  <a:pt x="9654" y="6171"/>
                  <a:pt x="9605" y="6417"/>
                  <a:pt x="9694" y="6630"/>
                </a:cubicBezTo>
                <a:cubicBezTo>
                  <a:pt x="9782" y="6843"/>
                  <a:pt x="9990" y="6982"/>
                  <a:pt x="10221" y="6982"/>
                </a:cubicBezTo>
                <a:cubicBezTo>
                  <a:pt x="10535" y="6981"/>
                  <a:pt x="10791" y="6726"/>
                  <a:pt x="10791" y="6412"/>
                </a:cubicBezTo>
                <a:lnTo>
                  <a:pt x="10791" y="6411"/>
                </a:lnTo>
                <a:cubicBezTo>
                  <a:pt x="10791" y="6180"/>
                  <a:pt x="10652" y="5972"/>
                  <a:pt x="10439" y="5884"/>
                </a:cubicBezTo>
                <a:cubicBezTo>
                  <a:pt x="10369" y="5854"/>
                  <a:pt x="10294" y="5840"/>
                  <a:pt x="10221" y="5840"/>
                </a:cubicBezTo>
                <a:close/>
                <a:moveTo>
                  <a:pt x="13422" y="5841"/>
                </a:moveTo>
                <a:cubicBezTo>
                  <a:pt x="13273" y="5841"/>
                  <a:pt x="13127" y="5898"/>
                  <a:pt x="13019" y="6007"/>
                </a:cubicBezTo>
                <a:cubicBezTo>
                  <a:pt x="12855" y="6171"/>
                  <a:pt x="12807" y="6416"/>
                  <a:pt x="12894" y="6629"/>
                </a:cubicBezTo>
                <a:cubicBezTo>
                  <a:pt x="12982" y="6842"/>
                  <a:pt x="13191" y="6981"/>
                  <a:pt x="13421" y="6982"/>
                </a:cubicBezTo>
                <a:cubicBezTo>
                  <a:pt x="13736" y="6981"/>
                  <a:pt x="13992" y="6726"/>
                  <a:pt x="13993" y="6412"/>
                </a:cubicBezTo>
                <a:lnTo>
                  <a:pt x="13993" y="6411"/>
                </a:lnTo>
                <a:cubicBezTo>
                  <a:pt x="13993" y="6180"/>
                  <a:pt x="13853" y="5972"/>
                  <a:pt x="13640" y="5884"/>
                </a:cubicBezTo>
                <a:cubicBezTo>
                  <a:pt x="13569" y="5855"/>
                  <a:pt x="13495" y="5841"/>
                  <a:pt x="13422" y="5841"/>
                </a:cubicBezTo>
                <a:close/>
                <a:moveTo>
                  <a:pt x="16623" y="5839"/>
                </a:moveTo>
                <a:cubicBezTo>
                  <a:pt x="16475" y="5839"/>
                  <a:pt x="16329" y="5897"/>
                  <a:pt x="16219" y="6006"/>
                </a:cubicBezTo>
                <a:cubicBezTo>
                  <a:pt x="16056" y="6170"/>
                  <a:pt x="16007" y="6415"/>
                  <a:pt x="16095" y="6629"/>
                </a:cubicBezTo>
                <a:cubicBezTo>
                  <a:pt x="16184" y="6842"/>
                  <a:pt x="16392" y="6981"/>
                  <a:pt x="16623" y="6982"/>
                </a:cubicBezTo>
                <a:cubicBezTo>
                  <a:pt x="16938" y="6981"/>
                  <a:pt x="17193" y="6726"/>
                  <a:pt x="17194" y="6412"/>
                </a:cubicBezTo>
                <a:lnTo>
                  <a:pt x="17194" y="6411"/>
                </a:lnTo>
                <a:cubicBezTo>
                  <a:pt x="17194" y="6180"/>
                  <a:pt x="17056" y="5972"/>
                  <a:pt x="16842" y="5883"/>
                </a:cubicBezTo>
                <a:cubicBezTo>
                  <a:pt x="16772" y="5853"/>
                  <a:pt x="16697" y="5839"/>
                  <a:pt x="16623" y="5839"/>
                </a:cubicBezTo>
                <a:close/>
                <a:moveTo>
                  <a:pt x="19825" y="5840"/>
                </a:moveTo>
                <a:cubicBezTo>
                  <a:pt x="19676" y="5840"/>
                  <a:pt x="19530" y="5897"/>
                  <a:pt x="19421" y="6006"/>
                </a:cubicBezTo>
                <a:cubicBezTo>
                  <a:pt x="19257" y="6170"/>
                  <a:pt x="19209" y="6415"/>
                  <a:pt x="19297" y="6629"/>
                </a:cubicBezTo>
                <a:cubicBezTo>
                  <a:pt x="19385" y="6842"/>
                  <a:pt x="19594" y="6981"/>
                  <a:pt x="19825" y="6982"/>
                </a:cubicBezTo>
                <a:cubicBezTo>
                  <a:pt x="20139" y="6981"/>
                  <a:pt x="20395" y="6726"/>
                  <a:pt x="20396" y="6412"/>
                </a:cubicBezTo>
                <a:lnTo>
                  <a:pt x="20396" y="6411"/>
                </a:lnTo>
                <a:cubicBezTo>
                  <a:pt x="20396" y="6180"/>
                  <a:pt x="20257" y="5972"/>
                  <a:pt x="20044" y="5883"/>
                </a:cubicBezTo>
                <a:cubicBezTo>
                  <a:pt x="19973" y="5854"/>
                  <a:pt x="19899" y="5840"/>
                  <a:pt x="19825" y="5840"/>
                </a:cubicBezTo>
                <a:close/>
                <a:moveTo>
                  <a:pt x="23025" y="5840"/>
                </a:moveTo>
                <a:cubicBezTo>
                  <a:pt x="22877" y="5840"/>
                  <a:pt x="22731" y="5898"/>
                  <a:pt x="22622" y="6007"/>
                </a:cubicBezTo>
                <a:cubicBezTo>
                  <a:pt x="22459" y="6171"/>
                  <a:pt x="22410" y="6417"/>
                  <a:pt x="22498" y="6630"/>
                </a:cubicBezTo>
                <a:cubicBezTo>
                  <a:pt x="22587" y="6843"/>
                  <a:pt x="22796" y="6982"/>
                  <a:pt x="23026" y="6982"/>
                </a:cubicBezTo>
                <a:cubicBezTo>
                  <a:pt x="23341" y="6981"/>
                  <a:pt x="23596" y="6726"/>
                  <a:pt x="23597" y="6412"/>
                </a:cubicBezTo>
                <a:lnTo>
                  <a:pt x="23597" y="6411"/>
                </a:lnTo>
                <a:cubicBezTo>
                  <a:pt x="23597" y="6180"/>
                  <a:pt x="23458" y="5972"/>
                  <a:pt x="23244" y="5884"/>
                </a:cubicBezTo>
                <a:cubicBezTo>
                  <a:pt x="23173" y="5854"/>
                  <a:pt x="23099" y="5840"/>
                  <a:pt x="23025" y="5840"/>
                </a:cubicBezTo>
                <a:close/>
                <a:moveTo>
                  <a:pt x="617" y="8760"/>
                </a:moveTo>
                <a:cubicBezTo>
                  <a:pt x="468" y="8760"/>
                  <a:pt x="322" y="8818"/>
                  <a:pt x="213" y="8927"/>
                </a:cubicBezTo>
                <a:cubicBezTo>
                  <a:pt x="50" y="9091"/>
                  <a:pt x="1" y="9336"/>
                  <a:pt x="89" y="9549"/>
                </a:cubicBezTo>
                <a:cubicBezTo>
                  <a:pt x="178" y="9762"/>
                  <a:pt x="386" y="9901"/>
                  <a:pt x="617" y="9901"/>
                </a:cubicBezTo>
                <a:cubicBezTo>
                  <a:pt x="931" y="9901"/>
                  <a:pt x="1187" y="9646"/>
                  <a:pt x="1187" y="9330"/>
                </a:cubicBezTo>
                <a:cubicBezTo>
                  <a:pt x="1187" y="9099"/>
                  <a:pt x="1048" y="8891"/>
                  <a:pt x="835" y="8803"/>
                </a:cubicBezTo>
                <a:cubicBezTo>
                  <a:pt x="765" y="8774"/>
                  <a:pt x="691" y="8760"/>
                  <a:pt x="617" y="8760"/>
                </a:cubicBezTo>
                <a:close/>
                <a:moveTo>
                  <a:pt x="3819" y="8759"/>
                </a:moveTo>
                <a:cubicBezTo>
                  <a:pt x="3670" y="8759"/>
                  <a:pt x="3523" y="8817"/>
                  <a:pt x="3414" y="8927"/>
                </a:cubicBezTo>
                <a:cubicBezTo>
                  <a:pt x="3251" y="9090"/>
                  <a:pt x="3202" y="9336"/>
                  <a:pt x="3291" y="9549"/>
                </a:cubicBezTo>
                <a:cubicBezTo>
                  <a:pt x="3380" y="9762"/>
                  <a:pt x="3588" y="9901"/>
                  <a:pt x="3818" y="9901"/>
                </a:cubicBezTo>
                <a:cubicBezTo>
                  <a:pt x="4133" y="9901"/>
                  <a:pt x="4389" y="9646"/>
                  <a:pt x="4389" y="9330"/>
                </a:cubicBezTo>
                <a:cubicBezTo>
                  <a:pt x="4389" y="9099"/>
                  <a:pt x="4249" y="8891"/>
                  <a:pt x="4036" y="8802"/>
                </a:cubicBezTo>
                <a:cubicBezTo>
                  <a:pt x="3966" y="8773"/>
                  <a:pt x="3892" y="8759"/>
                  <a:pt x="3819" y="8759"/>
                </a:cubicBezTo>
                <a:close/>
                <a:moveTo>
                  <a:pt x="7019" y="8759"/>
                </a:moveTo>
                <a:cubicBezTo>
                  <a:pt x="6870" y="8759"/>
                  <a:pt x="6724" y="8817"/>
                  <a:pt x="6614" y="8926"/>
                </a:cubicBezTo>
                <a:cubicBezTo>
                  <a:pt x="6452" y="9090"/>
                  <a:pt x="6402" y="9335"/>
                  <a:pt x="6491" y="9548"/>
                </a:cubicBezTo>
                <a:cubicBezTo>
                  <a:pt x="6579" y="9761"/>
                  <a:pt x="6787" y="9901"/>
                  <a:pt x="7019" y="9901"/>
                </a:cubicBezTo>
                <a:cubicBezTo>
                  <a:pt x="7334" y="9901"/>
                  <a:pt x="7589" y="9646"/>
                  <a:pt x="7590" y="9330"/>
                </a:cubicBezTo>
                <a:cubicBezTo>
                  <a:pt x="7589" y="9099"/>
                  <a:pt x="7451" y="8890"/>
                  <a:pt x="7238" y="8802"/>
                </a:cubicBezTo>
                <a:cubicBezTo>
                  <a:pt x="7167" y="8773"/>
                  <a:pt x="7093" y="8759"/>
                  <a:pt x="7019" y="8759"/>
                </a:cubicBezTo>
                <a:close/>
                <a:moveTo>
                  <a:pt x="10220" y="8760"/>
                </a:moveTo>
                <a:cubicBezTo>
                  <a:pt x="10072" y="8760"/>
                  <a:pt x="9925" y="8818"/>
                  <a:pt x="9816" y="8927"/>
                </a:cubicBezTo>
                <a:cubicBezTo>
                  <a:pt x="9654" y="9091"/>
                  <a:pt x="9605" y="9336"/>
                  <a:pt x="9694" y="9549"/>
                </a:cubicBezTo>
                <a:cubicBezTo>
                  <a:pt x="9782" y="9762"/>
                  <a:pt x="9990" y="9901"/>
                  <a:pt x="10221" y="9901"/>
                </a:cubicBezTo>
                <a:cubicBezTo>
                  <a:pt x="10536" y="9900"/>
                  <a:pt x="10791" y="9646"/>
                  <a:pt x="10791" y="9330"/>
                </a:cubicBezTo>
                <a:cubicBezTo>
                  <a:pt x="10791" y="9099"/>
                  <a:pt x="10651" y="8891"/>
                  <a:pt x="10438" y="8803"/>
                </a:cubicBezTo>
                <a:cubicBezTo>
                  <a:pt x="10368" y="8774"/>
                  <a:pt x="10294" y="8760"/>
                  <a:pt x="10220" y="8760"/>
                </a:cubicBezTo>
                <a:close/>
                <a:moveTo>
                  <a:pt x="13422" y="8760"/>
                </a:moveTo>
                <a:cubicBezTo>
                  <a:pt x="13273" y="8760"/>
                  <a:pt x="13127" y="8818"/>
                  <a:pt x="13018" y="8927"/>
                </a:cubicBezTo>
                <a:cubicBezTo>
                  <a:pt x="12855" y="9091"/>
                  <a:pt x="12807" y="9336"/>
                  <a:pt x="12894" y="9548"/>
                </a:cubicBezTo>
                <a:cubicBezTo>
                  <a:pt x="12982" y="9761"/>
                  <a:pt x="13191" y="9901"/>
                  <a:pt x="13421" y="9901"/>
                </a:cubicBezTo>
                <a:cubicBezTo>
                  <a:pt x="13737" y="9901"/>
                  <a:pt x="13993" y="9646"/>
                  <a:pt x="13993" y="9330"/>
                </a:cubicBezTo>
                <a:cubicBezTo>
                  <a:pt x="13992" y="9099"/>
                  <a:pt x="13853" y="8891"/>
                  <a:pt x="13640" y="8803"/>
                </a:cubicBezTo>
                <a:cubicBezTo>
                  <a:pt x="13569" y="8774"/>
                  <a:pt x="13495" y="8760"/>
                  <a:pt x="13422" y="8760"/>
                </a:cubicBezTo>
                <a:close/>
                <a:moveTo>
                  <a:pt x="16624" y="8759"/>
                </a:moveTo>
                <a:cubicBezTo>
                  <a:pt x="16475" y="8759"/>
                  <a:pt x="16329" y="8817"/>
                  <a:pt x="16219" y="8926"/>
                </a:cubicBezTo>
                <a:cubicBezTo>
                  <a:pt x="16056" y="9090"/>
                  <a:pt x="16007" y="9335"/>
                  <a:pt x="16095" y="9548"/>
                </a:cubicBezTo>
                <a:cubicBezTo>
                  <a:pt x="16184" y="9761"/>
                  <a:pt x="16392" y="9901"/>
                  <a:pt x="16623" y="9901"/>
                </a:cubicBezTo>
                <a:cubicBezTo>
                  <a:pt x="16939" y="9901"/>
                  <a:pt x="17194" y="9646"/>
                  <a:pt x="17194" y="9330"/>
                </a:cubicBezTo>
                <a:cubicBezTo>
                  <a:pt x="17194" y="9099"/>
                  <a:pt x="17056" y="8890"/>
                  <a:pt x="16841" y="8802"/>
                </a:cubicBezTo>
                <a:cubicBezTo>
                  <a:pt x="16771" y="8773"/>
                  <a:pt x="16697" y="8759"/>
                  <a:pt x="16624" y="8759"/>
                </a:cubicBezTo>
                <a:close/>
                <a:moveTo>
                  <a:pt x="19825" y="8759"/>
                </a:moveTo>
                <a:cubicBezTo>
                  <a:pt x="19677" y="8759"/>
                  <a:pt x="19530" y="8817"/>
                  <a:pt x="19421" y="8926"/>
                </a:cubicBezTo>
                <a:cubicBezTo>
                  <a:pt x="19257" y="9090"/>
                  <a:pt x="19209" y="9335"/>
                  <a:pt x="19297" y="9548"/>
                </a:cubicBezTo>
                <a:cubicBezTo>
                  <a:pt x="19386" y="9761"/>
                  <a:pt x="19594" y="9901"/>
                  <a:pt x="19825" y="9901"/>
                </a:cubicBezTo>
                <a:cubicBezTo>
                  <a:pt x="20140" y="9901"/>
                  <a:pt x="20396" y="9646"/>
                  <a:pt x="20396" y="9330"/>
                </a:cubicBezTo>
                <a:cubicBezTo>
                  <a:pt x="20396" y="9099"/>
                  <a:pt x="20256" y="8891"/>
                  <a:pt x="20043" y="8802"/>
                </a:cubicBezTo>
                <a:cubicBezTo>
                  <a:pt x="19973" y="8773"/>
                  <a:pt x="19899" y="8759"/>
                  <a:pt x="19825" y="8759"/>
                </a:cubicBezTo>
                <a:close/>
                <a:moveTo>
                  <a:pt x="23026" y="8760"/>
                </a:moveTo>
                <a:cubicBezTo>
                  <a:pt x="22877" y="8760"/>
                  <a:pt x="22731" y="8818"/>
                  <a:pt x="22622" y="8927"/>
                </a:cubicBezTo>
                <a:cubicBezTo>
                  <a:pt x="22459" y="9091"/>
                  <a:pt x="22410" y="9336"/>
                  <a:pt x="22498" y="9549"/>
                </a:cubicBezTo>
                <a:cubicBezTo>
                  <a:pt x="22587" y="9762"/>
                  <a:pt x="22796" y="9901"/>
                  <a:pt x="23026" y="9901"/>
                </a:cubicBezTo>
                <a:cubicBezTo>
                  <a:pt x="23341" y="9900"/>
                  <a:pt x="23597" y="9646"/>
                  <a:pt x="23597" y="9330"/>
                </a:cubicBezTo>
                <a:cubicBezTo>
                  <a:pt x="23597" y="9099"/>
                  <a:pt x="23457" y="8891"/>
                  <a:pt x="23244" y="8803"/>
                </a:cubicBezTo>
                <a:cubicBezTo>
                  <a:pt x="23173" y="8774"/>
                  <a:pt x="23099" y="8760"/>
                  <a:pt x="23026" y="8760"/>
                </a:cubicBezTo>
                <a:close/>
                <a:moveTo>
                  <a:pt x="617" y="11679"/>
                </a:moveTo>
                <a:cubicBezTo>
                  <a:pt x="468" y="11679"/>
                  <a:pt x="322" y="11737"/>
                  <a:pt x="213" y="11846"/>
                </a:cubicBezTo>
                <a:cubicBezTo>
                  <a:pt x="50" y="12010"/>
                  <a:pt x="1" y="12255"/>
                  <a:pt x="89" y="12468"/>
                </a:cubicBezTo>
                <a:cubicBezTo>
                  <a:pt x="178" y="12682"/>
                  <a:pt x="386" y="12820"/>
                  <a:pt x="617" y="12820"/>
                </a:cubicBezTo>
                <a:cubicBezTo>
                  <a:pt x="931" y="12820"/>
                  <a:pt x="1187" y="12565"/>
                  <a:pt x="1187" y="12249"/>
                </a:cubicBezTo>
                <a:cubicBezTo>
                  <a:pt x="1187" y="12018"/>
                  <a:pt x="1048" y="11810"/>
                  <a:pt x="835" y="11722"/>
                </a:cubicBezTo>
                <a:cubicBezTo>
                  <a:pt x="765" y="11693"/>
                  <a:pt x="691" y="11679"/>
                  <a:pt x="617" y="11679"/>
                </a:cubicBezTo>
                <a:close/>
                <a:moveTo>
                  <a:pt x="3819" y="11678"/>
                </a:moveTo>
                <a:cubicBezTo>
                  <a:pt x="3670" y="11678"/>
                  <a:pt x="3523" y="11736"/>
                  <a:pt x="3414" y="11846"/>
                </a:cubicBezTo>
                <a:cubicBezTo>
                  <a:pt x="3251" y="12009"/>
                  <a:pt x="3202" y="12255"/>
                  <a:pt x="3291" y="12468"/>
                </a:cubicBezTo>
                <a:cubicBezTo>
                  <a:pt x="3380" y="12682"/>
                  <a:pt x="3588" y="12820"/>
                  <a:pt x="3818" y="12820"/>
                </a:cubicBezTo>
                <a:cubicBezTo>
                  <a:pt x="4134" y="12820"/>
                  <a:pt x="4389" y="12565"/>
                  <a:pt x="4389" y="12249"/>
                </a:cubicBezTo>
                <a:cubicBezTo>
                  <a:pt x="4389" y="12018"/>
                  <a:pt x="4249" y="11810"/>
                  <a:pt x="4036" y="11721"/>
                </a:cubicBezTo>
                <a:cubicBezTo>
                  <a:pt x="3966" y="11692"/>
                  <a:pt x="3892" y="11678"/>
                  <a:pt x="3819" y="11678"/>
                </a:cubicBezTo>
                <a:close/>
                <a:moveTo>
                  <a:pt x="7019" y="11678"/>
                </a:moveTo>
                <a:cubicBezTo>
                  <a:pt x="6870" y="11678"/>
                  <a:pt x="6724" y="11736"/>
                  <a:pt x="6614" y="11845"/>
                </a:cubicBezTo>
                <a:cubicBezTo>
                  <a:pt x="6452" y="12009"/>
                  <a:pt x="6402" y="12254"/>
                  <a:pt x="6491" y="12467"/>
                </a:cubicBezTo>
                <a:cubicBezTo>
                  <a:pt x="6579" y="12681"/>
                  <a:pt x="6787" y="12820"/>
                  <a:pt x="7019" y="12820"/>
                </a:cubicBezTo>
                <a:cubicBezTo>
                  <a:pt x="7334" y="12820"/>
                  <a:pt x="7589" y="12565"/>
                  <a:pt x="7590" y="12249"/>
                </a:cubicBezTo>
                <a:cubicBezTo>
                  <a:pt x="7589" y="12018"/>
                  <a:pt x="7451" y="11809"/>
                  <a:pt x="7238" y="11721"/>
                </a:cubicBezTo>
                <a:cubicBezTo>
                  <a:pt x="7167" y="11692"/>
                  <a:pt x="7093" y="11678"/>
                  <a:pt x="7019" y="11678"/>
                </a:cubicBezTo>
                <a:close/>
                <a:moveTo>
                  <a:pt x="10220" y="11679"/>
                </a:moveTo>
                <a:cubicBezTo>
                  <a:pt x="10072" y="11679"/>
                  <a:pt x="9925" y="11737"/>
                  <a:pt x="9816" y="11846"/>
                </a:cubicBezTo>
                <a:cubicBezTo>
                  <a:pt x="9654" y="12010"/>
                  <a:pt x="9605" y="12255"/>
                  <a:pt x="9694" y="12468"/>
                </a:cubicBezTo>
                <a:cubicBezTo>
                  <a:pt x="9782" y="12682"/>
                  <a:pt x="9990" y="12820"/>
                  <a:pt x="10221" y="12820"/>
                </a:cubicBezTo>
                <a:cubicBezTo>
                  <a:pt x="10536" y="12819"/>
                  <a:pt x="10791" y="12565"/>
                  <a:pt x="10791" y="12249"/>
                </a:cubicBezTo>
                <a:cubicBezTo>
                  <a:pt x="10791" y="12018"/>
                  <a:pt x="10651" y="11810"/>
                  <a:pt x="10438" y="11722"/>
                </a:cubicBezTo>
                <a:cubicBezTo>
                  <a:pt x="10368" y="11693"/>
                  <a:pt x="10294" y="11679"/>
                  <a:pt x="10220" y="11679"/>
                </a:cubicBezTo>
                <a:close/>
                <a:moveTo>
                  <a:pt x="13422" y="11679"/>
                </a:moveTo>
                <a:cubicBezTo>
                  <a:pt x="13273" y="11679"/>
                  <a:pt x="13127" y="11737"/>
                  <a:pt x="13018" y="11846"/>
                </a:cubicBezTo>
                <a:cubicBezTo>
                  <a:pt x="12855" y="12010"/>
                  <a:pt x="12807" y="12255"/>
                  <a:pt x="12894" y="12467"/>
                </a:cubicBezTo>
                <a:cubicBezTo>
                  <a:pt x="12982" y="12681"/>
                  <a:pt x="13191" y="12820"/>
                  <a:pt x="13421" y="12820"/>
                </a:cubicBezTo>
                <a:cubicBezTo>
                  <a:pt x="13737" y="12820"/>
                  <a:pt x="13993" y="12565"/>
                  <a:pt x="13993" y="12249"/>
                </a:cubicBezTo>
                <a:cubicBezTo>
                  <a:pt x="13992" y="12018"/>
                  <a:pt x="13853" y="11810"/>
                  <a:pt x="13640" y="11722"/>
                </a:cubicBezTo>
                <a:cubicBezTo>
                  <a:pt x="13569" y="11693"/>
                  <a:pt x="13495" y="11679"/>
                  <a:pt x="13422" y="11679"/>
                </a:cubicBezTo>
                <a:close/>
                <a:moveTo>
                  <a:pt x="16624" y="11678"/>
                </a:moveTo>
                <a:cubicBezTo>
                  <a:pt x="16475" y="11678"/>
                  <a:pt x="16329" y="11736"/>
                  <a:pt x="16219" y="11845"/>
                </a:cubicBezTo>
                <a:cubicBezTo>
                  <a:pt x="16056" y="12009"/>
                  <a:pt x="16007" y="12254"/>
                  <a:pt x="16095" y="12467"/>
                </a:cubicBezTo>
                <a:cubicBezTo>
                  <a:pt x="16184" y="12681"/>
                  <a:pt x="16392" y="12820"/>
                  <a:pt x="16623" y="12820"/>
                </a:cubicBezTo>
                <a:cubicBezTo>
                  <a:pt x="16939" y="12820"/>
                  <a:pt x="17194" y="12565"/>
                  <a:pt x="17194" y="12249"/>
                </a:cubicBezTo>
                <a:cubicBezTo>
                  <a:pt x="17194" y="12018"/>
                  <a:pt x="17056" y="11809"/>
                  <a:pt x="16841" y="11721"/>
                </a:cubicBezTo>
                <a:cubicBezTo>
                  <a:pt x="16771" y="11692"/>
                  <a:pt x="16697" y="11678"/>
                  <a:pt x="16624" y="11678"/>
                </a:cubicBezTo>
                <a:close/>
                <a:moveTo>
                  <a:pt x="19825" y="11678"/>
                </a:moveTo>
                <a:cubicBezTo>
                  <a:pt x="19677" y="11678"/>
                  <a:pt x="19530" y="11736"/>
                  <a:pt x="19421" y="11845"/>
                </a:cubicBezTo>
                <a:cubicBezTo>
                  <a:pt x="19257" y="12009"/>
                  <a:pt x="19209" y="12254"/>
                  <a:pt x="19297" y="12467"/>
                </a:cubicBezTo>
                <a:cubicBezTo>
                  <a:pt x="19386" y="12681"/>
                  <a:pt x="19594" y="12820"/>
                  <a:pt x="19825" y="12820"/>
                </a:cubicBezTo>
                <a:cubicBezTo>
                  <a:pt x="20140" y="12820"/>
                  <a:pt x="20396" y="12565"/>
                  <a:pt x="20396" y="12249"/>
                </a:cubicBezTo>
                <a:cubicBezTo>
                  <a:pt x="20396" y="12018"/>
                  <a:pt x="20256" y="11810"/>
                  <a:pt x="20043" y="11721"/>
                </a:cubicBezTo>
                <a:cubicBezTo>
                  <a:pt x="19973" y="11692"/>
                  <a:pt x="19899" y="11678"/>
                  <a:pt x="19825" y="11678"/>
                </a:cubicBezTo>
                <a:close/>
                <a:moveTo>
                  <a:pt x="23026" y="11679"/>
                </a:moveTo>
                <a:cubicBezTo>
                  <a:pt x="22877" y="11679"/>
                  <a:pt x="22731" y="11737"/>
                  <a:pt x="22622" y="11846"/>
                </a:cubicBezTo>
                <a:cubicBezTo>
                  <a:pt x="22459" y="12010"/>
                  <a:pt x="22410" y="12255"/>
                  <a:pt x="22498" y="12468"/>
                </a:cubicBezTo>
                <a:cubicBezTo>
                  <a:pt x="22587" y="12682"/>
                  <a:pt x="22796" y="12820"/>
                  <a:pt x="23026" y="12820"/>
                </a:cubicBezTo>
                <a:cubicBezTo>
                  <a:pt x="23341" y="12819"/>
                  <a:pt x="23597" y="12565"/>
                  <a:pt x="23597" y="12249"/>
                </a:cubicBezTo>
                <a:cubicBezTo>
                  <a:pt x="23597" y="12018"/>
                  <a:pt x="23457" y="11810"/>
                  <a:pt x="23244" y="11722"/>
                </a:cubicBezTo>
                <a:cubicBezTo>
                  <a:pt x="23173" y="11693"/>
                  <a:pt x="23099" y="11679"/>
                  <a:pt x="23026" y="11679"/>
                </a:cubicBezTo>
                <a:close/>
                <a:moveTo>
                  <a:pt x="617" y="14598"/>
                </a:moveTo>
                <a:cubicBezTo>
                  <a:pt x="469" y="14598"/>
                  <a:pt x="323" y="14656"/>
                  <a:pt x="213" y="14765"/>
                </a:cubicBezTo>
                <a:cubicBezTo>
                  <a:pt x="50" y="14928"/>
                  <a:pt x="1" y="15174"/>
                  <a:pt x="89" y="15387"/>
                </a:cubicBezTo>
                <a:cubicBezTo>
                  <a:pt x="178" y="15601"/>
                  <a:pt x="386" y="15739"/>
                  <a:pt x="617" y="15739"/>
                </a:cubicBezTo>
                <a:cubicBezTo>
                  <a:pt x="931" y="15739"/>
                  <a:pt x="1187" y="15484"/>
                  <a:pt x="1187" y="15169"/>
                </a:cubicBezTo>
                <a:cubicBezTo>
                  <a:pt x="1187" y="14938"/>
                  <a:pt x="1048" y="14730"/>
                  <a:pt x="835" y="14641"/>
                </a:cubicBezTo>
                <a:cubicBezTo>
                  <a:pt x="765" y="14612"/>
                  <a:pt x="691" y="14598"/>
                  <a:pt x="617" y="14598"/>
                </a:cubicBezTo>
                <a:close/>
                <a:moveTo>
                  <a:pt x="3817" y="14597"/>
                </a:moveTo>
                <a:cubicBezTo>
                  <a:pt x="3669" y="14597"/>
                  <a:pt x="3523" y="14655"/>
                  <a:pt x="3414" y="14764"/>
                </a:cubicBezTo>
                <a:cubicBezTo>
                  <a:pt x="3251" y="14928"/>
                  <a:pt x="3202" y="15174"/>
                  <a:pt x="3291" y="15387"/>
                </a:cubicBezTo>
                <a:cubicBezTo>
                  <a:pt x="3380" y="15601"/>
                  <a:pt x="3588" y="15739"/>
                  <a:pt x="3818" y="15739"/>
                </a:cubicBezTo>
                <a:cubicBezTo>
                  <a:pt x="4133" y="15738"/>
                  <a:pt x="4389" y="15484"/>
                  <a:pt x="4389" y="15169"/>
                </a:cubicBezTo>
                <a:cubicBezTo>
                  <a:pt x="4389" y="14937"/>
                  <a:pt x="4250" y="14729"/>
                  <a:pt x="4037" y="14641"/>
                </a:cubicBezTo>
                <a:cubicBezTo>
                  <a:pt x="3966" y="14611"/>
                  <a:pt x="3891" y="14597"/>
                  <a:pt x="3817" y="14597"/>
                </a:cubicBezTo>
                <a:close/>
                <a:moveTo>
                  <a:pt x="7020" y="14597"/>
                </a:moveTo>
                <a:cubicBezTo>
                  <a:pt x="6871" y="14597"/>
                  <a:pt x="6725" y="14655"/>
                  <a:pt x="6615" y="14764"/>
                </a:cubicBezTo>
                <a:cubicBezTo>
                  <a:pt x="6452" y="14927"/>
                  <a:pt x="6402" y="15173"/>
                  <a:pt x="6491" y="15386"/>
                </a:cubicBezTo>
                <a:cubicBezTo>
                  <a:pt x="6579" y="15600"/>
                  <a:pt x="6787" y="15739"/>
                  <a:pt x="7019" y="15739"/>
                </a:cubicBezTo>
                <a:cubicBezTo>
                  <a:pt x="7334" y="15739"/>
                  <a:pt x="7589" y="15484"/>
                  <a:pt x="7590" y="15169"/>
                </a:cubicBezTo>
                <a:cubicBezTo>
                  <a:pt x="7590" y="14937"/>
                  <a:pt x="7451" y="14729"/>
                  <a:pt x="7238" y="14640"/>
                </a:cubicBezTo>
                <a:cubicBezTo>
                  <a:pt x="7167" y="14611"/>
                  <a:pt x="7093" y="14597"/>
                  <a:pt x="7020" y="14597"/>
                </a:cubicBezTo>
                <a:close/>
                <a:moveTo>
                  <a:pt x="10221" y="14598"/>
                </a:moveTo>
                <a:cubicBezTo>
                  <a:pt x="10072" y="14598"/>
                  <a:pt x="9926" y="14656"/>
                  <a:pt x="9817" y="14765"/>
                </a:cubicBezTo>
                <a:cubicBezTo>
                  <a:pt x="9654" y="14929"/>
                  <a:pt x="9605" y="15174"/>
                  <a:pt x="9694" y="15387"/>
                </a:cubicBezTo>
                <a:cubicBezTo>
                  <a:pt x="9782" y="15601"/>
                  <a:pt x="9990" y="15739"/>
                  <a:pt x="10221" y="15739"/>
                </a:cubicBezTo>
                <a:cubicBezTo>
                  <a:pt x="10536" y="15738"/>
                  <a:pt x="10791" y="15484"/>
                  <a:pt x="10791" y="15169"/>
                </a:cubicBezTo>
                <a:cubicBezTo>
                  <a:pt x="10791" y="14937"/>
                  <a:pt x="10652" y="14729"/>
                  <a:pt x="10439" y="14641"/>
                </a:cubicBezTo>
                <a:cubicBezTo>
                  <a:pt x="10369" y="14612"/>
                  <a:pt x="10295" y="14598"/>
                  <a:pt x="10221" y="14598"/>
                </a:cubicBezTo>
                <a:close/>
                <a:moveTo>
                  <a:pt x="13422" y="14598"/>
                </a:moveTo>
                <a:cubicBezTo>
                  <a:pt x="13273" y="14598"/>
                  <a:pt x="13127" y="14656"/>
                  <a:pt x="13019" y="14765"/>
                </a:cubicBezTo>
                <a:cubicBezTo>
                  <a:pt x="12855" y="14928"/>
                  <a:pt x="12807" y="15173"/>
                  <a:pt x="12894" y="15386"/>
                </a:cubicBezTo>
                <a:cubicBezTo>
                  <a:pt x="12982" y="15600"/>
                  <a:pt x="13191" y="15739"/>
                  <a:pt x="13421" y="15739"/>
                </a:cubicBezTo>
                <a:cubicBezTo>
                  <a:pt x="13736" y="15739"/>
                  <a:pt x="13992" y="15484"/>
                  <a:pt x="13993" y="15169"/>
                </a:cubicBezTo>
                <a:cubicBezTo>
                  <a:pt x="13993" y="14938"/>
                  <a:pt x="13853" y="14730"/>
                  <a:pt x="13640" y="14641"/>
                </a:cubicBezTo>
                <a:cubicBezTo>
                  <a:pt x="13569" y="14612"/>
                  <a:pt x="13495" y="14598"/>
                  <a:pt x="13422" y="14598"/>
                </a:cubicBezTo>
                <a:close/>
                <a:moveTo>
                  <a:pt x="16624" y="14597"/>
                </a:moveTo>
                <a:cubicBezTo>
                  <a:pt x="16475" y="14597"/>
                  <a:pt x="16329" y="14655"/>
                  <a:pt x="16219" y="14764"/>
                </a:cubicBezTo>
                <a:cubicBezTo>
                  <a:pt x="16056" y="14927"/>
                  <a:pt x="16007" y="15173"/>
                  <a:pt x="16095" y="15386"/>
                </a:cubicBezTo>
                <a:cubicBezTo>
                  <a:pt x="16184" y="15600"/>
                  <a:pt x="16392" y="15739"/>
                  <a:pt x="16623" y="15739"/>
                </a:cubicBezTo>
                <a:cubicBezTo>
                  <a:pt x="16939" y="15739"/>
                  <a:pt x="17194" y="15484"/>
                  <a:pt x="17194" y="15169"/>
                </a:cubicBezTo>
                <a:cubicBezTo>
                  <a:pt x="17194" y="14937"/>
                  <a:pt x="17056" y="14729"/>
                  <a:pt x="16842" y="14640"/>
                </a:cubicBezTo>
                <a:cubicBezTo>
                  <a:pt x="16772" y="14611"/>
                  <a:pt x="16698" y="14597"/>
                  <a:pt x="16624" y="14597"/>
                </a:cubicBezTo>
                <a:close/>
                <a:moveTo>
                  <a:pt x="19825" y="14597"/>
                </a:moveTo>
                <a:cubicBezTo>
                  <a:pt x="19677" y="14597"/>
                  <a:pt x="19530" y="14655"/>
                  <a:pt x="19421" y="14764"/>
                </a:cubicBezTo>
                <a:cubicBezTo>
                  <a:pt x="19257" y="14928"/>
                  <a:pt x="19209" y="15173"/>
                  <a:pt x="19297" y="15386"/>
                </a:cubicBezTo>
                <a:cubicBezTo>
                  <a:pt x="19386" y="15600"/>
                  <a:pt x="19594" y="15739"/>
                  <a:pt x="19825" y="15739"/>
                </a:cubicBezTo>
                <a:cubicBezTo>
                  <a:pt x="20139" y="15739"/>
                  <a:pt x="20395" y="15484"/>
                  <a:pt x="20396" y="15169"/>
                </a:cubicBezTo>
                <a:cubicBezTo>
                  <a:pt x="20396" y="14937"/>
                  <a:pt x="20257" y="14729"/>
                  <a:pt x="20043" y="14640"/>
                </a:cubicBezTo>
                <a:cubicBezTo>
                  <a:pt x="19973" y="14611"/>
                  <a:pt x="19899" y="14597"/>
                  <a:pt x="19825" y="14597"/>
                </a:cubicBezTo>
                <a:close/>
                <a:moveTo>
                  <a:pt x="23026" y="14598"/>
                </a:moveTo>
                <a:cubicBezTo>
                  <a:pt x="22877" y="14598"/>
                  <a:pt x="22731" y="14656"/>
                  <a:pt x="22622" y="14765"/>
                </a:cubicBezTo>
                <a:cubicBezTo>
                  <a:pt x="22459" y="14929"/>
                  <a:pt x="22410" y="15174"/>
                  <a:pt x="22498" y="15387"/>
                </a:cubicBezTo>
                <a:cubicBezTo>
                  <a:pt x="22587" y="15601"/>
                  <a:pt x="22796" y="15739"/>
                  <a:pt x="23026" y="15739"/>
                </a:cubicBezTo>
                <a:cubicBezTo>
                  <a:pt x="23341" y="15738"/>
                  <a:pt x="23597" y="15484"/>
                  <a:pt x="23597" y="15169"/>
                </a:cubicBezTo>
                <a:cubicBezTo>
                  <a:pt x="23597" y="14937"/>
                  <a:pt x="23457" y="14729"/>
                  <a:pt x="23244" y="14641"/>
                </a:cubicBezTo>
                <a:cubicBezTo>
                  <a:pt x="23173" y="14612"/>
                  <a:pt x="23099" y="14598"/>
                  <a:pt x="23026" y="14598"/>
                </a:cubicBezTo>
                <a:close/>
                <a:moveTo>
                  <a:pt x="617" y="17517"/>
                </a:moveTo>
                <a:cubicBezTo>
                  <a:pt x="469" y="17517"/>
                  <a:pt x="323" y="17575"/>
                  <a:pt x="213" y="17684"/>
                </a:cubicBezTo>
                <a:cubicBezTo>
                  <a:pt x="50" y="17847"/>
                  <a:pt x="1" y="18093"/>
                  <a:pt x="89" y="18306"/>
                </a:cubicBezTo>
                <a:cubicBezTo>
                  <a:pt x="178" y="18520"/>
                  <a:pt x="386" y="18658"/>
                  <a:pt x="617" y="18658"/>
                </a:cubicBezTo>
                <a:cubicBezTo>
                  <a:pt x="931" y="18658"/>
                  <a:pt x="1187" y="18403"/>
                  <a:pt x="1187" y="18088"/>
                </a:cubicBezTo>
                <a:cubicBezTo>
                  <a:pt x="1187" y="17857"/>
                  <a:pt x="1048" y="17649"/>
                  <a:pt x="835" y="17560"/>
                </a:cubicBezTo>
                <a:cubicBezTo>
                  <a:pt x="765" y="17531"/>
                  <a:pt x="691" y="17517"/>
                  <a:pt x="617" y="17517"/>
                </a:cubicBezTo>
                <a:close/>
                <a:moveTo>
                  <a:pt x="3817" y="17516"/>
                </a:moveTo>
                <a:cubicBezTo>
                  <a:pt x="3669" y="17516"/>
                  <a:pt x="3523" y="17574"/>
                  <a:pt x="3414" y="17683"/>
                </a:cubicBezTo>
                <a:cubicBezTo>
                  <a:pt x="3251" y="17847"/>
                  <a:pt x="3202" y="18092"/>
                  <a:pt x="3291" y="18306"/>
                </a:cubicBezTo>
                <a:cubicBezTo>
                  <a:pt x="3379" y="18520"/>
                  <a:pt x="3588" y="18658"/>
                  <a:pt x="3818" y="18658"/>
                </a:cubicBezTo>
                <a:cubicBezTo>
                  <a:pt x="4133" y="18657"/>
                  <a:pt x="4389" y="18403"/>
                  <a:pt x="4389" y="18088"/>
                </a:cubicBezTo>
                <a:cubicBezTo>
                  <a:pt x="4389" y="17856"/>
                  <a:pt x="4250" y="17648"/>
                  <a:pt x="4037" y="17560"/>
                </a:cubicBezTo>
                <a:cubicBezTo>
                  <a:pt x="3966" y="17531"/>
                  <a:pt x="3891" y="17516"/>
                  <a:pt x="3817" y="17516"/>
                </a:cubicBezTo>
                <a:close/>
                <a:moveTo>
                  <a:pt x="7020" y="17516"/>
                </a:moveTo>
                <a:cubicBezTo>
                  <a:pt x="6871" y="17516"/>
                  <a:pt x="6725" y="17574"/>
                  <a:pt x="6615" y="17683"/>
                </a:cubicBezTo>
                <a:cubicBezTo>
                  <a:pt x="6452" y="17846"/>
                  <a:pt x="6402" y="18092"/>
                  <a:pt x="6491" y="18305"/>
                </a:cubicBezTo>
                <a:cubicBezTo>
                  <a:pt x="6579" y="18519"/>
                  <a:pt x="6787" y="18658"/>
                  <a:pt x="7019" y="18658"/>
                </a:cubicBezTo>
                <a:cubicBezTo>
                  <a:pt x="7334" y="18658"/>
                  <a:pt x="7589" y="18403"/>
                  <a:pt x="7590" y="18088"/>
                </a:cubicBezTo>
                <a:cubicBezTo>
                  <a:pt x="7590" y="17856"/>
                  <a:pt x="7451" y="17648"/>
                  <a:pt x="7238" y="17559"/>
                </a:cubicBezTo>
                <a:cubicBezTo>
                  <a:pt x="7167" y="17530"/>
                  <a:pt x="7093" y="17516"/>
                  <a:pt x="7020" y="17516"/>
                </a:cubicBezTo>
                <a:close/>
                <a:moveTo>
                  <a:pt x="10221" y="17517"/>
                </a:moveTo>
                <a:cubicBezTo>
                  <a:pt x="10072" y="17517"/>
                  <a:pt x="9926" y="17575"/>
                  <a:pt x="9817" y="17684"/>
                </a:cubicBezTo>
                <a:cubicBezTo>
                  <a:pt x="9654" y="17848"/>
                  <a:pt x="9605" y="18093"/>
                  <a:pt x="9694" y="18306"/>
                </a:cubicBezTo>
                <a:cubicBezTo>
                  <a:pt x="9782" y="18520"/>
                  <a:pt x="9990" y="18658"/>
                  <a:pt x="10221" y="18658"/>
                </a:cubicBezTo>
                <a:cubicBezTo>
                  <a:pt x="10535" y="18657"/>
                  <a:pt x="10791" y="18403"/>
                  <a:pt x="10791" y="18088"/>
                </a:cubicBezTo>
                <a:cubicBezTo>
                  <a:pt x="10791" y="17857"/>
                  <a:pt x="10652" y="17648"/>
                  <a:pt x="10439" y="17560"/>
                </a:cubicBezTo>
                <a:cubicBezTo>
                  <a:pt x="10369" y="17531"/>
                  <a:pt x="10295" y="17517"/>
                  <a:pt x="10221" y="17517"/>
                </a:cubicBezTo>
                <a:close/>
                <a:moveTo>
                  <a:pt x="13422" y="17517"/>
                </a:moveTo>
                <a:cubicBezTo>
                  <a:pt x="13273" y="17517"/>
                  <a:pt x="13127" y="17575"/>
                  <a:pt x="13019" y="17684"/>
                </a:cubicBezTo>
                <a:cubicBezTo>
                  <a:pt x="12855" y="17847"/>
                  <a:pt x="12807" y="18092"/>
                  <a:pt x="12894" y="18305"/>
                </a:cubicBezTo>
                <a:cubicBezTo>
                  <a:pt x="12982" y="18519"/>
                  <a:pt x="13191" y="18658"/>
                  <a:pt x="13421" y="18658"/>
                </a:cubicBezTo>
                <a:cubicBezTo>
                  <a:pt x="13736" y="18658"/>
                  <a:pt x="13992" y="18403"/>
                  <a:pt x="13993" y="18088"/>
                </a:cubicBezTo>
                <a:cubicBezTo>
                  <a:pt x="13993" y="17857"/>
                  <a:pt x="13853" y="17649"/>
                  <a:pt x="13640" y="17560"/>
                </a:cubicBezTo>
                <a:cubicBezTo>
                  <a:pt x="13569" y="17531"/>
                  <a:pt x="13495" y="17517"/>
                  <a:pt x="13422" y="17517"/>
                </a:cubicBezTo>
                <a:close/>
                <a:moveTo>
                  <a:pt x="16624" y="17516"/>
                </a:moveTo>
                <a:cubicBezTo>
                  <a:pt x="16475" y="17516"/>
                  <a:pt x="16329" y="17574"/>
                  <a:pt x="16219" y="17683"/>
                </a:cubicBezTo>
                <a:cubicBezTo>
                  <a:pt x="16056" y="17846"/>
                  <a:pt x="16007" y="18092"/>
                  <a:pt x="16095" y="18305"/>
                </a:cubicBezTo>
                <a:cubicBezTo>
                  <a:pt x="16184" y="18519"/>
                  <a:pt x="16392" y="18658"/>
                  <a:pt x="16623" y="18658"/>
                </a:cubicBezTo>
                <a:cubicBezTo>
                  <a:pt x="16938" y="18658"/>
                  <a:pt x="17193" y="18403"/>
                  <a:pt x="17194" y="18088"/>
                </a:cubicBezTo>
                <a:cubicBezTo>
                  <a:pt x="17194" y="17856"/>
                  <a:pt x="17056" y="17648"/>
                  <a:pt x="16842" y="17559"/>
                </a:cubicBezTo>
                <a:cubicBezTo>
                  <a:pt x="16772" y="17530"/>
                  <a:pt x="16698" y="17516"/>
                  <a:pt x="16624" y="17516"/>
                </a:cubicBezTo>
                <a:close/>
                <a:moveTo>
                  <a:pt x="19824" y="17516"/>
                </a:moveTo>
                <a:cubicBezTo>
                  <a:pt x="19676" y="17516"/>
                  <a:pt x="19530" y="17574"/>
                  <a:pt x="19421" y="17683"/>
                </a:cubicBezTo>
                <a:cubicBezTo>
                  <a:pt x="19257" y="17847"/>
                  <a:pt x="19209" y="18092"/>
                  <a:pt x="19297" y="18305"/>
                </a:cubicBezTo>
                <a:cubicBezTo>
                  <a:pt x="19385" y="18519"/>
                  <a:pt x="19594" y="18658"/>
                  <a:pt x="19825" y="18658"/>
                </a:cubicBezTo>
                <a:cubicBezTo>
                  <a:pt x="20139" y="18658"/>
                  <a:pt x="20395" y="18403"/>
                  <a:pt x="20396" y="18088"/>
                </a:cubicBezTo>
                <a:cubicBezTo>
                  <a:pt x="20396" y="17856"/>
                  <a:pt x="20257" y="17648"/>
                  <a:pt x="20044" y="17560"/>
                </a:cubicBezTo>
                <a:cubicBezTo>
                  <a:pt x="19973" y="17531"/>
                  <a:pt x="19898" y="17516"/>
                  <a:pt x="19824" y="17516"/>
                </a:cubicBezTo>
                <a:close/>
                <a:moveTo>
                  <a:pt x="23026" y="17517"/>
                </a:moveTo>
                <a:cubicBezTo>
                  <a:pt x="22877" y="17517"/>
                  <a:pt x="22731" y="17575"/>
                  <a:pt x="22622" y="17684"/>
                </a:cubicBezTo>
                <a:cubicBezTo>
                  <a:pt x="22459" y="17848"/>
                  <a:pt x="22410" y="18093"/>
                  <a:pt x="22498" y="18306"/>
                </a:cubicBezTo>
                <a:cubicBezTo>
                  <a:pt x="22587" y="18520"/>
                  <a:pt x="22796" y="18658"/>
                  <a:pt x="23026" y="18658"/>
                </a:cubicBezTo>
                <a:cubicBezTo>
                  <a:pt x="23341" y="18657"/>
                  <a:pt x="23596" y="18403"/>
                  <a:pt x="23597" y="18088"/>
                </a:cubicBezTo>
                <a:cubicBezTo>
                  <a:pt x="23597" y="17857"/>
                  <a:pt x="23458" y="17648"/>
                  <a:pt x="23244" y="17560"/>
                </a:cubicBezTo>
                <a:cubicBezTo>
                  <a:pt x="23173" y="17531"/>
                  <a:pt x="23099" y="17517"/>
                  <a:pt x="23026" y="17517"/>
                </a:cubicBezTo>
                <a:close/>
                <a:moveTo>
                  <a:pt x="617" y="20436"/>
                </a:moveTo>
                <a:cubicBezTo>
                  <a:pt x="469" y="20436"/>
                  <a:pt x="323" y="20494"/>
                  <a:pt x="213" y="20603"/>
                </a:cubicBezTo>
                <a:cubicBezTo>
                  <a:pt x="50" y="20767"/>
                  <a:pt x="1" y="21012"/>
                  <a:pt x="89" y="21226"/>
                </a:cubicBezTo>
                <a:cubicBezTo>
                  <a:pt x="178" y="21439"/>
                  <a:pt x="386" y="21577"/>
                  <a:pt x="617" y="21577"/>
                </a:cubicBezTo>
                <a:cubicBezTo>
                  <a:pt x="931" y="21577"/>
                  <a:pt x="1187" y="21322"/>
                  <a:pt x="1187" y="21007"/>
                </a:cubicBezTo>
                <a:cubicBezTo>
                  <a:pt x="1187" y="20776"/>
                  <a:pt x="1048" y="20568"/>
                  <a:pt x="835" y="20479"/>
                </a:cubicBezTo>
                <a:cubicBezTo>
                  <a:pt x="765" y="20450"/>
                  <a:pt x="691" y="20436"/>
                  <a:pt x="617" y="20436"/>
                </a:cubicBezTo>
                <a:close/>
                <a:moveTo>
                  <a:pt x="3818" y="20435"/>
                </a:moveTo>
                <a:cubicBezTo>
                  <a:pt x="3669" y="20435"/>
                  <a:pt x="3523" y="20494"/>
                  <a:pt x="3414" y="20602"/>
                </a:cubicBezTo>
                <a:cubicBezTo>
                  <a:pt x="3251" y="20766"/>
                  <a:pt x="3202" y="21012"/>
                  <a:pt x="3291" y="21226"/>
                </a:cubicBezTo>
                <a:cubicBezTo>
                  <a:pt x="3380" y="21439"/>
                  <a:pt x="3588" y="21577"/>
                  <a:pt x="3818" y="21577"/>
                </a:cubicBezTo>
                <a:cubicBezTo>
                  <a:pt x="4133" y="21577"/>
                  <a:pt x="4389" y="21322"/>
                  <a:pt x="4389" y="21007"/>
                </a:cubicBezTo>
                <a:cubicBezTo>
                  <a:pt x="4389" y="20775"/>
                  <a:pt x="4250" y="20567"/>
                  <a:pt x="4037" y="20479"/>
                </a:cubicBezTo>
                <a:cubicBezTo>
                  <a:pt x="3966" y="20450"/>
                  <a:pt x="3892" y="20435"/>
                  <a:pt x="3818" y="20435"/>
                </a:cubicBezTo>
                <a:close/>
                <a:moveTo>
                  <a:pt x="7020" y="20435"/>
                </a:moveTo>
                <a:cubicBezTo>
                  <a:pt x="6871" y="20435"/>
                  <a:pt x="6725" y="20493"/>
                  <a:pt x="6615" y="20602"/>
                </a:cubicBezTo>
                <a:cubicBezTo>
                  <a:pt x="6452" y="20766"/>
                  <a:pt x="6402" y="21011"/>
                  <a:pt x="6491" y="21224"/>
                </a:cubicBezTo>
                <a:cubicBezTo>
                  <a:pt x="6579" y="21438"/>
                  <a:pt x="6787" y="21577"/>
                  <a:pt x="7019" y="21577"/>
                </a:cubicBezTo>
                <a:cubicBezTo>
                  <a:pt x="7334" y="21577"/>
                  <a:pt x="7589" y="21322"/>
                  <a:pt x="7590" y="21007"/>
                </a:cubicBezTo>
                <a:cubicBezTo>
                  <a:pt x="7590" y="20775"/>
                  <a:pt x="7451" y="20567"/>
                  <a:pt x="7238" y="20478"/>
                </a:cubicBezTo>
                <a:cubicBezTo>
                  <a:pt x="7167" y="20449"/>
                  <a:pt x="7093" y="20435"/>
                  <a:pt x="7020" y="20435"/>
                </a:cubicBezTo>
                <a:close/>
                <a:moveTo>
                  <a:pt x="10221" y="20436"/>
                </a:moveTo>
                <a:cubicBezTo>
                  <a:pt x="10072" y="20436"/>
                  <a:pt x="9926" y="20494"/>
                  <a:pt x="9817" y="20603"/>
                </a:cubicBezTo>
                <a:cubicBezTo>
                  <a:pt x="9654" y="20767"/>
                  <a:pt x="9605" y="21012"/>
                  <a:pt x="9694" y="21226"/>
                </a:cubicBezTo>
                <a:cubicBezTo>
                  <a:pt x="9782" y="21439"/>
                  <a:pt x="9990" y="21577"/>
                  <a:pt x="10221" y="21577"/>
                </a:cubicBezTo>
                <a:cubicBezTo>
                  <a:pt x="10535" y="21576"/>
                  <a:pt x="10791" y="21322"/>
                  <a:pt x="10791" y="21007"/>
                </a:cubicBezTo>
                <a:cubicBezTo>
                  <a:pt x="10791" y="20776"/>
                  <a:pt x="10652" y="20567"/>
                  <a:pt x="10439" y="20479"/>
                </a:cubicBezTo>
                <a:cubicBezTo>
                  <a:pt x="10369" y="20450"/>
                  <a:pt x="10295" y="20436"/>
                  <a:pt x="10221" y="20436"/>
                </a:cubicBezTo>
                <a:close/>
                <a:moveTo>
                  <a:pt x="13422" y="20436"/>
                </a:moveTo>
                <a:cubicBezTo>
                  <a:pt x="13273" y="20436"/>
                  <a:pt x="13127" y="20494"/>
                  <a:pt x="13019" y="20603"/>
                </a:cubicBezTo>
                <a:cubicBezTo>
                  <a:pt x="12855" y="20766"/>
                  <a:pt x="12807" y="21011"/>
                  <a:pt x="12894" y="21224"/>
                </a:cubicBezTo>
                <a:cubicBezTo>
                  <a:pt x="12982" y="21438"/>
                  <a:pt x="13191" y="21577"/>
                  <a:pt x="13421" y="21577"/>
                </a:cubicBezTo>
                <a:cubicBezTo>
                  <a:pt x="13736" y="21577"/>
                  <a:pt x="13992" y="21322"/>
                  <a:pt x="13993" y="21007"/>
                </a:cubicBezTo>
                <a:cubicBezTo>
                  <a:pt x="13993" y="20776"/>
                  <a:pt x="13853" y="20568"/>
                  <a:pt x="13640" y="20479"/>
                </a:cubicBezTo>
                <a:cubicBezTo>
                  <a:pt x="13569" y="20450"/>
                  <a:pt x="13495" y="20436"/>
                  <a:pt x="13422" y="20436"/>
                </a:cubicBezTo>
                <a:close/>
                <a:moveTo>
                  <a:pt x="16624" y="20435"/>
                </a:moveTo>
                <a:cubicBezTo>
                  <a:pt x="16475" y="20435"/>
                  <a:pt x="16329" y="20493"/>
                  <a:pt x="16219" y="20602"/>
                </a:cubicBezTo>
                <a:cubicBezTo>
                  <a:pt x="16056" y="20765"/>
                  <a:pt x="16007" y="21011"/>
                  <a:pt x="16095" y="21224"/>
                </a:cubicBezTo>
                <a:cubicBezTo>
                  <a:pt x="16184" y="21438"/>
                  <a:pt x="16392" y="21577"/>
                  <a:pt x="16623" y="21577"/>
                </a:cubicBezTo>
                <a:cubicBezTo>
                  <a:pt x="16939" y="21577"/>
                  <a:pt x="17193" y="21322"/>
                  <a:pt x="17194" y="21007"/>
                </a:cubicBezTo>
                <a:cubicBezTo>
                  <a:pt x="17194" y="20775"/>
                  <a:pt x="17056" y="20567"/>
                  <a:pt x="16842" y="20478"/>
                </a:cubicBezTo>
                <a:cubicBezTo>
                  <a:pt x="16772" y="20449"/>
                  <a:pt x="16698" y="20435"/>
                  <a:pt x="16624" y="20435"/>
                </a:cubicBezTo>
                <a:close/>
                <a:moveTo>
                  <a:pt x="19824" y="20435"/>
                </a:moveTo>
                <a:cubicBezTo>
                  <a:pt x="19676" y="20435"/>
                  <a:pt x="19530" y="20493"/>
                  <a:pt x="19421" y="20602"/>
                </a:cubicBezTo>
                <a:cubicBezTo>
                  <a:pt x="19257" y="20766"/>
                  <a:pt x="19209" y="21011"/>
                  <a:pt x="19297" y="21224"/>
                </a:cubicBezTo>
                <a:cubicBezTo>
                  <a:pt x="19386" y="21438"/>
                  <a:pt x="19594" y="21577"/>
                  <a:pt x="19825" y="21577"/>
                </a:cubicBezTo>
                <a:cubicBezTo>
                  <a:pt x="20139" y="21577"/>
                  <a:pt x="20395" y="21322"/>
                  <a:pt x="20396" y="21007"/>
                </a:cubicBezTo>
                <a:cubicBezTo>
                  <a:pt x="20396" y="20775"/>
                  <a:pt x="20257" y="20567"/>
                  <a:pt x="20043" y="20479"/>
                </a:cubicBezTo>
                <a:cubicBezTo>
                  <a:pt x="19972" y="20450"/>
                  <a:pt x="19898" y="20435"/>
                  <a:pt x="19824" y="20435"/>
                </a:cubicBezTo>
                <a:close/>
                <a:moveTo>
                  <a:pt x="23026" y="20436"/>
                </a:moveTo>
                <a:cubicBezTo>
                  <a:pt x="22877" y="20436"/>
                  <a:pt x="22731" y="20494"/>
                  <a:pt x="22622" y="20603"/>
                </a:cubicBezTo>
                <a:cubicBezTo>
                  <a:pt x="22459" y="20767"/>
                  <a:pt x="22410" y="21012"/>
                  <a:pt x="22498" y="21226"/>
                </a:cubicBezTo>
                <a:cubicBezTo>
                  <a:pt x="22587" y="21439"/>
                  <a:pt x="22796" y="21577"/>
                  <a:pt x="23026" y="21577"/>
                </a:cubicBezTo>
                <a:cubicBezTo>
                  <a:pt x="23341" y="21576"/>
                  <a:pt x="23596" y="21322"/>
                  <a:pt x="23597" y="21007"/>
                </a:cubicBezTo>
                <a:cubicBezTo>
                  <a:pt x="23597" y="20776"/>
                  <a:pt x="23457" y="20567"/>
                  <a:pt x="23244" y="20479"/>
                </a:cubicBezTo>
                <a:cubicBezTo>
                  <a:pt x="23173" y="20450"/>
                  <a:pt x="23099" y="20436"/>
                  <a:pt x="23026" y="20436"/>
                </a:cubicBezTo>
                <a:close/>
                <a:moveTo>
                  <a:pt x="13422" y="23356"/>
                </a:moveTo>
                <a:cubicBezTo>
                  <a:pt x="13273" y="23356"/>
                  <a:pt x="13127" y="23414"/>
                  <a:pt x="13018" y="23522"/>
                </a:cubicBezTo>
                <a:cubicBezTo>
                  <a:pt x="12855" y="23686"/>
                  <a:pt x="12807" y="23931"/>
                  <a:pt x="12894" y="24145"/>
                </a:cubicBezTo>
                <a:cubicBezTo>
                  <a:pt x="12982" y="24358"/>
                  <a:pt x="13191" y="24497"/>
                  <a:pt x="13421" y="24497"/>
                </a:cubicBezTo>
                <a:cubicBezTo>
                  <a:pt x="13737" y="24497"/>
                  <a:pt x="13993" y="24241"/>
                  <a:pt x="13993" y="23926"/>
                </a:cubicBezTo>
                <a:lnTo>
                  <a:pt x="13993" y="23925"/>
                </a:lnTo>
                <a:cubicBezTo>
                  <a:pt x="13992" y="23694"/>
                  <a:pt x="13853" y="23487"/>
                  <a:pt x="13640" y="23399"/>
                </a:cubicBezTo>
                <a:cubicBezTo>
                  <a:pt x="13569" y="23370"/>
                  <a:pt x="13495" y="23356"/>
                  <a:pt x="13422" y="23356"/>
                </a:cubicBezTo>
                <a:close/>
                <a:moveTo>
                  <a:pt x="16624" y="23354"/>
                </a:moveTo>
                <a:cubicBezTo>
                  <a:pt x="16475" y="23354"/>
                  <a:pt x="16329" y="23412"/>
                  <a:pt x="16219" y="23521"/>
                </a:cubicBezTo>
                <a:cubicBezTo>
                  <a:pt x="16056" y="23685"/>
                  <a:pt x="16007" y="23930"/>
                  <a:pt x="16095" y="24145"/>
                </a:cubicBezTo>
                <a:cubicBezTo>
                  <a:pt x="16184" y="24358"/>
                  <a:pt x="16392" y="24497"/>
                  <a:pt x="16623" y="24497"/>
                </a:cubicBezTo>
                <a:cubicBezTo>
                  <a:pt x="16939" y="24497"/>
                  <a:pt x="17194" y="24241"/>
                  <a:pt x="17194" y="23926"/>
                </a:cubicBezTo>
                <a:lnTo>
                  <a:pt x="17194" y="23925"/>
                </a:lnTo>
                <a:cubicBezTo>
                  <a:pt x="17194" y="23694"/>
                  <a:pt x="17056" y="23486"/>
                  <a:pt x="16841" y="23397"/>
                </a:cubicBezTo>
                <a:cubicBezTo>
                  <a:pt x="16771" y="23368"/>
                  <a:pt x="16697" y="23354"/>
                  <a:pt x="16624" y="23354"/>
                </a:cubicBezTo>
                <a:close/>
                <a:moveTo>
                  <a:pt x="19825" y="23355"/>
                </a:moveTo>
                <a:cubicBezTo>
                  <a:pt x="19676" y="23355"/>
                  <a:pt x="19530" y="23413"/>
                  <a:pt x="19421" y="23521"/>
                </a:cubicBezTo>
                <a:cubicBezTo>
                  <a:pt x="19257" y="23685"/>
                  <a:pt x="19209" y="23930"/>
                  <a:pt x="19297" y="24145"/>
                </a:cubicBezTo>
                <a:cubicBezTo>
                  <a:pt x="19386" y="24358"/>
                  <a:pt x="19594" y="24497"/>
                  <a:pt x="19825" y="24497"/>
                </a:cubicBezTo>
                <a:cubicBezTo>
                  <a:pt x="20140" y="24497"/>
                  <a:pt x="20396" y="24241"/>
                  <a:pt x="20396" y="23926"/>
                </a:cubicBezTo>
                <a:lnTo>
                  <a:pt x="20396" y="23925"/>
                </a:lnTo>
                <a:cubicBezTo>
                  <a:pt x="20396" y="23694"/>
                  <a:pt x="20256" y="23486"/>
                  <a:pt x="20043" y="23398"/>
                </a:cubicBezTo>
                <a:cubicBezTo>
                  <a:pt x="19973" y="23369"/>
                  <a:pt x="19898" y="23355"/>
                  <a:pt x="19825" y="23355"/>
                </a:cubicBezTo>
                <a:close/>
                <a:moveTo>
                  <a:pt x="10221" y="23355"/>
                </a:moveTo>
                <a:cubicBezTo>
                  <a:pt x="10072" y="23355"/>
                  <a:pt x="9926" y="23413"/>
                  <a:pt x="9816" y="23522"/>
                </a:cubicBezTo>
                <a:cubicBezTo>
                  <a:pt x="9654" y="23686"/>
                  <a:pt x="9605" y="23932"/>
                  <a:pt x="9694" y="24145"/>
                </a:cubicBezTo>
                <a:cubicBezTo>
                  <a:pt x="9782" y="24357"/>
                  <a:pt x="9988" y="24497"/>
                  <a:pt x="10218" y="24497"/>
                </a:cubicBezTo>
                <a:cubicBezTo>
                  <a:pt x="10219" y="24497"/>
                  <a:pt x="10220" y="24497"/>
                  <a:pt x="10221" y="24497"/>
                </a:cubicBezTo>
                <a:cubicBezTo>
                  <a:pt x="10536" y="24497"/>
                  <a:pt x="10791" y="24241"/>
                  <a:pt x="10791" y="23926"/>
                </a:cubicBezTo>
                <a:lnTo>
                  <a:pt x="10791" y="23925"/>
                </a:lnTo>
                <a:cubicBezTo>
                  <a:pt x="10791" y="23694"/>
                  <a:pt x="10651" y="23486"/>
                  <a:pt x="10438" y="23398"/>
                </a:cubicBezTo>
                <a:cubicBezTo>
                  <a:pt x="10368" y="23369"/>
                  <a:pt x="10294" y="23355"/>
                  <a:pt x="10221" y="23355"/>
                </a:cubicBezTo>
                <a:close/>
                <a:moveTo>
                  <a:pt x="616" y="23356"/>
                </a:moveTo>
                <a:cubicBezTo>
                  <a:pt x="468" y="23356"/>
                  <a:pt x="322" y="23414"/>
                  <a:pt x="213" y="23524"/>
                </a:cubicBezTo>
                <a:cubicBezTo>
                  <a:pt x="50" y="23687"/>
                  <a:pt x="1" y="23932"/>
                  <a:pt x="89" y="24146"/>
                </a:cubicBezTo>
                <a:cubicBezTo>
                  <a:pt x="178" y="24359"/>
                  <a:pt x="386" y="24498"/>
                  <a:pt x="617" y="24498"/>
                </a:cubicBezTo>
                <a:cubicBezTo>
                  <a:pt x="933" y="24498"/>
                  <a:pt x="1188" y="24242"/>
                  <a:pt x="1187" y="23926"/>
                </a:cubicBezTo>
                <a:cubicBezTo>
                  <a:pt x="1187" y="23695"/>
                  <a:pt x="1047" y="23487"/>
                  <a:pt x="834" y="23399"/>
                </a:cubicBezTo>
                <a:cubicBezTo>
                  <a:pt x="764" y="23370"/>
                  <a:pt x="690" y="23356"/>
                  <a:pt x="616" y="23356"/>
                </a:cubicBezTo>
                <a:close/>
                <a:moveTo>
                  <a:pt x="3818" y="23355"/>
                </a:moveTo>
                <a:cubicBezTo>
                  <a:pt x="3669" y="23355"/>
                  <a:pt x="3523" y="23414"/>
                  <a:pt x="3414" y="23524"/>
                </a:cubicBezTo>
                <a:cubicBezTo>
                  <a:pt x="3250" y="23687"/>
                  <a:pt x="3203" y="23932"/>
                  <a:pt x="3291" y="24146"/>
                </a:cubicBezTo>
                <a:cubicBezTo>
                  <a:pt x="3380" y="24359"/>
                  <a:pt x="3588" y="24498"/>
                  <a:pt x="3818" y="24498"/>
                </a:cubicBezTo>
                <a:cubicBezTo>
                  <a:pt x="4134" y="24498"/>
                  <a:pt x="4390" y="24241"/>
                  <a:pt x="4389" y="23926"/>
                </a:cubicBezTo>
                <a:lnTo>
                  <a:pt x="4389" y="23925"/>
                </a:lnTo>
                <a:cubicBezTo>
                  <a:pt x="4389" y="23694"/>
                  <a:pt x="4249" y="23486"/>
                  <a:pt x="4036" y="23398"/>
                </a:cubicBezTo>
                <a:cubicBezTo>
                  <a:pt x="3965" y="23369"/>
                  <a:pt x="3892" y="23355"/>
                  <a:pt x="3818" y="23355"/>
                </a:cubicBezTo>
                <a:close/>
                <a:moveTo>
                  <a:pt x="7019" y="23355"/>
                </a:moveTo>
                <a:cubicBezTo>
                  <a:pt x="6870" y="23355"/>
                  <a:pt x="6724" y="23413"/>
                  <a:pt x="6614" y="23522"/>
                </a:cubicBezTo>
                <a:cubicBezTo>
                  <a:pt x="6451" y="23686"/>
                  <a:pt x="6402" y="23932"/>
                  <a:pt x="6491" y="24146"/>
                </a:cubicBezTo>
                <a:cubicBezTo>
                  <a:pt x="6580" y="24359"/>
                  <a:pt x="6788" y="24498"/>
                  <a:pt x="7019" y="24498"/>
                </a:cubicBezTo>
                <a:cubicBezTo>
                  <a:pt x="7335" y="24498"/>
                  <a:pt x="7590" y="24241"/>
                  <a:pt x="7590" y="23926"/>
                </a:cubicBezTo>
                <a:lnTo>
                  <a:pt x="7590" y="23925"/>
                </a:lnTo>
                <a:cubicBezTo>
                  <a:pt x="7589" y="23694"/>
                  <a:pt x="7450" y="23486"/>
                  <a:pt x="7236" y="23398"/>
                </a:cubicBezTo>
                <a:cubicBezTo>
                  <a:pt x="7166" y="23369"/>
                  <a:pt x="7092" y="23355"/>
                  <a:pt x="7019" y="23355"/>
                </a:cubicBezTo>
                <a:close/>
                <a:moveTo>
                  <a:pt x="23026" y="23356"/>
                </a:moveTo>
                <a:cubicBezTo>
                  <a:pt x="22877" y="23356"/>
                  <a:pt x="22731" y="23415"/>
                  <a:pt x="22622" y="23524"/>
                </a:cubicBezTo>
                <a:cubicBezTo>
                  <a:pt x="22459" y="23687"/>
                  <a:pt x="22410" y="23932"/>
                  <a:pt x="22498" y="24146"/>
                </a:cubicBezTo>
                <a:cubicBezTo>
                  <a:pt x="22587" y="24359"/>
                  <a:pt x="22796" y="24498"/>
                  <a:pt x="23026" y="24498"/>
                </a:cubicBezTo>
                <a:cubicBezTo>
                  <a:pt x="23342" y="24498"/>
                  <a:pt x="23597" y="24241"/>
                  <a:pt x="23597" y="23926"/>
                </a:cubicBezTo>
                <a:lnTo>
                  <a:pt x="23597" y="23925"/>
                </a:lnTo>
                <a:cubicBezTo>
                  <a:pt x="23596" y="23694"/>
                  <a:pt x="23457" y="23487"/>
                  <a:pt x="23243" y="23399"/>
                </a:cubicBezTo>
                <a:cubicBezTo>
                  <a:pt x="23172" y="23370"/>
                  <a:pt x="23099" y="23356"/>
                  <a:pt x="23026" y="23356"/>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txBox="1">
            <a:spLocks noGrp="1"/>
          </p:cNvSpPr>
          <p:nvPr>
            <p:ph type="title"/>
          </p:nvPr>
        </p:nvSpPr>
        <p:spPr>
          <a:xfrm>
            <a:off x="753300" y="1985488"/>
            <a:ext cx="3766500" cy="12735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1" name="Google Shape;61;p3"/>
          <p:cNvSpPr txBox="1">
            <a:spLocks noGrp="1"/>
          </p:cNvSpPr>
          <p:nvPr>
            <p:ph type="title" idx="2" hasCustomPrompt="1"/>
          </p:nvPr>
        </p:nvSpPr>
        <p:spPr>
          <a:xfrm>
            <a:off x="3173400" y="1097138"/>
            <a:ext cx="1346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 name="Google Shape;62;p3"/>
          <p:cNvSpPr txBox="1">
            <a:spLocks noGrp="1"/>
          </p:cNvSpPr>
          <p:nvPr>
            <p:ph type="subTitle" idx="1"/>
          </p:nvPr>
        </p:nvSpPr>
        <p:spPr>
          <a:xfrm>
            <a:off x="753300" y="3365288"/>
            <a:ext cx="3766500" cy="29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 name="Google Shape;63;p3"/>
          <p:cNvSpPr/>
          <p:nvPr/>
        </p:nvSpPr>
        <p:spPr>
          <a:xfrm rot="-3963690">
            <a:off x="8567384" y="4419098"/>
            <a:ext cx="687727" cy="644416"/>
          </a:xfrm>
          <a:custGeom>
            <a:avLst/>
            <a:gdLst/>
            <a:ahLst/>
            <a:cxnLst/>
            <a:rect l="l" t="t" r="r" b="b"/>
            <a:pathLst>
              <a:path w="18594" h="17423" extrusionOk="0">
                <a:moveTo>
                  <a:pt x="17543" y="0"/>
                </a:moveTo>
                <a:cubicBezTo>
                  <a:pt x="16219" y="0"/>
                  <a:pt x="14492" y="2057"/>
                  <a:pt x="13951" y="2747"/>
                </a:cubicBezTo>
                <a:cubicBezTo>
                  <a:pt x="13143" y="3236"/>
                  <a:pt x="12353" y="3756"/>
                  <a:pt x="11579" y="4308"/>
                </a:cubicBezTo>
                <a:cubicBezTo>
                  <a:pt x="12460" y="3529"/>
                  <a:pt x="13287" y="2838"/>
                  <a:pt x="13428" y="2139"/>
                </a:cubicBezTo>
                <a:cubicBezTo>
                  <a:pt x="13504" y="1759"/>
                  <a:pt x="13344" y="1306"/>
                  <a:pt x="12982" y="1172"/>
                </a:cubicBezTo>
                <a:cubicBezTo>
                  <a:pt x="12908" y="1144"/>
                  <a:pt x="12830" y="1132"/>
                  <a:pt x="12753" y="1132"/>
                </a:cubicBezTo>
                <a:cubicBezTo>
                  <a:pt x="12559" y="1132"/>
                  <a:pt x="12363" y="1209"/>
                  <a:pt x="12206" y="1327"/>
                </a:cubicBezTo>
                <a:cubicBezTo>
                  <a:pt x="11247" y="2056"/>
                  <a:pt x="10891" y="4253"/>
                  <a:pt x="10808" y="4872"/>
                </a:cubicBezTo>
                <a:cubicBezTo>
                  <a:pt x="10657" y="4986"/>
                  <a:pt x="10507" y="5101"/>
                  <a:pt x="10357" y="5217"/>
                </a:cubicBezTo>
                <a:cubicBezTo>
                  <a:pt x="10065" y="5444"/>
                  <a:pt x="9775" y="5675"/>
                  <a:pt x="9488" y="5911"/>
                </a:cubicBezTo>
                <a:cubicBezTo>
                  <a:pt x="9757" y="5569"/>
                  <a:pt x="10060" y="5112"/>
                  <a:pt x="10290" y="4555"/>
                </a:cubicBezTo>
                <a:cubicBezTo>
                  <a:pt x="10736" y="3479"/>
                  <a:pt x="10274" y="2922"/>
                  <a:pt x="9823" y="2863"/>
                </a:cubicBezTo>
                <a:cubicBezTo>
                  <a:pt x="9799" y="2860"/>
                  <a:pt x="9771" y="2858"/>
                  <a:pt x="9739" y="2858"/>
                </a:cubicBezTo>
                <a:cubicBezTo>
                  <a:pt x="9402" y="2858"/>
                  <a:pt x="8630" y="3061"/>
                  <a:pt x="8636" y="4278"/>
                </a:cubicBezTo>
                <a:cubicBezTo>
                  <a:pt x="8644" y="5653"/>
                  <a:pt x="8739" y="6264"/>
                  <a:pt x="8792" y="6497"/>
                </a:cubicBezTo>
                <a:cubicBezTo>
                  <a:pt x="8069" y="7121"/>
                  <a:pt x="7369" y="7770"/>
                  <a:pt x="6691" y="8447"/>
                </a:cubicBezTo>
                <a:cubicBezTo>
                  <a:pt x="7402" y="7397"/>
                  <a:pt x="7928" y="6448"/>
                  <a:pt x="7865" y="5675"/>
                </a:cubicBezTo>
                <a:cubicBezTo>
                  <a:pt x="7833" y="5285"/>
                  <a:pt x="7551" y="4891"/>
                  <a:pt x="7160" y="4861"/>
                </a:cubicBezTo>
                <a:cubicBezTo>
                  <a:pt x="7144" y="4860"/>
                  <a:pt x="7127" y="4859"/>
                  <a:pt x="7111" y="4859"/>
                </a:cubicBezTo>
                <a:cubicBezTo>
                  <a:pt x="6853" y="4859"/>
                  <a:pt x="6607" y="5018"/>
                  <a:pt x="6450" y="5226"/>
                </a:cubicBezTo>
                <a:cubicBezTo>
                  <a:pt x="5720" y="6198"/>
                  <a:pt x="6076" y="8347"/>
                  <a:pt x="6194" y="8952"/>
                </a:cubicBezTo>
                <a:cubicBezTo>
                  <a:pt x="5874" y="9285"/>
                  <a:pt x="5558" y="9623"/>
                  <a:pt x="5249" y="9967"/>
                </a:cubicBezTo>
                <a:cubicBezTo>
                  <a:pt x="4980" y="10266"/>
                  <a:pt x="4715" y="10570"/>
                  <a:pt x="4455" y="10877"/>
                </a:cubicBezTo>
                <a:cubicBezTo>
                  <a:pt x="4890" y="10122"/>
                  <a:pt x="5478" y="8976"/>
                  <a:pt x="5427" y="8369"/>
                </a:cubicBezTo>
                <a:cubicBezTo>
                  <a:pt x="5394" y="7971"/>
                  <a:pt x="5106" y="7568"/>
                  <a:pt x="4708" y="7538"/>
                </a:cubicBezTo>
                <a:cubicBezTo>
                  <a:pt x="4691" y="7537"/>
                  <a:pt x="4675" y="7536"/>
                  <a:pt x="4659" y="7536"/>
                </a:cubicBezTo>
                <a:cubicBezTo>
                  <a:pt x="4394" y="7536"/>
                  <a:pt x="4143" y="7698"/>
                  <a:pt x="3983" y="7911"/>
                </a:cubicBezTo>
                <a:cubicBezTo>
                  <a:pt x="3234" y="8909"/>
                  <a:pt x="3791" y="10925"/>
                  <a:pt x="3963" y="11473"/>
                </a:cubicBezTo>
                <a:cubicBezTo>
                  <a:pt x="3368" y="12205"/>
                  <a:pt x="2802" y="12958"/>
                  <a:pt x="2263" y="13730"/>
                </a:cubicBezTo>
                <a:cubicBezTo>
                  <a:pt x="2681" y="12763"/>
                  <a:pt x="3260" y="11239"/>
                  <a:pt x="3109" y="10497"/>
                </a:cubicBezTo>
                <a:cubicBezTo>
                  <a:pt x="3014" y="10035"/>
                  <a:pt x="2626" y="9600"/>
                  <a:pt x="2156" y="9600"/>
                </a:cubicBezTo>
                <a:cubicBezTo>
                  <a:pt x="2146" y="9600"/>
                  <a:pt x="2136" y="9600"/>
                  <a:pt x="2125" y="9601"/>
                </a:cubicBezTo>
                <a:cubicBezTo>
                  <a:pt x="1783" y="9615"/>
                  <a:pt x="1479" y="9856"/>
                  <a:pt x="1308" y="10153"/>
                </a:cubicBezTo>
                <a:cubicBezTo>
                  <a:pt x="552" y="11454"/>
                  <a:pt x="1500" y="13785"/>
                  <a:pt x="1789" y="14427"/>
                </a:cubicBezTo>
                <a:cubicBezTo>
                  <a:pt x="1543" y="14796"/>
                  <a:pt x="1303" y="15169"/>
                  <a:pt x="1072" y="15546"/>
                </a:cubicBezTo>
                <a:cubicBezTo>
                  <a:pt x="697" y="16153"/>
                  <a:pt x="340" y="16770"/>
                  <a:pt x="0" y="17396"/>
                </a:cubicBezTo>
                <a:lnTo>
                  <a:pt x="4" y="17396"/>
                </a:lnTo>
                <a:cubicBezTo>
                  <a:pt x="77" y="17399"/>
                  <a:pt x="149" y="17408"/>
                  <a:pt x="220" y="17422"/>
                </a:cubicBezTo>
                <a:cubicBezTo>
                  <a:pt x="750" y="16450"/>
                  <a:pt x="1322" y="15502"/>
                  <a:pt x="1937" y="14577"/>
                </a:cubicBezTo>
                <a:cubicBezTo>
                  <a:pt x="2141" y="14609"/>
                  <a:pt x="2495" y="14654"/>
                  <a:pt x="2940" y="14654"/>
                </a:cubicBezTo>
                <a:cubicBezTo>
                  <a:pt x="3388" y="14654"/>
                  <a:pt x="3929" y="14609"/>
                  <a:pt x="4504" y="14459"/>
                </a:cubicBezTo>
                <a:cubicBezTo>
                  <a:pt x="5735" y="14139"/>
                  <a:pt x="5922" y="13372"/>
                  <a:pt x="5681" y="12942"/>
                </a:cubicBezTo>
                <a:cubicBezTo>
                  <a:pt x="5588" y="12778"/>
                  <a:pt x="5264" y="12418"/>
                  <a:pt x="4734" y="12418"/>
                </a:cubicBezTo>
                <a:cubicBezTo>
                  <a:pt x="4441" y="12418"/>
                  <a:pt x="4086" y="12528"/>
                  <a:pt x="3673" y="12842"/>
                </a:cubicBezTo>
                <a:cubicBezTo>
                  <a:pt x="3208" y="13194"/>
                  <a:pt x="2719" y="13627"/>
                  <a:pt x="2350" y="13969"/>
                </a:cubicBezTo>
                <a:cubicBezTo>
                  <a:pt x="2887" y="13193"/>
                  <a:pt x="3453" y="12436"/>
                  <a:pt x="4047" y="11700"/>
                </a:cubicBezTo>
                <a:cubicBezTo>
                  <a:pt x="4354" y="11797"/>
                  <a:pt x="5007" y="11970"/>
                  <a:pt x="5818" y="11970"/>
                </a:cubicBezTo>
                <a:cubicBezTo>
                  <a:pt x="6006" y="11970"/>
                  <a:pt x="6201" y="11961"/>
                  <a:pt x="6403" y="11939"/>
                </a:cubicBezTo>
                <a:cubicBezTo>
                  <a:pt x="7578" y="11814"/>
                  <a:pt x="7857" y="11135"/>
                  <a:pt x="7694" y="10705"/>
                </a:cubicBezTo>
                <a:cubicBezTo>
                  <a:pt x="7625" y="10524"/>
                  <a:pt x="7327" y="10081"/>
                  <a:pt x="6728" y="10081"/>
                </a:cubicBezTo>
                <a:cubicBezTo>
                  <a:pt x="6489" y="10081"/>
                  <a:pt x="6202" y="10151"/>
                  <a:pt x="5863" y="10337"/>
                </a:cubicBezTo>
                <a:cubicBezTo>
                  <a:pt x="5361" y="10611"/>
                  <a:pt x="4821" y="10966"/>
                  <a:pt x="4427" y="11236"/>
                </a:cubicBezTo>
                <a:cubicBezTo>
                  <a:pt x="5005" y="10542"/>
                  <a:pt x="5605" y="9868"/>
                  <a:pt x="6231" y="9215"/>
                </a:cubicBezTo>
                <a:cubicBezTo>
                  <a:pt x="6515" y="9306"/>
                  <a:pt x="7166" y="9487"/>
                  <a:pt x="7983" y="9487"/>
                </a:cubicBezTo>
                <a:cubicBezTo>
                  <a:pt x="8165" y="9487"/>
                  <a:pt x="8355" y="9478"/>
                  <a:pt x="8551" y="9457"/>
                </a:cubicBezTo>
                <a:cubicBezTo>
                  <a:pt x="9693" y="9335"/>
                  <a:pt x="9964" y="8674"/>
                  <a:pt x="9807" y="8258"/>
                </a:cubicBezTo>
                <a:cubicBezTo>
                  <a:pt x="9740" y="8081"/>
                  <a:pt x="9449" y="7650"/>
                  <a:pt x="8867" y="7650"/>
                </a:cubicBezTo>
                <a:cubicBezTo>
                  <a:pt x="8635" y="7650"/>
                  <a:pt x="8356" y="7719"/>
                  <a:pt x="8027" y="7899"/>
                </a:cubicBezTo>
                <a:cubicBezTo>
                  <a:pt x="7576" y="8146"/>
                  <a:pt x="7094" y="8459"/>
                  <a:pt x="6721" y="8712"/>
                </a:cubicBezTo>
                <a:cubicBezTo>
                  <a:pt x="7260" y="8169"/>
                  <a:pt x="7814" y="7642"/>
                  <a:pt x="8384" y="7133"/>
                </a:cubicBezTo>
                <a:cubicBezTo>
                  <a:pt x="9221" y="7286"/>
                  <a:pt x="9997" y="7451"/>
                  <a:pt x="10631" y="7451"/>
                </a:cubicBezTo>
                <a:cubicBezTo>
                  <a:pt x="10946" y="7451"/>
                  <a:pt x="11225" y="7411"/>
                  <a:pt x="11459" y="7307"/>
                </a:cubicBezTo>
                <a:cubicBezTo>
                  <a:pt x="11765" y="7171"/>
                  <a:pt x="12008" y="6833"/>
                  <a:pt x="11924" y="6511"/>
                </a:cubicBezTo>
                <a:cubicBezTo>
                  <a:pt x="11865" y="6282"/>
                  <a:pt x="11658" y="6115"/>
                  <a:pt x="11432" y="6044"/>
                </a:cubicBezTo>
                <a:cubicBezTo>
                  <a:pt x="11301" y="6003"/>
                  <a:pt x="11158" y="5985"/>
                  <a:pt x="11008" y="5985"/>
                </a:cubicBezTo>
                <a:cubicBezTo>
                  <a:pt x="10309" y="5985"/>
                  <a:pt x="9452" y="6381"/>
                  <a:pt x="8872" y="6701"/>
                </a:cubicBezTo>
                <a:cubicBezTo>
                  <a:pt x="9429" y="6220"/>
                  <a:pt x="10000" y="5754"/>
                  <a:pt x="10582" y="5304"/>
                </a:cubicBezTo>
                <a:cubicBezTo>
                  <a:pt x="11428" y="5365"/>
                  <a:pt x="12266" y="5512"/>
                  <a:pt x="12945" y="5512"/>
                </a:cubicBezTo>
                <a:cubicBezTo>
                  <a:pt x="13348" y="5512"/>
                  <a:pt x="13695" y="5460"/>
                  <a:pt x="13954" y="5307"/>
                </a:cubicBezTo>
                <a:cubicBezTo>
                  <a:pt x="14254" y="5129"/>
                  <a:pt x="14463" y="4749"/>
                  <a:pt x="14336" y="4427"/>
                </a:cubicBezTo>
                <a:cubicBezTo>
                  <a:pt x="14247" y="4198"/>
                  <a:pt x="14012" y="4050"/>
                  <a:pt x="13769" y="4005"/>
                </a:cubicBezTo>
                <a:cubicBezTo>
                  <a:pt x="13681" y="3988"/>
                  <a:pt x="13588" y="3980"/>
                  <a:pt x="13492" y="3980"/>
                </a:cubicBezTo>
                <a:cubicBezTo>
                  <a:pt x="12842" y="3980"/>
                  <a:pt x="12042" y="4335"/>
                  <a:pt x="11423" y="4676"/>
                </a:cubicBezTo>
                <a:cubicBezTo>
                  <a:pt x="12294" y="4041"/>
                  <a:pt x="13191" y="3445"/>
                  <a:pt x="14114" y="2888"/>
                </a:cubicBezTo>
                <a:cubicBezTo>
                  <a:pt x="15793" y="2486"/>
                  <a:pt x="17507" y="2326"/>
                  <a:pt x="18186" y="1552"/>
                </a:cubicBezTo>
                <a:cubicBezTo>
                  <a:pt x="18488" y="1207"/>
                  <a:pt x="18593" y="649"/>
                  <a:pt x="18302" y="298"/>
                </a:cubicBezTo>
                <a:cubicBezTo>
                  <a:pt x="18076" y="89"/>
                  <a:pt x="17818" y="0"/>
                  <a:pt x="17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rot="-3050572">
            <a:off x="8671121" y="4472239"/>
            <a:ext cx="886695" cy="538133"/>
            <a:chOff x="2957600" y="592900"/>
            <a:chExt cx="553100" cy="335675"/>
          </a:xfrm>
        </p:grpSpPr>
        <p:sp>
          <p:nvSpPr>
            <p:cNvPr id="65" name="Google Shape;65;p3"/>
            <p:cNvSpPr/>
            <p:nvPr/>
          </p:nvSpPr>
          <p:spPr>
            <a:xfrm>
              <a:off x="2957600" y="592900"/>
              <a:ext cx="553100" cy="335675"/>
            </a:xfrm>
            <a:custGeom>
              <a:avLst/>
              <a:gdLst/>
              <a:ahLst/>
              <a:cxnLst/>
              <a:rect l="l" t="t" r="r" b="b"/>
              <a:pathLst>
                <a:path w="22124" h="13427" extrusionOk="0">
                  <a:moveTo>
                    <a:pt x="20245" y="0"/>
                  </a:moveTo>
                  <a:cubicBezTo>
                    <a:pt x="19052" y="0"/>
                    <a:pt x="17059" y="921"/>
                    <a:pt x="15152" y="2640"/>
                  </a:cubicBezTo>
                  <a:cubicBezTo>
                    <a:pt x="15518" y="2151"/>
                    <a:pt x="15090" y="1326"/>
                    <a:pt x="14181" y="1326"/>
                  </a:cubicBezTo>
                  <a:cubicBezTo>
                    <a:pt x="14104" y="1326"/>
                    <a:pt x="14025" y="1332"/>
                    <a:pt x="13941" y="1344"/>
                  </a:cubicBezTo>
                  <a:cubicBezTo>
                    <a:pt x="13009" y="1483"/>
                    <a:pt x="11220" y="2751"/>
                    <a:pt x="10050" y="4409"/>
                  </a:cubicBezTo>
                  <a:cubicBezTo>
                    <a:pt x="10153" y="3911"/>
                    <a:pt x="9833" y="3133"/>
                    <a:pt x="8985" y="3133"/>
                  </a:cubicBezTo>
                  <a:cubicBezTo>
                    <a:pt x="8889" y="3133"/>
                    <a:pt x="8786" y="3143"/>
                    <a:pt x="8677" y="3164"/>
                  </a:cubicBezTo>
                  <a:cubicBezTo>
                    <a:pt x="7561" y="3383"/>
                    <a:pt x="6103" y="5112"/>
                    <a:pt x="5240" y="6203"/>
                  </a:cubicBezTo>
                  <a:cubicBezTo>
                    <a:pt x="5305" y="5935"/>
                    <a:pt x="5275" y="5619"/>
                    <a:pt x="5139" y="5434"/>
                  </a:cubicBezTo>
                  <a:cubicBezTo>
                    <a:pt x="4944" y="5170"/>
                    <a:pt x="4685" y="5046"/>
                    <a:pt x="4385" y="5046"/>
                  </a:cubicBezTo>
                  <a:cubicBezTo>
                    <a:pt x="2813" y="5046"/>
                    <a:pt x="144" y="8476"/>
                    <a:pt x="0" y="13155"/>
                  </a:cubicBezTo>
                  <a:cubicBezTo>
                    <a:pt x="713" y="13228"/>
                    <a:pt x="2151" y="13427"/>
                    <a:pt x="3476" y="13427"/>
                  </a:cubicBezTo>
                  <a:cubicBezTo>
                    <a:pt x="4937" y="13427"/>
                    <a:pt x="6259" y="13186"/>
                    <a:pt x="6321" y="12272"/>
                  </a:cubicBezTo>
                  <a:cubicBezTo>
                    <a:pt x="6354" y="11776"/>
                    <a:pt x="6054" y="11501"/>
                    <a:pt x="5681" y="11345"/>
                  </a:cubicBezTo>
                  <a:lnTo>
                    <a:pt x="5681" y="11345"/>
                  </a:lnTo>
                  <a:cubicBezTo>
                    <a:pt x="6574" y="11495"/>
                    <a:pt x="7661" y="11629"/>
                    <a:pt x="8637" y="11629"/>
                  </a:cubicBezTo>
                  <a:cubicBezTo>
                    <a:pt x="10027" y="11629"/>
                    <a:pt x="11190" y="11357"/>
                    <a:pt x="11248" y="10470"/>
                  </a:cubicBezTo>
                  <a:cubicBezTo>
                    <a:pt x="11292" y="9809"/>
                    <a:pt x="10677" y="9465"/>
                    <a:pt x="9975" y="9320"/>
                  </a:cubicBezTo>
                  <a:lnTo>
                    <a:pt x="9975" y="9320"/>
                  </a:lnTo>
                  <a:cubicBezTo>
                    <a:pt x="10600" y="9389"/>
                    <a:pt x="11337" y="9444"/>
                    <a:pt x="12079" y="9444"/>
                  </a:cubicBezTo>
                  <a:cubicBezTo>
                    <a:pt x="13488" y="9444"/>
                    <a:pt x="14915" y="9244"/>
                    <a:pt x="15630" y="8552"/>
                  </a:cubicBezTo>
                  <a:cubicBezTo>
                    <a:pt x="16258" y="7943"/>
                    <a:pt x="16010" y="7239"/>
                    <a:pt x="15590" y="6953"/>
                  </a:cubicBezTo>
                  <a:lnTo>
                    <a:pt x="15590" y="6953"/>
                  </a:lnTo>
                  <a:cubicBezTo>
                    <a:pt x="15862" y="7005"/>
                    <a:pt x="16120" y="7029"/>
                    <a:pt x="16360" y="7029"/>
                  </a:cubicBezTo>
                  <a:cubicBezTo>
                    <a:pt x="17538" y="7029"/>
                    <a:pt x="18297" y="6453"/>
                    <a:pt x="18264" y="5801"/>
                  </a:cubicBezTo>
                  <a:cubicBezTo>
                    <a:pt x="18231" y="5119"/>
                    <a:pt x="17403" y="4685"/>
                    <a:pt x="16548" y="4685"/>
                  </a:cubicBezTo>
                  <a:cubicBezTo>
                    <a:pt x="16469" y="4685"/>
                    <a:pt x="16389" y="4688"/>
                    <a:pt x="16310" y="4696"/>
                  </a:cubicBezTo>
                  <a:cubicBezTo>
                    <a:pt x="19483" y="4308"/>
                    <a:pt x="22123" y="1382"/>
                    <a:pt x="21132" y="304"/>
                  </a:cubicBezTo>
                  <a:cubicBezTo>
                    <a:pt x="20944" y="100"/>
                    <a:pt x="20638" y="0"/>
                    <a:pt x="20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977125" y="626675"/>
              <a:ext cx="479350" cy="265700"/>
            </a:xfrm>
            <a:custGeom>
              <a:avLst/>
              <a:gdLst/>
              <a:ahLst/>
              <a:cxnLst/>
              <a:rect l="l" t="t" r="r" b="b"/>
              <a:pathLst>
                <a:path w="19174" h="10628" extrusionOk="0">
                  <a:moveTo>
                    <a:pt x="19078" y="0"/>
                  </a:moveTo>
                  <a:cubicBezTo>
                    <a:pt x="19063" y="0"/>
                    <a:pt x="19048" y="4"/>
                    <a:pt x="19034" y="13"/>
                  </a:cubicBezTo>
                  <a:cubicBezTo>
                    <a:pt x="15270" y="2538"/>
                    <a:pt x="12221" y="3807"/>
                    <a:pt x="9529" y="4927"/>
                  </a:cubicBezTo>
                  <a:cubicBezTo>
                    <a:pt x="6235" y="6297"/>
                    <a:pt x="3389" y="7481"/>
                    <a:pt x="58" y="10480"/>
                  </a:cubicBezTo>
                  <a:cubicBezTo>
                    <a:pt x="1" y="10532"/>
                    <a:pt x="37" y="10627"/>
                    <a:pt x="115" y="10627"/>
                  </a:cubicBezTo>
                  <a:cubicBezTo>
                    <a:pt x="135" y="10627"/>
                    <a:pt x="155" y="10619"/>
                    <a:pt x="171" y="10605"/>
                  </a:cubicBezTo>
                  <a:cubicBezTo>
                    <a:pt x="3480" y="7626"/>
                    <a:pt x="6313" y="6447"/>
                    <a:pt x="9594" y="5082"/>
                  </a:cubicBezTo>
                  <a:cubicBezTo>
                    <a:pt x="12292" y="3959"/>
                    <a:pt x="15351" y="2687"/>
                    <a:pt x="19127" y="154"/>
                  </a:cubicBezTo>
                  <a:cubicBezTo>
                    <a:pt x="19164" y="127"/>
                    <a:pt x="19174" y="75"/>
                    <a:pt x="19149" y="38"/>
                  </a:cubicBezTo>
                  <a:cubicBezTo>
                    <a:pt x="19132" y="13"/>
                    <a:pt x="19105" y="0"/>
                    <a:pt x="19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249700" y="649225"/>
              <a:ext cx="58825" cy="58675"/>
            </a:xfrm>
            <a:custGeom>
              <a:avLst/>
              <a:gdLst/>
              <a:ahLst/>
              <a:cxnLst/>
              <a:rect l="l" t="t" r="r" b="b"/>
              <a:pathLst>
                <a:path w="2353" h="2347" extrusionOk="0">
                  <a:moveTo>
                    <a:pt x="2259" y="1"/>
                  </a:moveTo>
                  <a:cubicBezTo>
                    <a:pt x="2237" y="1"/>
                    <a:pt x="2214" y="10"/>
                    <a:pt x="2197" y="28"/>
                  </a:cubicBezTo>
                  <a:lnTo>
                    <a:pt x="54" y="2203"/>
                  </a:lnTo>
                  <a:cubicBezTo>
                    <a:pt x="1" y="2257"/>
                    <a:pt x="39" y="2347"/>
                    <a:pt x="114" y="2347"/>
                  </a:cubicBezTo>
                  <a:cubicBezTo>
                    <a:pt x="136" y="2347"/>
                    <a:pt x="158" y="2337"/>
                    <a:pt x="174" y="2322"/>
                  </a:cubicBezTo>
                  <a:lnTo>
                    <a:pt x="2318" y="146"/>
                  </a:lnTo>
                  <a:cubicBezTo>
                    <a:pt x="2352" y="114"/>
                    <a:pt x="2353" y="59"/>
                    <a:pt x="2319" y="25"/>
                  </a:cubicBezTo>
                  <a:cubicBezTo>
                    <a:pt x="2302" y="9"/>
                    <a:pt x="2281" y="1"/>
                    <a:pt x="2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3125700" y="699475"/>
              <a:ext cx="55050" cy="58350"/>
            </a:xfrm>
            <a:custGeom>
              <a:avLst/>
              <a:gdLst/>
              <a:ahLst/>
              <a:cxnLst/>
              <a:rect l="l" t="t" r="r" b="b"/>
              <a:pathLst>
                <a:path w="2202" h="2334" extrusionOk="0">
                  <a:moveTo>
                    <a:pt x="2081" y="0"/>
                  </a:moveTo>
                  <a:cubicBezTo>
                    <a:pt x="2063" y="0"/>
                    <a:pt x="2043" y="7"/>
                    <a:pt x="2025" y="23"/>
                  </a:cubicBezTo>
                  <a:cubicBezTo>
                    <a:pt x="1310" y="696"/>
                    <a:pt x="648" y="1423"/>
                    <a:pt x="43" y="2198"/>
                  </a:cubicBezTo>
                  <a:cubicBezTo>
                    <a:pt x="1" y="2253"/>
                    <a:pt x="40" y="2334"/>
                    <a:pt x="110" y="2334"/>
                  </a:cubicBezTo>
                  <a:cubicBezTo>
                    <a:pt x="136" y="2334"/>
                    <a:pt x="160" y="2322"/>
                    <a:pt x="177" y="2301"/>
                  </a:cubicBezTo>
                  <a:cubicBezTo>
                    <a:pt x="775" y="1533"/>
                    <a:pt x="1431" y="813"/>
                    <a:pt x="2140" y="146"/>
                  </a:cubicBezTo>
                  <a:cubicBezTo>
                    <a:pt x="2201" y="86"/>
                    <a:pt x="2147" y="0"/>
                    <a:pt x="2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3016475" y="753725"/>
              <a:ext cx="40775" cy="84575"/>
            </a:xfrm>
            <a:custGeom>
              <a:avLst/>
              <a:gdLst/>
              <a:ahLst/>
              <a:cxnLst/>
              <a:rect l="l" t="t" r="r" b="b"/>
              <a:pathLst>
                <a:path w="1631" h="3383" extrusionOk="0">
                  <a:moveTo>
                    <a:pt x="1514" y="1"/>
                  </a:moveTo>
                  <a:cubicBezTo>
                    <a:pt x="1492" y="1"/>
                    <a:pt x="1469" y="10"/>
                    <a:pt x="1450" y="33"/>
                  </a:cubicBezTo>
                  <a:cubicBezTo>
                    <a:pt x="723" y="990"/>
                    <a:pt x="229" y="2102"/>
                    <a:pt x="9" y="3283"/>
                  </a:cubicBezTo>
                  <a:cubicBezTo>
                    <a:pt x="0" y="3329"/>
                    <a:pt x="30" y="3372"/>
                    <a:pt x="76" y="3382"/>
                  </a:cubicBezTo>
                  <a:cubicBezTo>
                    <a:pt x="81" y="3382"/>
                    <a:pt x="86" y="3383"/>
                    <a:pt x="91" y="3383"/>
                  </a:cubicBezTo>
                  <a:cubicBezTo>
                    <a:pt x="132" y="3383"/>
                    <a:pt x="166" y="3353"/>
                    <a:pt x="173" y="3313"/>
                  </a:cubicBezTo>
                  <a:cubicBezTo>
                    <a:pt x="389" y="2158"/>
                    <a:pt x="873" y="1070"/>
                    <a:pt x="1584" y="135"/>
                  </a:cubicBezTo>
                  <a:cubicBezTo>
                    <a:pt x="1630" y="70"/>
                    <a:pt x="1574" y="1"/>
                    <a:pt x="15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302500" y="732575"/>
              <a:ext cx="77300" cy="8425"/>
            </a:xfrm>
            <a:custGeom>
              <a:avLst/>
              <a:gdLst/>
              <a:ahLst/>
              <a:cxnLst/>
              <a:rect l="l" t="t" r="r" b="b"/>
              <a:pathLst>
                <a:path w="3092" h="337" extrusionOk="0">
                  <a:moveTo>
                    <a:pt x="87" y="0"/>
                  </a:moveTo>
                  <a:cubicBezTo>
                    <a:pt x="43" y="0"/>
                    <a:pt x="6" y="35"/>
                    <a:pt x="4" y="80"/>
                  </a:cubicBezTo>
                  <a:cubicBezTo>
                    <a:pt x="1" y="126"/>
                    <a:pt x="37" y="166"/>
                    <a:pt x="82" y="169"/>
                  </a:cubicBezTo>
                  <a:lnTo>
                    <a:pt x="3007" y="337"/>
                  </a:lnTo>
                  <a:lnTo>
                    <a:pt x="3008" y="337"/>
                  </a:lnTo>
                  <a:cubicBezTo>
                    <a:pt x="3052" y="336"/>
                    <a:pt x="3088" y="299"/>
                    <a:pt x="3089" y="255"/>
                  </a:cubicBezTo>
                  <a:cubicBezTo>
                    <a:pt x="3091" y="210"/>
                    <a:pt x="3056" y="172"/>
                    <a:pt x="3012" y="169"/>
                  </a:cubicBezTo>
                  <a:lnTo>
                    <a:pt x="93" y="0"/>
                  </a:lnTo>
                  <a:cubicBezTo>
                    <a:pt x="91" y="0"/>
                    <a:pt x="8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214975" y="780800"/>
              <a:ext cx="102650" cy="8050"/>
            </a:xfrm>
            <a:custGeom>
              <a:avLst/>
              <a:gdLst/>
              <a:ahLst/>
              <a:cxnLst/>
              <a:rect l="l" t="t" r="r" b="b"/>
              <a:pathLst>
                <a:path w="4106" h="322" extrusionOk="0">
                  <a:moveTo>
                    <a:pt x="87" y="1"/>
                  </a:moveTo>
                  <a:cubicBezTo>
                    <a:pt x="41" y="1"/>
                    <a:pt x="4" y="37"/>
                    <a:pt x="3" y="81"/>
                  </a:cubicBezTo>
                  <a:cubicBezTo>
                    <a:pt x="1" y="127"/>
                    <a:pt x="35" y="165"/>
                    <a:pt x="80" y="169"/>
                  </a:cubicBezTo>
                  <a:lnTo>
                    <a:pt x="4023" y="322"/>
                  </a:lnTo>
                  <a:cubicBezTo>
                    <a:pt x="4068" y="320"/>
                    <a:pt x="4104" y="283"/>
                    <a:pt x="4104" y="239"/>
                  </a:cubicBezTo>
                  <a:cubicBezTo>
                    <a:pt x="4105" y="194"/>
                    <a:pt x="4071" y="156"/>
                    <a:pt x="4026" y="153"/>
                  </a:cubicBezTo>
                  <a:lnTo>
                    <a:pt x="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122850" y="830325"/>
              <a:ext cx="78800" cy="23975"/>
            </a:xfrm>
            <a:custGeom>
              <a:avLst/>
              <a:gdLst/>
              <a:ahLst/>
              <a:cxnLst/>
              <a:rect l="l" t="t" r="r" b="b"/>
              <a:pathLst>
                <a:path w="3152" h="959" extrusionOk="0">
                  <a:moveTo>
                    <a:pt x="95" y="0"/>
                  </a:moveTo>
                  <a:cubicBezTo>
                    <a:pt x="59" y="0"/>
                    <a:pt x="25" y="24"/>
                    <a:pt x="14" y="60"/>
                  </a:cubicBezTo>
                  <a:cubicBezTo>
                    <a:pt x="1" y="103"/>
                    <a:pt x="24" y="149"/>
                    <a:pt x="67" y="165"/>
                  </a:cubicBezTo>
                  <a:cubicBezTo>
                    <a:pt x="1037" y="465"/>
                    <a:pt x="2029" y="731"/>
                    <a:pt x="3017" y="956"/>
                  </a:cubicBezTo>
                  <a:cubicBezTo>
                    <a:pt x="3023" y="957"/>
                    <a:pt x="3029" y="958"/>
                    <a:pt x="3036" y="958"/>
                  </a:cubicBezTo>
                  <a:cubicBezTo>
                    <a:pt x="3135" y="957"/>
                    <a:pt x="3152" y="815"/>
                    <a:pt x="3054" y="792"/>
                  </a:cubicBezTo>
                  <a:cubicBezTo>
                    <a:pt x="2071" y="568"/>
                    <a:pt x="1082" y="302"/>
                    <a:pt x="117" y="3"/>
                  </a:cubicBezTo>
                  <a:cubicBezTo>
                    <a:pt x="109" y="1"/>
                    <a:pt x="102"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3019275" y="881350"/>
              <a:ext cx="60650" cy="20625"/>
            </a:xfrm>
            <a:custGeom>
              <a:avLst/>
              <a:gdLst/>
              <a:ahLst/>
              <a:cxnLst/>
              <a:rect l="l" t="t" r="r" b="b"/>
              <a:pathLst>
                <a:path w="2426" h="825" extrusionOk="0">
                  <a:moveTo>
                    <a:pt x="91" y="0"/>
                  </a:moveTo>
                  <a:cubicBezTo>
                    <a:pt x="52" y="0"/>
                    <a:pt x="16" y="28"/>
                    <a:pt x="8" y="69"/>
                  </a:cubicBezTo>
                  <a:cubicBezTo>
                    <a:pt x="0" y="116"/>
                    <a:pt x="31" y="161"/>
                    <a:pt x="79" y="168"/>
                  </a:cubicBezTo>
                  <a:cubicBezTo>
                    <a:pt x="830" y="313"/>
                    <a:pt x="1567" y="530"/>
                    <a:pt x="2277" y="818"/>
                  </a:cubicBezTo>
                  <a:cubicBezTo>
                    <a:pt x="2287" y="822"/>
                    <a:pt x="2298" y="824"/>
                    <a:pt x="2308" y="824"/>
                  </a:cubicBezTo>
                  <a:cubicBezTo>
                    <a:pt x="2401" y="824"/>
                    <a:pt x="2425" y="697"/>
                    <a:pt x="2340" y="662"/>
                  </a:cubicBezTo>
                  <a:cubicBezTo>
                    <a:pt x="1620" y="371"/>
                    <a:pt x="873" y="149"/>
                    <a:pt x="110" y="2"/>
                  </a:cubicBezTo>
                  <a:cubicBezTo>
                    <a:pt x="104" y="1"/>
                    <a:pt x="97"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sp>
        <p:nvSpPr>
          <p:cNvPr id="75" name="Google Shape;75;p4"/>
          <p:cNvSpPr txBox="1">
            <a:spLocks noGrp="1"/>
          </p:cNvSpPr>
          <p:nvPr>
            <p:ph type="body" idx="1"/>
          </p:nvPr>
        </p:nvSpPr>
        <p:spPr>
          <a:xfrm>
            <a:off x="720000" y="1192177"/>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Char char="●"/>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a:endParaRPr/>
          </a:p>
        </p:txBody>
      </p:sp>
      <p:grpSp>
        <p:nvGrpSpPr>
          <p:cNvPr id="76" name="Google Shape;76;p4"/>
          <p:cNvGrpSpPr/>
          <p:nvPr/>
        </p:nvGrpSpPr>
        <p:grpSpPr>
          <a:xfrm rot="5400000">
            <a:off x="100598" y="4414217"/>
            <a:ext cx="915388" cy="719123"/>
            <a:chOff x="8335273" y="97292"/>
            <a:chExt cx="915388" cy="719123"/>
          </a:xfrm>
        </p:grpSpPr>
        <p:sp>
          <p:nvSpPr>
            <p:cNvPr id="77" name="Google Shape;77;p4"/>
            <p:cNvSpPr/>
            <p:nvPr/>
          </p:nvSpPr>
          <p:spPr>
            <a:xfrm rot="10800000">
              <a:off x="8562916" y="171982"/>
              <a:ext cx="687746" cy="644433"/>
            </a:xfrm>
            <a:custGeom>
              <a:avLst/>
              <a:gdLst/>
              <a:ahLst/>
              <a:cxnLst/>
              <a:rect l="l" t="t" r="r" b="b"/>
              <a:pathLst>
                <a:path w="18594" h="17423" extrusionOk="0">
                  <a:moveTo>
                    <a:pt x="17543" y="0"/>
                  </a:moveTo>
                  <a:cubicBezTo>
                    <a:pt x="16219" y="0"/>
                    <a:pt x="14492" y="2057"/>
                    <a:pt x="13951" y="2747"/>
                  </a:cubicBezTo>
                  <a:cubicBezTo>
                    <a:pt x="13143" y="3236"/>
                    <a:pt x="12353" y="3756"/>
                    <a:pt x="11579" y="4308"/>
                  </a:cubicBezTo>
                  <a:cubicBezTo>
                    <a:pt x="12460" y="3529"/>
                    <a:pt x="13287" y="2838"/>
                    <a:pt x="13428" y="2139"/>
                  </a:cubicBezTo>
                  <a:cubicBezTo>
                    <a:pt x="13504" y="1759"/>
                    <a:pt x="13344" y="1306"/>
                    <a:pt x="12982" y="1172"/>
                  </a:cubicBezTo>
                  <a:cubicBezTo>
                    <a:pt x="12908" y="1144"/>
                    <a:pt x="12830" y="1132"/>
                    <a:pt x="12753" y="1132"/>
                  </a:cubicBezTo>
                  <a:cubicBezTo>
                    <a:pt x="12559" y="1132"/>
                    <a:pt x="12363" y="1209"/>
                    <a:pt x="12206" y="1327"/>
                  </a:cubicBezTo>
                  <a:cubicBezTo>
                    <a:pt x="11247" y="2056"/>
                    <a:pt x="10891" y="4253"/>
                    <a:pt x="10808" y="4872"/>
                  </a:cubicBezTo>
                  <a:cubicBezTo>
                    <a:pt x="10657" y="4986"/>
                    <a:pt x="10507" y="5101"/>
                    <a:pt x="10357" y="5217"/>
                  </a:cubicBezTo>
                  <a:cubicBezTo>
                    <a:pt x="10065" y="5444"/>
                    <a:pt x="9775" y="5675"/>
                    <a:pt x="9488" y="5911"/>
                  </a:cubicBezTo>
                  <a:cubicBezTo>
                    <a:pt x="9757" y="5569"/>
                    <a:pt x="10060" y="5112"/>
                    <a:pt x="10290" y="4555"/>
                  </a:cubicBezTo>
                  <a:cubicBezTo>
                    <a:pt x="10736" y="3479"/>
                    <a:pt x="10274" y="2922"/>
                    <a:pt x="9823" y="2863"/>
                  </a:cubicBezTo>
                  <a:cubicBezTo>
                    <a:pt x="9799" y="2860"/>
                    <a:pt x="9771" y="2858"/>
                    <a:pt x="9739" y="2858"/>
                  </a:cubicBezTo>
                  <a:cubicBezTo>
                    <a:pt x="9402" y="2858"/>
                    <a:pt x="8630" y="3061"/>
                    <a:pt x="8636" y="4278"/>
                  </a:cubicBezTo>
                  <a:cubicBezTo>
                    <a:pt x="8644" y="5653"/>
                    <a:pt x="8739" y="6264"/>
                    <a:pt x="8792" y="6497"/>
                  </a:cubicBezTo>
                  <a:cubicBezTo>
                    <a:pt x="8069" y="7121"/>
                    <a:pt x="7369" y="7770"/>
                    <a:pt x="6691" y="8447"/>
                  </a:cubicBezTo>
                  <a:cubicBezTo>
                    <a:pt x="7402" y="7397"/>
                    <a:pt x="7928" y="6448"/>
                    <a:pt x="7865" y="5675"/>
                  </a:cubicBezTo>
                  <a:cubicBezTo>
                    <a:pt x="7833" y="5285"/>
                    <a:pt x="7551" y="4891"/>
                    <a:pt x="7160" y="4861"/>
                  </a:cubicBezTo>
                  <a:cubicBezTo>
                    <a:pt x="7144" y="4860"/>
                    <a:pt x="7127" y="4859"/>
                    <a:pt x="7111" y="4859"/>
                  </a:cubicBezTo>
                  <a:cubicBezTo>
                    <a:pt x="6853" y="4859"/>
                    <a:pt x="6607" y="5018"/>
                    <a:pt x="6450" y="5226"/>
                  </a:cubicBezTo>
                  <a:cubicBezTo>
                    <a:pt x="5720" y="6198"/>
                    <a:pt x="6076" y="8347"/>
                    <a:pt x="6194" y="8952"/>
                  </a:cubicBezTo>
                  <a:cubicBezTo>
                    <a:pt x="5874" y="9285"/>
                    <a:pt x="5558" y="9623"/>
                    <a:pt x="5249" y="9967"/>
                  </a:cubicBezTo>
                  <a:cubicBezTo>
                    <a:pt x="4980" y="10266"/>
                    <a:pt x="4715" y="10570"/>
                    <a:pt x="4455" y="10877"/>
                  </a:cubicBezTo>
                  <a:cubicBezTo>
                    <a:pt x="4890" y="10122"/>
                    <a:pt x="5478" y="8976"/>
                    <a:pt x="5427" y="8369"/>
                  </a:cubicBezTo>
                  <a:cubicBezTo>
                    <a:pt x="5394" y="7971"/>
                    <a:pt x="5106" y="7568"/>
                    <a:pt x="4708" y="7538"/>
                  </a:cubicBezTo>
                  <a:cubicBezTo>
                    <a:pt x="4691" y="7537"/>
                    <a:pt x="4675" y="7536"/>
                    <a:pt x="4659" y="7536"/>
                  </a:cubicBezTo>
                  <a:cubicBezTo>
                    <a:pt x="4394" y="7536"/>
                    <a:pt x="4143" y="7698"/>
                    <a:pt x="3983" y="7911"/>
                  </a:cubicBezTo>
                  <a:cubicBezTo>
                    <a:pt x="3234" y="8909"/>
                    <a:pt x="3791" y="10925"/>
                    <a:pt x="3963" y="11473"/>
                  </a:cubicBezTo>
                  <a:cubicBezTo>
                    <a:pt x="3368" y="12205"/>
                    <a:pt x="2802" y="12958"/>
                    <a:pt x="2263" y="13730"/>
                  </a:cubicBezTo>
                  <a:cubicBezTo>
                    <a:pt x="2681" y="12763"/>
                    <a:pt x="3260" y="11239"/>
                    <a:pt x="3109" y="10497"/>
                  </a:cubicBezTo>
                  <a:cubicBezTo>
                    <a:pt x="3014" y="10035"/>
                    <a:pt x="2626" y="9600"/>
                    <a:pt x="2156" y="9600"/>
                  </a:cubicBezTo>
                  <a:cubicBezTo>
                    <a:pt x="2146" y="9600"/>
                    <a:pt x="2136" y="9600"/>
                    <a:pt x="2125" y="9601"/>
                  </a:cubicBezTo>
                  <a:cubicBezTo>
                    <a:pt x="1783" y="9615"/>
                    <a:pt x="1479" y="9856"/>
                    <a:pt x="1308" y="10153"/>
                  </a:cubicBezTo>
                  <a:cubicBezTo>
                    <a:pt x="552" y="11454"/>
                    <a:pt x="1500" y="13785"/>
                    <a:pt x="1789" y="14427"/>
                  </a:cubicBezTo>
                  <a:cubicBezTo>
                    <a:pt x="1543" y="14796"/>
                    <a:pt x="1303" y="15169"/>
                    <a:pt x="1072" y="15546"/>
                  </a:cubicBezTo>
                  <a:cubicBezTo>
                    <a:pt x="697" y="16153"/>
                    <a:pt x="340" y="16770"/>
                    <a:pt x="0" y="17396"/>
                  </a:cubicBezTo>
                  <a:lnTo>
                    <a:pt x="4" y="17396"/>
                  </a:lnTo>
                  <a:cubicBezTo>
                    <a:pt x="77" y="17399"/>
                    <a:pt x="149" y="17408"/>
                    <a:pt x="220" y="17422"/>
                  </a:cubicBezTo>
                  <a:cubicBezTo>
                    <a:pt x="750" y="16450"/>
                    <a:pt x="1322" y="15502"/>
                    <a:pt x="1937" y="14577"/>
                  </a:cubicBezTo>
                  <a:cubicBezTo>
                    <a:pt x="2141" y="14609"/>
                    <a:pt x="2495" y="14654"/>
                    <a:pt x="2940" y="14654"/>
                  </a:cubicBezTo>
                  <a:cubicBezTo>
                    <a:pt x="3388" y="14654"/>
                    <a:pt x="3929" y="14609"/>
                    <a:pt x="4504" y="14459"/>
                  </a:cubicBezTo>
                  <a:cubicBezTo>
                    <a:pt x="5735" y="14139"/>
                    <a:pt x="5922" y="13372"/>
                    <a:pt x="5681" y="12942"/>
                  </a:cubicBezTo>
                  <a:cubicBezTo>
                    <a:pt x="5588" y="12778"/>
                    <a:pt x="5264" y="12418"/>
                    <a:pt x="4734" y="12418"/>
                  </a:cubicBezTo>
                  <a:cubicBezTo>
                    <a:pt x="4441" y="12418"/>
                    <a:pt x="4086" y="12528"/>
                    <a:pt x="3673" y="12842"/>
                  </a:cubicBezTo>
                  <a:cubicBezTo>
                    <a:pt x="3208" y="13194"/>
                    <a:pt x="2719" y="13627"/>
                    <a:pt x="2350" y="13969"/>
                  </a:cubicBezTo>
                  <a:cubicBezTo>
                    <a:pt x="2887" y="13193"/>
                    <a:pt x="3453" y="12436"/>
                    <a:pt x="4047" y="11700"/>
                  </a:cubicBezTo>
                  <a:cubicBezTo>
                    <a:pt x="4354" y="11797"/>
                    <a:pt x="5007" y="11970"/>
                    <a:pt x="5818" y="11970"/>
                  </a:cubicBezTo>
                  <a:cubicBezTo>
                    <a:pt x="6006" y="11970"/>
                    <a:pt x="6201" y="11961"/>
                    <a:pt x="6403" y="11939"/>
                  </a:cubicBezTo>
                  <a:cubicBezTo>
                    <a:pt x="7578" y="11814"/>
                    <a:pt x="7857" y="11135"/>
                    <a:pt x="7694" y="10705"/>
                  </a:cubicBezTo>
                  <a:cubicBezTo>
                    <a:pt x="7625" y="10524"/>
                    <a:pt x="7327" y="10081"/>
                    <a:pt x="6728" y="10081"/>
                  </a:cubicBezTo>
                  <a:cubicBezTo>
                    <a:pt x="6489" y="10081"/>
                    <a:pt x="6202" y="10151"/>
                    <a:pt x="5863" y="10337"/>
                  </a:cubicBezTo>
                  <a:cubicBezTo>
                    <a:pt x="5361" y="10611"/>
                    <a:pt x="4821" y="10966"/>
                    <a:pt x="4427" y="11236"/>
                  </a:cubicBezTo>
                  <a:cubicBezTo>
                    <a:pt x="5005" y="10542"/>
                    <a:pt x="5605" y="9868"/>
                    <a:pt x="6231" y="9215"/>
                  </a:cubicBezTo>
                  <a:cubicBezTo>
                    <a:pt x="6515" y="9306"/>
                    <a:pt x="7166" y="9487"/>
                    <a:pt x="7983" y="9487"/>
                  </a:cubicBezTo>
                  <a:cubicBezTo>
                    <a:pt x="8165" y="9487"/>
                    <a:pt x="8355" y="9478"/>
                    <a:pt x="8551" y="9457"/>
                  </a:cubicBezTo>
                  <a:cubicBezTo>
                    <a:pt x="9693" y="9335"/>
                    <a:pt x="9964" y="8674"/>
                    <a:pt x="9807" y="8258"/>
                  </a:cubicBezTo>
                  <a:cubicBezTo>
                    <a:pt x="9740" y="8081"/>
                    <a:pt x="9449" y="7650"/>
                    <a:pt x="8867" y="7650"/>
                  </a:cubicBezTo>
                  <a:cubicBezTo>
                    <a:pt x="8635" y="7650"/>
                    <a:pt x="8356" y="7719"/>
                    <a:pt x="8027" y="7899"/>
                  </a:cubicBezTo>
                  <a:cubicBezTo>
                    <a:pt x="7576" y="8146"/>
                    <a:pt x="7094" y="8459"/>
                    <a:pt x="6721" y="8712"/>
                  </a:cubicBezTo>
                  <a:cubicBezTo>
                    <a:pt x="7260" y="8169"/>
                    <a:pt x="7814" y="7642"/>
                    <a:pt x="8384" y="7133"/>
                  </a:cubicBezTo>
                  <a:cubicBezTo>
                    <a:pt x="9221" y="7286"/>
                    <a:pt x="9997" y="7451"/>
                    <a:pt x="10631" y="7451"/>
                  </a:cubicBezTo>
                  <a:cubicBezTo>
                    <a:pt x="10946" y="7451"/>
                    <a:pt x="11225" y="7411"/>
                    <a:pt x="11459" y="7307"/>
                  </a:cubicBezTo>
                  <a:cubicBezTo>
                    <a:pt x="11765" y="7171"/>
                    <a:pt x="12008" y="6833"/>
                    <a:pt x="11924" y="6511"/>
                  </a:cubicBezTo>
                  <a:cubicBezTo>
                    <a:pt x="11865" y="6282"/>
                    <a:pt x="11658" y="6115"/>
                    <a:pt x="11432" y="6044"/>
                  </a:cubicBezTo>
                  <a:cubicBezTo>
                    <a:pt x="11301" y="6003"/>
                    <a:pt x="11158" y="5985"/>
                    <a:pt x="11008" y="5985"/>
                  </a:cubicBezTo>
                  <a:cubicBezTo>
                    <a:pt x="10309" y="5985"/>
                    <a:pt x="9452" y="6381"/>
                    <a:pt x="8872" y="6701"/>
                  </a:cubicBezTo>
                  <a:cubicBezTo>
                    <a:pt x="9429" y="6220"/>
                    <a:pt x="10000" y="5754"/>
                    <a:pt x="10582" y="5304"/>
                  </a:cubicBezTo>
                  <a:cubicBezTo>
                    <a:pt x="11428" y="5365"/>
                    <a:pt x="12266" y="5512"/>
                    <a:pt x="12945" y="5512"/>
                  </a:cubicBezTo>
                  <a:cubicBezTo>
                    <a:pt x="13348" y="5512"/>
                    <a:pt x="13695" y="5460"/>
                    <a:pt x="13954" y="5307"/>
                  </a:cubicBezTo>
                  <a:cubicBezTo>
                    <a:pt x="14254" y="5129"/>
                    <a:pt x="14463" y="4749"/>
                    <a:pt x="14336" y="4427"/>
                  </a:cubicBezTo>
                  <a:cubicBezTo>
                    <a:pt x="14247" y="4198"/>
                    <a:pt x="14012" y="4050"/>
                    <a:pt x="13769" y="4005"/>
                  </a:cubicBezTo>
                  <a:cubicBezTo>
                    <a:pt x="13681" y="3988"/>
                    <a:pt x="13588" y="3980"/>
                    <a:pt x="13492" y="3980"/>
                  </a:cubicBezTo>
                  <a:cubicBezTo>
                    <a:pt x="12842" y="3980"/>
                    <a:pt x="12042" y="4335"/>
                    <a:pt x="11423" y="4676"/>
                  </a:cubicBezTo>
                  <a:cubicBezTo>
                    <a:pt x="12294" y="4041"/>
                    <a:pt x="13191" y="3445"/>
                    <a:pt x="14114" y="2888"/>
                  </a:cubicBezTo>
                  <a:cubicBezTo>
                    <a:pt x="15793" y="2486"/>
                    <a:pt x="17507" y="2326"/>
                    <a:pt x="18186" y="1552"/>
                  </a:cubicBezTo>
                  <a:cubicBezTo>
                    <a:pt x="18488" y="1207"/>
                    <a:pt x="18593" y="649"/>
                    <a:pt x="18302" y="298"/>
                  </a:cubicBezTo>
                  <a:cubicBezTo>
                    <a:pt x="18076" y="89"/>
                    <a:pt x="17818" y="0"/>
                    <a:pt x="17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4"/>
            <p:cNvGrpSpPr/>
            <p:nvPr/>
          </p:nvGrpSpPr>
          <p:grpSpPr>
            <a:xfrm rot="10800000">
              <a:off x="8335273" y="97292"/>
              <a:ext cx="886675" cy="538121"/>
              <a:chOff x="2957600" y="592900"/>
              <a:chExt cx="553100" cy="335675"/>
            </a:xfrm>
          </p:grpSpPr>
          <p:sp>
            <p:nvSpPr>
              <p:cNvPr id="79" name="Google Shape;79;p4"/>
              <p:cNvSpPr/>
              <p:nvPr/>
            </p:nvSpPr>
            <p:spPr>
              <a:xfrm>
                <a:off x="2957600" y="592900"/>
                <a:ext cx="553100" cy="335675"/>
              </a:xfrm>
              <a:custGeom>
                <a:avLst/>
                <a:gdLst/>
                <a:ahLst/>
                <a:cxnLst/>
                <a:rect l="l" t="t" r="r" b="b"/>
                <a:pathLst>
                  <a:path w="22124" h="13427" extrusionOk="0">
                    <a:moveTo>
                      <a:pt x="20245" y="0"/>
                    </a:moveTo>
                    <a:cubicBezTo>
                      <a:pt x="19052" y="0"/>
                      <a:pt x="17059" y="921"/>
                      <a:pt x="15152" y="2640"/>
                    </a:cubicBezTo>
                    <a:cubicBezTo>
                      <a:pt x="15518" y="2151"/>
                      <a:pt x="15090" y="1326"/>
                      <a:pt x="14181" y="1326"/>
                    </a:cubicBezTo>
                    <a:cubicBezTo>
                      <a:pt x="14104" y="1326"/>
                      <a:pt x="14025" y="1332"/>
                      <a:pt x="13941" y="1344"/>
                    </a:cubicBezTo>
                    <a:cubicBezTo>
                      <a:pt x="13009" y="1483"/>
                      <a:pt x="11220" y="2751"/>
                      <a:pt x="10050" y="4409"/>
                    </a:cubicBezTo>
                    <a:cubicBezTo>
                      <a:pt x="10153" y="3911"/>
                      <a:pt x="9833" y="3133"/>
                      <a:pt x="8985" y="3133"/>
                    </a:cubicBezTo>
                    <a:cubicBezTo>
                      <a:pt x="8889" y="3133"/>
                      <a:pt x="8786" y="3143"/>
                      <a:pt x="8677" y="3164"/>
                    </a:cubicBezTo>
                    <a:cubicBezTo>
                      <a:pt x="7561" y="3383"/>
                      <a:pt x="6103" y="5112"/>
                      <a:pt x="5240" y="6203"/>
                    </a:cubicBezTo>
                    <a:cubicBezTo>
                      <a:pt x="5305" y="5935"/>
                      <a:pt x="5275" y="5619"/>
                      <a:pt x="5139" y="5434"/>
                    </a:cubicBezTo>
                    <a:cubicBezTo>
                      <a:pt x="4944" y="5170"/>
                      <a:pt x="4685" y="5046"/>
                      <a:pt x="4385" y="5046"/>
                    </a:cubicBezTo>
                    <a:cubicBezTo>
                      <a:pt x="2813" y="5046"/>
                      <a:pt x="144" y="8476"/>
                      <a:pt x="0" y="13155"/>
                    </a:cubicBezTo>
                    <a:cubicBezTo>
                      <a:pt x="713" y="13228"/>
                      <a:pt x="2151" y="13427"/>
                      <a:pt x="3476" y="13427"/>
                    </a:cubicBezTo>
                    <a:cubicBezTo>
                      <a:pt x="4937" y="13427"/>
                      <a:pt x="6259" y="13186"/>
                      <a:pt x="6321" y="12272"/>
                    </a:cubicBezTo>
                    <a:cubicBezTo>
                      <a:pt x="6354" y="11776"/>
                      <a:pt x="6054" y="11501"/>
                      <a:pt x="5681" y="11345"/>
                    </a:cubicBezTo>
                    <a:lnTo>
                      <a:pt x="5681" y="11345"/>
                    </a:lnTo>
                    <a:cubicBezTo>
                      <a:pt x="6574" y="11495"/>
                      <a:pt x="7661" y="11629"/>
                      <a:pt x="8637" y="11629"/>
                    </a:cubicBezTo>
                    <a:cubicBezTo>
                      <a:pt x="10027" y="11629"/>
                      <a:pt x="11190" y="11357"/>
                      <a:pt x="11248" y="10470"/>
                    </a:cubicBezTo>
                    <a:cubicBezTo>
                      <a:pt x="11292" y="9809"/>
                      <a:pt x="10677" y="9465"/>
                      <a:pt x="9975" y="9320"/>
                    </a:cubicBezTo>
                    <a:lnTo>
                      <a:pt x="9975" y="9320"/>
                    </a:lnTo>
                    <a:cubicBezTo>
                      <a:pt x="10600" y="9389"/>
                      <a:pt x="11337" y="9444"/>
                      <a:pt x="12079" y="9444"/>
                    </a:cubicBezTo>
                    <a:cubicBezTo>
                      <a:pt x="13488" y="9444"/>
                      <a:pt x="14915" y="9244"/>
                      <a:pt x="15630" y="8552"/>
                    </a:cubicBezTo>
                    <a:cubicBezTo>
                      <a:pt x="16258" y="7943"/>
                      <a:pt x="16010" y="7239"/>
                      <a:pt x="15590" y="6953"/>
                    </a:cubicBezTo>
                    <a:lnTo>
                      <a:pt x="15590" y="6953"/>
                    </a:lnTo>
                    <a:cubicBezTo>
                      <a:pt x="15862" y="7005"/>
                      <a:pt x="16120" y="7029"/>
                      <a:pt x="16360" y="7029"/>
                    </a:cubicBezTo>
                    <a:cubicBezTo>
                      <a:pt x="17538" y="7029"/>
                      <a:pt x="18297" y="6453"/>
                      <a:pt x="18264" y="5801"/>
                    </a:cubicBezTo>
                    <a:cubicBezTo>
                      <a:pt x="18231" y="5119"/>
                      <a:pt x="17403" y="4685"/>
                      <a:pt x="16548" y="4685"/>
                    </a:cubicBezTo>
                    <a:cubicBezTo>
                      <a:pt x="16469" y="4685"/>
                      <a:pt x="16389" y="4688"/>
                      <a:pt x="16310" y="4696"/>
                    </a:cubicBezTo>
                    <a:cubicBezTo>
                      <a:pt x="19483" y="4308"/>
                      <a:pt x="22123" y="1382"/>
                      <a:pt x="21132" y="304"/>
                    </a:cubicBezTo>
                    <a:cubicBezTo>
                      <a:pt x="20944" y="100"/>
                      <a:pt x="20638" y="0"/>
                      <a:pt x="20245"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2977125" y="626675"/>
                <a:ext cx="479350" cy="265700"/>
              </a:xfrm>
              <a:custGeom>
                <a:avLst/>
                <a:gdLst/>
                <a:ahLst/>
                <a:cxnLst/>
                <a:rect l="l" t="t" r="r" b="b"/>
                <a:pathLst>
                  <a:path w="19174" h="10628" extrusionOk="0">
                    <a:moveTo>
                      <a:pt x="19078" y="0"/>
                    </a:moveTo>
                    <a:cubicBezTo>
                      <a:pt x="19063" y="0"/>
                      <a:pt x="19048" y="4"/>
                      <a:pt x="19034" y="13"/>
                    </a:cubicBezTo>
                    <a:cubicBezTo>
                      <a:pt x="15270" y="2538"/>
                      <a:pt x="12221" y="3807"/>
                      <a:pt x="9529" y="4927"/>
                    </a:cubicBezTo>
                    <a:cubicBezTo>
                      <a:pt x="6235" y="6297"/>
                      <a:pt x="3389" y="7481"/>
                      <a:pt x="58" y="10480"/>
                    </a:cubicBezTo>
                    <a:cubicBezTo>
                      <a:pt x="1" y="10532"/>
                      <a:pt x="37" y="10627"/>
                      <a:pt x="115" y="10627"/>
                    </a:cubicBezTo>
                    <a:cubicBezTo>
                      <a:pt x="135" y="10627"/>
                      <a:pt x="155" y="10619"/>
                      <a:pt x="171" y="10605"/>
                    </a:cubicBezTo>
                    <a:cubicBezTo>
                      <a:pt x="3480" y="7626"/>
                      <a:pt x="6313" y="6447"/>
                      <a:pt x="9594" y="5082"/>
                    </a:cubicBezTo>
                    <a:cubicBezTo>
                      <a:pt x="12292" y="3959"/>
                      <a:pt x="15351" y="2687"/>
                      <a:pt x="19127" y="154"/>
                    </a:cubicBezTo>
                    <a:cubicBezTo>
                      <a:pt x="19164" y="127"/>
                      <a:pt x="19174" y="75"/>
                      <a:pt x="19149" y="38"/>
                    </a:cubicBezTo>
                    <a:cubicBezTo>
                      <a:pt x="19132" y="13"/>
                      <a:pt x="19105" y="0"/>
                      <a:pt x="19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3249700" y="649225"/>
                <a:ext cx="58825" cy="58675"/>
              </a:xfrm>
              <a:custGeom>
                <a:avLst/>
                <a:gdLst/>
                <a:ahLst/>
                <a:cxnLst/>
                <a:rect l="l" t="t" r="r" b="b"/>
                <a:pathLst>
                  <a:path w="2353" h="2347" extrusionOk="0">
                    <a:moveTo>
                      <a:pt x="2259" y="1"/>
                    </a:moveTo>
                    <a:cubicBezTo>
                      <a:pt x="2237" y="1"/>
                      <a:pt x="2214" y="10"/>
                      <a:pt x="2197" y="28"/>
                    </a:cubicBezTo>
                    <a:lnTo>
                      <a:pt x="54" y="2203"/>
                    </a:lnTo>
                    <a:cubicBezTo>
                      <a:pt x="1" y="2257"/>
                      <a:pt x="39" y="2347"/>
                      <a:pt x="114" y="2347"/>
                    </a:cubicBezTo>
                    <a:cubicBezTo>
                      <a:pt x="136" y="2347"/>
                      <a:pt x="158" y="2337"/>
                      <a:pt x="174" y="2322"/>
                    </a:cubicBezTo>
                    <a:lnTo>
                      <a:pt x="2318" y="146"/>
                    </a:lnTo>
                    <a:cubicBezTo>
                      <a:pt x="2352" y="114"/>
                      <a:pt x="2353" y="59"/>
                      <a:pt x="2319" y="25"/>
                    </a:cubicBezTo>
                    <a:cubicBezTo>
                      <a:pt x="2302" y="9"/>
                      <a:pt x="2281" y="1"/>
                      <a:pt x="2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125700" y="699475"/>
                <a:ext cx="55050" cy="58350"/>
              </a:xfrm>
              <a:custGeom>
                <a:avLst/>
                <a:gdLst/>
                <a:ahLst/>
                <a:cxnLst/>
                <a:rect l="l" t="t" r="r" b="b"/>
                <a:pathLst>
                  <a:path w="2202" h="2334" extrusionOk="0">
                    <a:moveTo>
                      <a:pt x="2081" y="0"/>
                    </a:moveTo>
                    <a:cubicBezTo>
                      <a:pt x="2063" y="0"/>
                      <a:pt x="2043" y="7"/>
                      <a:pt x="2025" y="23"/>
                    </a:cubicBezTo>
                    <a:cubicBezTo>
                      <a:pt x="1310" y="696"/>
                      <a:pt x="648" y="1423"/>
                      <a:pt x="43" y="2198"/>
                    </a:cubicBezTo>
                    <a:cubicBezTo>
                      <a:pt x="1" y="2253"/>
                      <a:pt x="40" y="2334"/>
                      <a:pt x="110" y="2334"/>
                    </a:cubicBezTo>
                    <a:cubicBezTo>
                      <a:pt x="136" y="2334"/>
                      <a:pt x="160" y="2322"/>
                      <a:pt x="177" y="2301"/>
                    </a:cubicBezTo>
                    <a:cubicBezTo>
                      <a:pt x="775" y="1533"/>
                      <a:pt x="1431" y="813"/>
                      <a:pt x="2140" y="146"/>
                    </a:cubicBezTo>
                    <a:cubicBezTo>
                      <a:pt x="2201" y="86"/>
                      <a:pt x="2147" y="0"/>
                      <a:pt x="2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3016475" y="753725"/>
                <a:ext cx="40775" cy="84575"/>
              </a:xfrm>
              <a:custGeom>
                <a:avLst/>
                <a:gdLst/>
                <a:ahLst/>
                <a:cxnLst/>
                <a:rect l="l" t="t" r="r" b="b"/>
                <a:pathLst>
                  <a:path w="1631" h="3383" extrusionOk="0">
                    <a:moveTo>
                      <a:pt x="1514" y="1"/>
                    </a:moveTo>
                    <a:cubicBezTo>
                      <a:pt x="1492" y="1"/>
                      <a:pt x="1469" y="10"/>
                      <a:pt x="1450" y="33"/>
                    </a:cubicBezTo>
                    <a:cubicBezTo>
                      <a:pt x="723" y="990"/>
                      <a:pt x="229" y="2102"/>
                      <a:pt x="9" y="3283"/>
                    </a:cubicBezTo>
                    <a:cubicBezTo>
                      <a:pt x="0" y="3329"/>
                      <a:pt x="30" y="3372"/>
                      <a:pt x="76" y="3382"/>
                    </a:cubicBezTo>
                    <a:cubicBezTo>
                      <a:pt x="81" y="3382"/>
                      <a:pt x="86" y="3383"/>
                      <a:pt x="91" y="3383"/>
                    </a:cubicBezTo>
                    <a:cubicBezTo>
                      <a:pt x="132" y="3383"/>
                      <a:pt x="166" y="3353"/>
                      <a:pt x="173" y="3313"/>
                    </a:cubicBezTo>
                    <a:cubicBezTo>
                      <a:pt x="389" y="2158"/>
                      <a:pt x="873" y="1070"/>
                      <a:pt x="1584" y="135"/>
                    </a:cubicBezTo>
                    <a:cubicBezTo>
                      <a:pt x="1630" y="70"/>
                      <a:pt x="1574" y="1"/>
                      <a:pt x="15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3302500" y="732575"/>
                <a:ext cx="77300" cy="8425"/>
              </a:xfrm>
              <a:custGeom>
                <a:avLst/>
                <a:gdLst/>
                <a:ahLst/>
                <a:cxnLst/>
                <a:rect l="l" t="t" r="r" b="b"/>
                <a:pathLst>
                  <a:path w="3092" h="337" extrusionOk="0">
                    <a:moveTo>
                      <a:pt x="87" y="0"/>
                    </a:moveTo>
                    <a:cubicBezTo>
                      <a:pt x="43" y="0"/>
                      <a:pt x="6" y="35"/>
                      <a:pt x="4" y="80"/>
                    </a:cubicBezTo>
                    <a:cubicBezTo>
                      <a:pt x="1" y="126"/>
                      <a:pt x="37" y="166"/>
                      <a:pt x="82" y="169"/>
                    </a:cubicBezTo>
                    <a:lnTo>
                      <a:pt x="3007" y="337"/>
                    </a:lnTo>
                    <a:lnTo>
                      <a:pt x="3008" y="337"/>
                    </a:lnTo>
                    <a:cubicBezTo>
                      <a:pt x="3052" y="336"/>
                      <a:pt x="3088" y="299"/>
                      <a:pt x="3089" y="255"/>
                    </a:cubicBezTo>
                    <a:cubicBezTo>
                      <a:pt x="3091" y="210"/>
                      <a:pt x="3056" y="172"/>
                      <a:pt x="3012" y="169"/>
                    </a:cubicBezTo>
                    <a:lnTo>
                      <a:pt x="93" y="0"/>
                    </a:lnTo>
                    <a:cubicBezTo>
                      <a:pt x="91" y="0"/>
                      <a:pt x="8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3214975" y="780800"/>
                <a:ext cx="102650" cy="8050"/>
              </a:xfrm>
              <a:custGeom>
                <a:avLst/>
                <a:gdLst/>
                <a:ahLst/>
                <a:cxnLst/>
                <a:rect l="l" t="t" r="r" b="b"/>
                <a:pathLst>
                  <a:path w="4106" h="322" extrusionOk="0">
                    <a:moveTo>
                      <a:pt x="87" y="1"/>
                    </a:moveTo>
                    <a:cubicBezTo>
                      <a:pt x="41" y="1"/>
                      <a:pt x="4" y="37"/>
                      <a:pt x="3" y="81"/>
                    </a:cubicBezTo>
                    <a:cubicBezTo>
                      <a:pt x="1" y="127"/>
                      <a:pt x="35" y="165"/>
                      <a:pt x="80" y="169"/>
                    </a:cubicBezTo>
                    <a:lnTo>
                      <a:pt x="4023" y="322"/>
                    </a:lnTo>
                    <a:cubicBezTo>
                      <a:pt x="4068" y="320"/>
                      <a:pt x="4104" y="283"/>
                      <a:pt x="4104" y="239"/>
                    </a:cubicBezTo>
                    <a:cubicBezTo>
                      <a:pt x="4105" y="194"/>
                      <a:pt x="4071" y="156"/>
                      <a:pt x="4026" y="153"/>
                    </a:cubicBezTo>
                    <a:lnTo>
                      <a:pt x="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3122850" y="830325"/>
                <a:ext cx="78800" cy="23975"/>
              </a:xfrm>
              <a:custGeom>
                <a:avLst/>
                <a:gdLst/>
                <a:ahLst/>
                <a:cxnLst/>
                <a:rect l="l" t="t" r="r" b="b"/>
                <a:pathLst>
                  <a:path w="3152" h="959" extrusionOk="0">
                    <a:moveTo>
                      <a:pt x="95" y="0"/>
                    </a:moveTo>
                    <a:cubicBezTo>
                      <a:pt x="59" y="0"/>
                      <a:pt x="25" y="24"/>
                      <a:pt x="14" y="60"/>
                    </a:cubicBezTo>
                    <a:cubicBezTo>
                      <a:pt x="1" y="103"/>
                      <a:pt x="24" y="149"/>
                      <a:pt x="67" y="165"/>
                    </a:cubicBezTo>
                    <a:cubicBezTo>
                      <a:pt x="1037" y="465"/>
                      <a:pt x="2029" y="731"/>
                      <a:pt x="3017" y="956"/>
                    </a:cubicBezTo>
                    <a:cubicBezTo>
                      <a:pt x="3023" y="957"/>
                      <a:pt x="3029" y="958"/>
                      <a:pt x="3036" y="958"/>
                    </a:cubicBezTo>
                    <a:cubicBezTo>
                      <a:pt x="3135" y="957"/>
                      <a:pt x="3152" y="815"/>
                      <a:pt x="3054" y="792"/>
                    </a:cubicBezTo>
                    <a:cubicBezTo>
                      <a:pt x="2071" y="568"/>
                      <a:pt x="1082" y="302"/>
                      <a:pt x="117" y="3"/>
                    </a:cubicBezTo>
                    <a:cubicBezTo>
                      <a:pt x="109" y="1"/>
                      <a:pt x="102"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3019275" y="881350"/>
                <a:ext cx="60650" cy="20625"/>
              </a:xfrm>
              <a:custGeom>
                <a:avLst/>
                <a:gdLst/>
                <a:ahLst/>
                <a:cxnLst/>
                <a:rect l="l" t="t" r="r" b="b"/>
                <a:pathLst>
                  <a:path w="2426" h="825" extrusionOk="0">
                    <a:moveTo>
                      <a:pt x="91" y="0"/>
                    </a:moveTo>
                    <a:cubicBezTo>
                      <a:pt x="52" y="0"/>
                      <a:pt x="16" y="28"/>
                      <a:pt x="8" y="69"/>
                    </a:cubicBezTo>
                    <a:cubicBezTo>
                      <a:pt x="0" y="116"/>
                      <a:pt x="31" y="161"/>
                      <a:pt x="79" y="168"/>
                    </a:cubicBezTo>
                    <a:cubicBezTo>
                      <a:pt x="830" y="313"/>
                      <a:pt x="1567" y="530"/>
                      <a:pt x="2277" y="818"/>
                    </a:cubicBezTo>
                    <a:cubicBezTo>
                      <a:pt x="2287" y="822"/>
                      <a:pt x="2298" y="824"/>
                      <a:pt x="2308" y="824"/>
                    </a:cubicBezTo>
                    <a:cubicBezTo>
                      <a:pt x="2401" y="824"/>
                      <a:pt x="2425" y="697"/>
                      <a:pt x="2340" y="662"/>
                    </a:cubicBezTo>
                    <a:cubicBezTo>
                      <a:pt x="1620" y="371"/>
                      <a:pt x="873" y="149"/>
                      <a:pt x="110" y="2"/>
                    </a:cubicBezTo>
                    <a:cubicBezTo>
                      <a:pt x="104" y="1"/>
                      <a:pt x="97"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 name="Google Shape;88;p4"/>
          <p:cNvSpPr/>
          <p:nvPr/>
        </p:nvSpPr>
        <p:spPr>
          <a:xfrm>
            <a:off x="873600" y="1343850"/>
            <a:ext cx="6522577" cy="2902298"/>
          </a:xfrm>
          <a:custGeom>
            <a:avLst/>
            <a:gdLst/>
            <a:ahLst/>
            <a:cxnLst/>
            <a:rect l="l" t="t" r="r" b="b"/>
            <a:pathLst>
              <a:path w="68628" h="37449" extrusionOk="0">
                <a:moveTo>
                  <a:pt x="34869" y="0"/>
                </a:moveTo>
                <a:cubicBezTo>
                  <a:pt x="8842" y="0"/>
                  <a:pt x="1" y="22389"/>
                  <a:pt x="5998" y="32207"/>
                </a:cubicBezTo>
                <a:cubicBezTo>
                  <a:pt x="8542" y="36372"/>
                  <a:pt x="14068" y="37449"/>
                  <a:pt x="19653" y="37449"/>
                </a:cubicBezTo>
                <a:cubicBezTo>
                  <a:pt x="24745" y="37449"/>
                  <a:pt x="29885" y="36554"/>
                  <a:pt x="32861" y="36289"/>
                </a:cubicBezTo>
                <a:cubicBezTo>
                  <a:pt x="33986" y="36189"/>
                  <a:pt x="35157" y="36148"/>
                  <a:pt x="36357" y="36148"/>
                </a:cubicBezTo>
                <a:cubicBezTo>
                  <a:pt x="41710" y="36148"/>
                  <a:pt x="47653" y="36962"/>
                  <a:pt x="52787" y="36962"/>
                </a:cubicBezTo>
                <a:cubicBezTo>
                  <a:pt x="58611" y="36962"/>
                  <a:pt x="63393" y="35914"/>
                  <a:pt x="65093" y="31440"/>
                </a:cubicBezTo>
                <a:cubicBezTo>
                  <a:pt x="68628" y="22139"/>
                  <a:pt x="56057" y="482"/>
                  <a:pt x="35943" y="13"/>
                </a:cubicBezTo>
                <a:cubicBezTo>
                  <a:pt x="35581" y="4"/>
                  <a:pt x="35224" y="0"/>
                  <a:pt x="34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90" name="Google Shape;90;p4"/>
          <p:cNvSpPr/>
          <p:nvPr/>
        </p:nvSpPr>
        <p:spPr>
          <a:xfrm>
            <a:off x="7926050" y="3705275"/>
            <a:ext cx="1183095" cy="1228268"/>
          </a:xfrm>
          <a:custGeom>
            <a:avLst/>
            <a:gdLst/>
            <a:ahLst/>
            <a:cxnLst/>
            <a:rect l="l" t="t" r="r" b="b"/>
            <a:pathLst>
              <a:path w="23597" h="24498" extrusionOk="0">
                <a:moveTo>
                  <a:pt x="617" y="2"/>
                </a:moveTo>
                <a:cubicBezTo>
                  <a:pt x="468" y="2"/>
                  <a:pt x="323" y="60"/>
                  <a:pt x="213" y="169"/>
                </a:cubicBezTo>
                <a:cubicBezTo>
                  <a:pt x="50" y="332"/>
                  <a:pt x="1" y="578"/>
                  <a:pt x="89" y="791"/>
                </a:cubicBezTo>
                <a:cubicBezTo>
                  <a:pt x="178" y="1004"/>
                  <a:pt x="386" y="1144"/>
                  <a:pt x="617" y="1144"/>
                </a:cubicBezTo>
                <a:cubicBezTo>
                  <a:pt x="931" y="1144"/>
                  <a:pt x="1187" y="888"/>
                  <a:pt x="1187" y="574"/>
                </a:cubicBezTo>
                <a:cubicBezTo>
                  <a:pt x="1187" y="342"/>
                  <a:pt x="1048" y="134"/>
                  <a:pt x="835" y="46"/>
                </a:cubicBezTo>
                <a:cubicBezTo>
                  <a:pt x="765" y="17"/>
                  <a:pt x="690" y="2"/>
                  <a:pt x="617" y="2"/>
                </a:cubicBezTo>
                <a:close/>
                <a:moveTo>
                  <a:pt x="3819" y="1"/>
                </a:moveTo>
                <a:cubicBezTo>
                  <a:pt x="3670" y="1"/>
                  <a:pt x="3524" y="59"/>
                  <a:pt x="3415" y="169"/>
                </a:cubicBezTo>
                <a:cubicBezTo>
                  <a:pt x="3251" y="332"/>
                  <a:pt x="3202" y="578"/>
                  <a:pt x="3291" y="791"/>
                </a:cubicBezTo>
                <a:cubicBezTo>
                  <a:pt x="3379" y="1004"/>
                  <a:pt x="3588" y="1144"/>
                  <a:pt x="3818" y="1144"/>
                </a:cubicBezTo>
                <a:cubicBezTo>
                  <a:pt x="4133" y="1143"/>
                  <a:pt x="4389" y="888"/>
                  <a:pt x="4389" y="574"/>
                </a:cubicBezTo>
                <a:cubicBezTo>
                  <a:pt x="4389" y="342"/>
                  <a:pt x="4250" y="134"/>
                  <a:pt x="4037" y="45"/>
                </a:cubicBezTo>
                <a:cubicBezTo>
                  <a:pt x="3966" y="16"/>
                  <a:pt x="3892" y="1"/>
                  <a:pt x="3819" y="1"/>
                </a:cubicBezTo>
                <a:close/>
                <a:moveTo>
                  <a:pt x="7018" y="1"/>
                </a:moveTo>
                <a:cubicBezTo>
                  <a:pt x="6870" y="1"/>
                  <a:pt x="6725" y="59"/>
                  <a:pt x="6615" y="168"/>
                </a:cubicBezTo>
                <a:cubicBezTo>
                  <a:pt x="6452" y="331"/>
                  <a:pt x="6402" y="577"/>
                  <a:pt x="6491" y="791"/>
                </a:cubicBezTo>
                <a:cubicBezTo>
                  <a:pt x="6579" y="1004"/>
                  <a:pt x="6787" y="1143"/>
                  <a:pt x="7019" y="1144"/>
                </a:cubicBezTo>
                <a:cubicBezTo>
                  <a:pt x="7334" y="1143"/>
                  <a:pt x="7589" y="888"/>
                  <a:pt x="7590" y="574"/>
                </a:cubicBezTo>
                <a:cubicBezTo>
                  <a:pt x="7590" y="342"/>
                  <a:pt x="7452" y="134"/>
                  <a:pt x="7238" y="45"/>
                </a:cubicBezTo>
                <a:cubicBezTo>
                  <a:pt x="7167" y="15"/>
                  <a:pt x="7092" y="1"/>
                  <a:pt x="7018" y="1"/>
                </a:cubicBezTo>
                <a:close/>
                <a:moveTo>
                  <a:pt x="10221" y="2"/>
                </a:moveTo>
                <a:cubicBezTo>
                  <a:pt x="10072" y="2"/>
                  <a:pt x="9926" y="60"/>
                  <a:pt x="9817" y="169"/>
                </a:cubicBezTo>
                <a:cubicBezTo>
                  <a:pt x="9654" y="332"/>
                  <a:pt x="9605" y="578"/>
                  <a:pt x="9693" y="791"/>
                </a:cubicBezTo>
                <a:cubicBezTo>
                  <a:pt x="9782" y="1005"/>
                  <a:pt x="9990" y="1144"/>
                  <a:pt x="10221" y="1144"/>
                </a:cubicBezTo>
                <a:cubicBezTo>
                  <a:pt x="10535" y="1143"/>
                  <a:pt x="10791" y="887"/>
                  <a:pt x="10791" y="574"/>
                </a:cubicBezTo>
                <a:cubicBezTo>
                  <a:pt x="10791" y="342"/>
                  <a:pt x="10652" y="134"/>
                  <a:pt x="10439" y="46"/>
                </a:cubicBezTo>
                <a:cubicBezTo>
                  <a:pt x="10369" y="16"/>
                  <a:pt x="10294" y="2"/>
                  <a:pt x="10221" y="2"/>
                </a:cubicBezTo>
                <a:close/>
                <a:moveTo>
                  <a:pt x="13423" y="2"/>
                </a:moveTo>
                <a:cubicBezTo>
                  <a:pt x="13274" y="2"/>
                  <a:pt x="13128" y="60"/>
                  <a:pt x="13019" y="169"/>
                </a:cubicBezTo>
                <a:cubicBezTo>
                  <a:pt x="12855" y="332"/>
                  <a:pt x="12807" y="578"/>
                  <a:pt x="12894" y="791"/>
                </a:cubicBezTo>
                <a:cubicBezTo>
                  <a:pt x="12982" y="1004"/>
                  <a:pt x="13191" y="1143"/>
                  <a:pt x="13421" y="1144"/>
                </a:cubicBezTo>
                <a:cubicBezTo>
                  <a:pt x="13736" y="1143"/>
                  <a:pt x="13992" y="888"/>
                  <a:pt x="13993" y="574"/>
                </a:cubicBezTo>
                <a:cubicBezTo>
                  <a:pt x="13993" y="343"/>
                  <a:pt x="13854" y="134"/>
                  <a:pt x="13641" y="46"/>
                </a:cubicBezTo>
                <a:cubicBezTo>
                  <a:pt x="13570" y="17"/>
                  <a:pt x="13496" y="2"/>
                  <a:pt x="13423" y="2"/>
                </a:cubicBezTo>
                <a:close/>
                <a:moveTo>
                  <a:pt x="16623" y="1"/>
                </a:moveTo>
                <a:cubicBezTo>
                  <a:pt x="16475" y="1"/>
                  <a:pt x="16329" y="59"/>
                  <a:pt x="16219" y="168"/>
                </a:cubicBezTo>
                <a:cubicBezTo>
                  <a:pt x="16056" y="331"/>
                  <a:pt x="16007" y="577"/>
                  <a:pt x="16095" y="791"/>
                </a:cubicBezTo>
                <a:cubicBezTo>
                  <a:pt x="16184" y="1004"/>
                  <a:pt x="16392" y="1143"/>
                  <a:pt x="16623" y="1144"/>
                </a:cubicBezTo>
                <a:cubicBezTo>
                  <a:pt x="16939" y="1143"/>
                  <a:pt x="17193" y="888"/>
                  <a:pt x="17194" y="574"/>
                </a:cubicBezTo>
                <a:cubicBezTo>
                  <a:pt x="17194" y="342"/>
                  <a:pt x="17056" y="134"/>
                  <a:pt x="16842" y="45"/>
                </a:cubicBezTo>
                <a:cubicBezTo>
                  <a:pt x="16772" y="15"/>
                  <a:pt x="16697" y="1"/>
                  <a:pt x="16623" y="1"/>
                </a:cubicBezTo>
                <a:close/>
                <a:moveTo>
                  <a:pt x="19826" y="1"/>
                </a:moveTo>
                <a:cubicBezTo>
                  <a:pt x="19677" y="1"/>
                  <a:pt x="19530" y="59"/>
                  <a:pt x="19421" y="168"/>
                </a:cubicBezTo>
                <a:cubicBezTo>
                  <a:pt x="19257" y="331"/>
                  <a:pt x="19209" y="577"/>
                  <a:pt x="19297" y="791"/>
                </a:cubicBezTo>
                <a:cubicBezTo>
                  <a:pt x="19385" y="1004"/>
                  <a:pt x="19594" y="1143"/>
                  <a:pt x="19825" y="1144"/>
                </a:cubicBezTo>
                <a:cubicBezTo>
                  <a:pt x="20139" y="1143"/>
                  <a:pt x="20395" y="888"/>
                  <a:pt x="20396" y="574"/>
                </a:cubicBezTo>
                <a:cubicBezTo>
                  <a:pt x="20396" y="342"/>
                  <a:pt x="20257" y="134"/>
                  <a:pt x="20044" y="45"/>
                </a:cubicBezTo>
                <a:cubicBezTo>
                  <a:pt x="19974" y="16"/>
                  <a:pt x="19899" y="1"/>
                  <a:pt x="19826" y="1"/>
                </a:cubicBezTo>
                <a:close/>
                <a:moveTo>
                  <a:pt x="23026" y="2"/>
                </a:moveTo>
                <a:cubicBezTo>
                  <a:pt x="22878" y="2"/>
                  <a:pt x="22731" y="60"/>
                  <a:pt x="22623" y="169"/>
                </a:cubicBezTo>
                <a:cubicBezTo>
                  <a:pt x="22459" y="332"/>
                  <a:pt x="22410" y="578"/>
                  <a:pt x="22498" y="791"/>
                </a:cubicBezTo>
                <a:cubicBezTo>
                  <a:pt x="22587" y="1005"/>
                  <a:pt x="22796" y="1144"/>
                  <a:pt x="23026" y="1144"/>
                </a:cubicBezTo>
                <a:cubicBezTo>
                  <a:pt x="23341" y="1143"/>
                  <a:pt x="23596" y="887"/>
                  <a:pt x="23597" y="574"/>
                </a:cubicBezTo>
                <a:cubicBezTo>
                  <a:pt x="23597" y="342"/>
                  <a:pt x="23458" y="134"/>
                  <a:pt x="23245" y="46"/>
                </a:cubicBezTo>
                <a:cubicBezTo>
                  <a:pt x="23174" y="16"/>
                  <a:pt x="23100" y="2"/>
                  <a:pt x="23026" y="2"/>
                </a:cubicBezTo>
                <a:close/>
                <a:moveTo>
                  <a:pt x="617" y="2922"/>
                </a:moveTo>
                <a:cubicBezTo>
                  <a:pt x="469" y="2922"/>
                  <a:pt x="323" y="2980"/>
                  <a:pt x="213" y="3089"/>
                </a:cubicBezTo>
                <a:cubicBezTo>
                  <a:pt x="50" y="3252"/>
                  <a:pt x="1" y="3498"/>
                  <a:pt x="89" y="3711"/>
                </a:cubicBezTo>
                <a:cubicBezTo>
                  <a:pt x="178" y="3924"/>
                  <a:pt x="386" y="4063"/>
                  <a:pt x="617" y="4063"/>
                </a:cubicBezTo>
                <a:cubicBezTo>
                  <a:pt x="931" y="4063"/>
                  <a:pt x="1187" y="3807"/>
                  <a:pt x="1187" y="3493"/>
                </a:cubicBezTo>
                <a:cubicBezTo>
                  <a:pt x="1187" y="3262"/>
                  <a:pt x="1048" y="3054"/>
                  <a:pt x="835" y="2965"/>
                </a:cubicBezTo>
                <a:cubicBezTo>
                  <a:pt x="765" y="2936"/>
                  <a:pt x="691" y="2922"/>
                  <a:pt x="617" y="2922"/>
                </a:cubicBezTo>
                <a:close/>
                <a:moveTo>
                  <a:pt x="3817" y="2921"/>
                </a:moveTo>
                <a:cubicBezTo>
                  <a:pt x="3669" y="2921"/>
                  <a:pt x="3523" y="2979"/>
                  <a:pt x="3414" y="3088"/>
                </a:cubicBezTo>
                <a:cubicBezTo>
                  <a:pt x="3251" y="3252"/>
                  <a:pt x="3202" y="3498"/>
                  <a:pt x="3291" y="3711"/>
                </a:cubicBezTo>
                <a:cubicBezTo>
                  <a:pt x="3380" y="3924"/>
                  <a:pt x="3588" y="4063"/>
                  <a:pt x="3818" y="4063"/>
                </a:cubicBezTo>
                <a:cubicBezTo>
                  <a:pt x="4133" y="4062"/>
                  <a:pt x="4388" y="3807"/>
                  <a:pt x="4389" y="3493"/>
                </a:cubicBezTo>
                <a:cubicBezTo>
                  <a:pt x="4389" y="3261"/>
                  <a:pt x="4250" y="3053"/>
                  <a:pt x="4037" y="2965"/>
                </a:cubicBezTo>
                <a:cubicBezTo>
                  <a:pt x="3966" y="2935"/>
                  <a:pt x="3891" y="2921"/>
                  <a:pt x="3817" y="2921"/>
                </a:cubicBezTo>
                <a:close/>
                <a:moveTo>
                  <a:pt x="7020" y="2920"/>
                </a:moveTo>
                <a:cubicBezTo>
                  <a:pt x="6871" y="2920"/>
                  <a:pt x="6725" y="2978"/>
                  <a:pt x="6615" y="3088"/>
                </a:cubicBezTo>
                <a:cubicBezTo>
                  <a:pt x="6452" y="3250"/>
                  <a:pt x="6402" y="3497"/>
                  <a:pt x="6491" y="3710"/>
                </a:cubicBezTo>
                <a:cubicBezTo>
                  <a:pt x="6579" y="3923"/>
                  <a:pt x="6787" y="4063"/>
                  <a:pt x="7019" y="4063"/>
                </a:cubicBezTo>
                <a:cubicBezTo>
                  <a:pt x="7334" y="4063"/>
                  <a:pt x="7589" y="3807"/>
                  <a:pt x="7590" y="3493"/>
                </a:cubicBezTo>
                <a:cubicBezTo>
                  <a:pt x="7590" y="3261"/>
                  <a:pt x="7451" y="3053"/>
                  <a:pt x="7238" y="2964"/>
                </a:cubicBezTo>
                <a:cubicBezTo>
                  <a:pt x="7167" y="2935"/>
                  <a:pt x="7093" y="2920"/>
                  <a:pt x="7020" y="2920"/>
                </a:cubicBezTo>
                <a:close/>
                <a:moveTo>
                  <a:pt x="10221" y="2922"/>
                </a:moveTo>
                <a:cubicBezTo>
                  <a:pt x="10072" y="2922"/>
                  <a:pt x="9926" y="2980"/>
                  <a:pt x="9817" y="3089"/>
                </a:cubicBezTo>
                <a:cubicBezTo>
                  <a:pt x="9654" y="3253"/>
                  <a:pt x="9605" y="3498"/>
                  <a:pt x="9694" y="3711"/>
                </a:cubicBezTo>
                <a:cubicBezTo>
                  <a:pt x="9782" y="3924"/>
                  <a:pt x="9990" y="4063"/>
                  <a:pt x="10221" y="4063"/>
                </a:cubicBezTo>
                <a:cubicBezTo>
                  <a:pt x="10535" y="4062"/>
                  <a:pt x="10790" y="3807"/>
                  <a:pt x="10791" y="3493"/>
                </a:cubicBezTo>
                <a:cubicBezTo>
                  <a:pt x="10791" y="3261"/>
                  <a:pt x="10652" y="3053"/>
                  <a:pt x="10439" y="2965"/>
                </a:cubicBezTo>
                <a:cubicBezTo>
                  <a:pt x="10369" y="2936"/>
                  <a:pt x="10295" y="2922"/>
                  <a:pt x="10221" y="2922"/>
                </a:cubicBezTo>
                <a:close/>
                <a:moveTo>
                  <a:pt x="13422" y="2922"/>
                </a:moveTo>
                <a:cubicBezTo>
                  <a:pt x="13273" y="2922"/>
                  <a:pt x="13127" y="2980"/>
                  <a:pt x="13019" y="3089"/>
                </a:cubicBezTo>
                <a:cubicBezTo>
                  <a:pt x="12855" y="3252"/>
                  <a:pt x="12807" y="3497"/>
                  <a:pt x="12894" y="3710"/>
                </a:cubicBezTo>
                <a:cubicBezTo>
                  <a:pt x="12982" y="3923"/>
                  <a:pt x="13191" y="4063"/>
                  <a:pt x="13421" y="4063"/>
                </a:cubicBezTo>
                <a:cubicBezTo>
                  <a:pt x="13736" y="4062"/>
                  <a:pt x="13992" y="3807"/>
                  <a:pt x="13993" y="3493"/>
                </a:cubicBezTo>
                <a:cubicBezTo>
                  <a:pt x="13993" y="3262"/>
                  <a:pt x="13853" y="3054"/>
                  <a:pt x="13640" y="2965"/>
                </a:cubicBezTo>
                <a:cubicBezTo>
                  <a:pt x="13569" y="2936"/>
                  <a:pt x="13495" y="2922"/>
                  <a:pt x="13422" y="2922"/>
                </a:cubicBezTo>
                <a:close/>
                <a:moveTo>
                  <a:pt x="16624" y="2920"/>
                </a:moveTo>
                <a:cubicBezTo>
                  <a:pt x="16475" y="2920"/>
                  <a:pt x="16329" y="2978"/>
                  <a:pt x="16219" y="3088"/>
                </a:cubicBezTo>
                <a:cubicBezTo>
                  <a:pt x="16056" y="3250"/>
                  <a:pt x="16007" y="3497"/>
                  <a:pt x="16095" y="3710"/>
                </a:cubicBezTo>
                <a:cubicBezTo>
                  <a:pt x="16184" y="3923"/>
                  <a:pt x="16392" y="4063"/>
                  <a:pt x="16623" y="4063"/>
                </a:cubicBezTo>
                <a:cubicBezTo>
                  <a:pt x="16938" y="4063"/>
                  <a:pt x="17193" y="3807"/>
                  <a:pt x="17194" y="3493"/>
                </a:cubicBezTo>
                <a:cubicBezTo>
                  <a:pt x="17194" y="3261"/>
                  <a:pt x="17056" y="3053"/>
                  <a:pt x="16842" y="2964"/>
                </a:cubicBezTo>
                <a:cubicBezTo>
                  <a:pt x="16772" y="2935"/>
                  <a:pt x="16698" y="2920"/>
                  <a:pt x="16624" y="2920"/>
                </a:cubicBezTo>
                <a:close/>
                <a:moveTo>
                  <a:pt x="19825" y="2920"/>
                </a:moveTo>
                <a:cubicBezTo>
                  <a:pt x="19677" y="2920"/>
                  <a:pt x="19530" y="2978"/>
                  <a:pt x="19421" y="3088"/>
                </a:cubicBezTo>
                <a:cubicBezTo>
                  <a:pt x="19257" y="3252"/>
                  <a:pt x="19209" y="3497"/>
                  <a:pt x="19297" y="3710"/>
                </a:cubicBezTo>
                <a:cubicBezTo>
                  <a:pt x="19386" y="3923"/>
                  <a:pt x="19594" y="4063"/>
                  <a:pt x="19825" y="4063"/>
                </a:cubicBezTo>
                <a:cubicBezTo>
                  <a:pt x="20139" y="4063"/>
                  <a:pt x="20395" y="3807"/>
                  <a:pt x="20396" y="3493"/>
                </a:cubicBezTo>
                <a:cubicBezTo>
                  <a:pt x="20396" y="3261"/>
                  <a:pt x="20257" y="3053"/>
                  <a:pt x="20043" y="2964"/>
                </a:cubicBezTo>
                <a:cubicBezTo>
                  <a:pt x="19973" y="2935"/>
                  <a:pt x="19899" y="2920"/>
                  <a:pt x="19825" y="2920"/>
                </a:cubicBezTo>
                <a:close/>
                <a:moveTo>
                  <a:pt x="23026" y="2922"/>
                </a:moveTo>
                <a:cubicBezTo>
                  <a:pt x="22877" y="2922"/>
                  <a:pt x="22731" y="2980"/>
                  <a:pt x="22622" y="3089"/>
                </a:cubicBezTo>
                <a:cubicBezTo>
                  <a:pt x="22459" y="3253"/>
                  <a:pt x="22410" y="3498"/>
                  <a:pt x="22498" y="3711"/>
                </a:cubicBezTo>
                <a:cubicBezTo>
                  <a:pt x="22587" y="3924"/>
                  <a:pt x="22796" y="4063"/>
                  <a:pt x="23026" y="4063"/>
                </a:cubicBezTo>
                <a:cubicBezTo>
                  <a:pt x="23341" y="4062"/>
                  <a:pt x="23596" y="3807"/>
                  <a:pt x="23597" y="3493"/>
                </a:cubicBezTo>
                <a:cubicBezTo>
                  <a:pt x="23597" y="3261"/>
                  <a:pt x="23457" y="3053"/>
                  <a:pt x="23244" y="2965"/>
                </a:cubicBezTo>
                <a:cubicBezTo>
                  <a:pt x="23173" y="2936"/>
                  <a:pt x="23099" y="2922"/>
                  <a:pt x="23026" y="2922"/>
                </a:cubicBezTo>
                <a:close/>
                <a:moveTo>
                  <a:pt x="617" y="5841"/>
                </a:moveTo>
                <a:cubicBezTo>
                  <a:pt x="468" y="5841"/>
                  <a:pt x="323" y="5898"/>
                  <a:pt x="213" y="6007"/>
                </a:cubicBezTo>
                <a:cubicBezTo>
                  <a:pt x="50" y="6171"/>
                  <a:pt x="1" y="6416"/>
                  <a:pt x="89" y="6629"/>
                </a:cubicBezTo>
                <a:cubicBezTo>
                  <a:pt x="178" y="6842"/>
                  <a:pt x="386" y="6982"/>
                  <a:pt x="617" y="6982"/>
                </a:cubicBezTo>
                <a:cubicBezTo>
                  <a:pt x="931" y="6982"/>
                  <a:pt x="1187" y="6726"/>
                  <a:pt x="1187" y="6412"/>
                </a:cubicBezTo>
                <a:cubicBezTo>
                  <a:pt x="1187" y="6181"/>
                  <a:pt x="1048" y="5972"/>
                  <a:pt x="835" y="5884"/>
                </a:cubicBezTo>
                <a:cubicBezTo>
                  <a:pt x="765" y="5855"/>
                  <a:pt x="690" y="5841"/>
                  <a:pt x="617" y="5841"/>
                </a:cubicBezTo>
                <a:close/>
                <a:moveTo>
                  <a:pt x="3819" y="5840"/>
                </a:moveTo>
                <a:cubicBezTo>
                  <a:pt x="3670" y="5840"/>
                  <a:pt x="3523" y="5898"/>
                  <a:pt x="3414" y="6007"/>
                </a:cubicBezTo>
                <a:cubicBezTo>
                  <a:pt x="3251" y="6171"/>
                  <a:pt x="3202" y="6416"/>
                  <a:pt x="3291" y="6629"/>
                </a:cubicBezTo>
                <a:cubicBezTo>
                  <a:pt x="3379" y="6842"/>
                  <a:pt x="3588" y="6982"/>
                  <a:pt x="3818" y="6982"/>
                </a:cubicBezTo>
                <a:cubicBezTo>
                  <a:pt x="4133" y="6981"/>
                  <a:pt x="4389" y="6726"/>
                  <a:pt x="4389" y="6412"/>
                </a:cubicBezTo>
                <a:lnTo>
                  <a:pt x="4389" y="6411"/>
                </a:lnTo>
                <a:cubicBezTo>
                  <a:pt x="4389" y="6180"/>
                  <a:pt x="4250" y="5972"/>
                  <a:pt x="4037" y="5883"/>
                </a:cubicBezTo>
                <a:cubicBezTo>
                  <a:pt x="3966" y="5854"/>
                  <a:pt x="3892" y="5840"/>
                  <a:pt x="3819" y="5840"/>
                </a:cubicBezTo>
                <a:close/>
                <a:moveTo>
                  <a:pt x="7018" y="5839"/>
                </a:moveTo>
                <a:cubicBezTo>
                  <a:pt x="6870" y="5839"/>
                  <a:pt x="6725" y="5897"/>
                  <a:pt x="6615" y="6006"/>
                </a:cubicBezTo>
                <a:cubicBezTo>
                  <a:pt x="6452" y="6170"/>
                  <a:pt x="6402" y="6415"/>
                  <a:pt x="6491" y="6629"/>
                </a:cubicBezTo>
                <a:cubicBezTo>
                  <a:pt x="6579" y="6842"/>
                  <a:pt x="6787" y="6981"/>
                  <a:pt x="7019" y="6982"/>
                </a:cubicBezTo>
                <a:cubicBezTo>
                  <a:pt x="7334" y="6981"/>
                  <a:pt x="7589" y="6726"/>
                  <a:pt x="7590" y="6412"/>
                </a:cubicBezTo>
                <a:lnTo>
                  <a:pt x="7590" y="6411"/>
                </a:lnTo>
                <a:cubicBezTo>
                  <a:pt x="7590" y="6180"/>
                  <a:pt x="7451" y="5972"/>
                  <a:pt x="7238" y="5883"/>
                </a:cubicBezTo>
                <a:cubicBezTo>
                  <a:pt x="7167" y="5853"/>
                  <a:pt x="7092" y="5839"/>
                  <a:pt x="7018" y="5839"/>
                </a:cubicBezTo>
                <a:close/>
                <a:moveTo>
                  <a:pt x="10221" y="5840"/>
                </a:moveTo>
                <a:cubicBezTo>
                  <a:pt x="10072" y="5840"/>
                  <a:pt x="9926" y="5898"/>
                  <a:pt x="9817" y="6007"/>
                </a:cubicBezTo>
                <a:cubicBezTo>
                  <a:pt x="9654" y="6171"/>
                  <a:pt x="9605" y="6417"/>
                  <a:pt x="9694" y="6630"/>
                </a:cubicBezTo>
                <a:cubicBezTo>
                  <a:pt x="9782" y="6843"/>
                  <a:pt x="9990" y="6982"/>
                  <a:pt x="10221" y="6982"/>
                </a:cubicBezTo>
                <a:cubicBezTo>
                  <a:pt x="10535" y="6981"/>
                  <a:pt x="10791" y="6726"/>
                  <a:pt x="10791" y="6412"/>
                </a:cubicBezTo>
                <a:lnTo>
                  <a:pt x="10791" y="6411"/>
                </a:lnTo>
                <a:cubicBezTo>
                  <a:pt x="10791" y="6180"/>
                  <a:pt x="10652" y="5972"/>
                  <a:pt x="10439" y="5884"/>
                </a:cubicBezTo>
                <a:cubicBezTo>
                  <a:pt x="10369" y="5854"/>
                  <a:pt x="10294" y="5840"/>
                  <a:pt x="10221" y="5840"/>
                </a:cubicBezTo>
                <a:close/>
                <a:moveTo>
                  <a:pt x="13422" y="5841"/>
                </a:moveTo>
                <a:cubicBezTo>
                  <a:pt x="13273" y="5841"/>
                  <a:pt x="13127" y="5898"/>
                  <a:pt x="13019" y="6007"/>
                </a:cubicBezTo>
                <a:cubicBezTo>
                  <a:pt x="12855" y="6171"/>
                  <a:pt x="12807" y="6416"/>
                  <a:pt x="12894" y="6629"/>
                </a:cubicBezTo>
                <a:cubicBezTo>
                  <a:pt x="12982" y="6842"/>
                  <a:pt x="13191" y="6981"/>
                  <a:pt x="13421" y="6982"/>
                </a:cubicBezTo>
                <a:cubicBezTo>
                  <a:pt x="13736" y="6981"/>
                  <a:pt x="13992" y="6726"/>
                  <a:pt x="13993" y="6412"/>
                </a:cubicBezTo>
                <a:lnTo>
                  <a:pt x="13993" y="6411"/>
                </a:lnTo>
                <a:cubicBezTo>
                  <a:pt x="13993" y="6180"/>
                  <a:pt x="13853" y="5972"/>
                  <a:pt x="13640" y="5884"/>
                </a:cubicBezTo>
                <a:cubicBezTo>
                  <a:pt x="13569" y="5855"/>
                  <a:pt x="13495" y="5841"/>
                  <a:pt x="13422" y="5841"/>
                </a:cubicBezTo>
                <a:close/>
                <a:moveTo>
                  <a:pt x="16623" y="5839"/>
                </a:moveTo>
                <a:cubicBezTo>
                  <a:pt x="16475" y="5839"/>
                  <a:pt x="16329" y="5897"/>
                  <a:pt x="16219" y="6006"/>
                </a:cubicBezTo>
                <a:cubicBezTo>
                  <a:pt x="16056" y="6170"/>
                  <a:pt x="16007" y="6415"/>
                  <a:pt x="16095" y="6629"/>
                </a:cubicBezTo>
                <a:cubicBezTo>
                  <a:pt x="16184" y="6842"/>
                  <a:pt x="16392" y="6981"/>
                  <a:pt x="16623" y="6982"/>
                </a:cubicBezTo>
                <a:cubicBezTo>
                  <a:pt x="16938" y="6981"/>
                  <a:pt x="17193" y="6726"/>
                  <a:pt x="17194" y="6412"/>
                </a:cubicBezTo>
                <a:lnTo>
                  <a:pt x="17194" y="6411"/>
                </a:lnTo>
                <a:cubicBezTo>
                  <a:pt x="17194" y="6180"/>
                  <a:pt x="17056" y="5972"/>
                  <a:pt x="16842" y="5883"/>
                </a:cubicBezTo>
                <a:cubicBezTo>
                  <a:pt x="16772" y="5853"/>
                  <a:pt x="16697" y="5839"/>
                  <a:pt x="16623" y="5839"/>
                </a:cubicBezTo>
                <a:close/>
                <a:moveTo>
                  <a:pt x="19825" y="5840"/>
                </a:moveTo>
                <a:cubicBezTo>
                  <a:pt x="19676" y="5840"/>
                  <a:pt x="19530" y="5897"/>
                  <a:pt x="19421" y="6006"/>
                </a:cubicBezTo>
                <a:cubicBezTo>
                  <a:pt x="19257" y="6170"/>
                  <a:pt x="19209" y="6415"/>
                  <a:pt x="19297" y="6629"/>
                </a:cubicBezTo>
                <a:cubicBezTo>
                  <a:pt x="19385" y="6842"/>
                  <a:pt x="19594" y="6981"/>
                  <a:pt x="19825" y="6982"/>
                </a:cubicBezTo>
                <a:cubicBezTo>
                  <a:pt x="20139" y="6981"/>
                  <a:pt x="20395" y="6726"/>
                  <a:pt x="20396" y="6412"/>
                </a:cubicBezTo>
                <a:lnTo>
                  <a:pt x="20396" y="6411"/>
                </a:lnTo>
                <a:cubicBezTo>
                  <a:pt x="20396" y="6180"/>
                  <a:pt x="20257" y="5972"/>
                  <a:pt x="20044" y="5883"/>
                </a:cubicBezTo>
                <a:cubicBezTo>
                  <a:pt x="19973" y="5854"/>
                  <a:pt x="19899" y="5840"/>
                  <a:pt x="19825" y="5840"/>
                </a:cubicBezTo>
                <a:close/>
                <a:moveTo>
                  <a:pt x="23025" y="5840"/>
                </a:moveTo>
                <a:cubicBezTo>
                  <a:pt x="22877" y="5840"/>
                  <a:pt x="22731" y="5898"/>
                  <a:pt x="22622" y="6007"/>
                </a:cubicBezTo>
                <a:cubicBezTo>
                  <a:pt x="22459" y="6171"/>
                  <a:pt x="22410" y="6417"/>
                  <a:pt x="22498" y="6630"/>
                </a:cubicBezTo>
                <a:cubicBezTo>
                  <a:pt x="22587" y="6843"/>
                  <a:pt x="22796" y="6982"/>
                  <a:pt x="23026" y="6982"/>
                </a:cubicBezTo>
                <a:cubicBezTo>
                  <a:pt x="23341" y="6981"/>
                  <a:pt x="23596" y="6726"/>
                  <a:pt x="23597" y="6412"/>
                </a:cubicBezTo>
                <a:lnTo>
                  <a:pt x="23597" y="6411"/>
                </a:lnTo>
                <a:cubicBezTo>
                  <a:pt x="23597" y="6180"/>
                  <a:pt x="23458" y="5972"/>
                  <a:pt x="23244" y="5884"/>
                </a:cubicBezTo>
                <a:cubicBezTo>
                  <a:pt x="23173" y="5854"/>
                  <a:pt x="23099" y="5840"/>
                  <a:pt x="23025" y="5840"/>
                </a:cubicBezTo>
                <a:close/>
                <a:moveTo>
                  <a:pt x="617" y="8760"/>
                </a:moveTo>
                <a:cubicBezTo>
                  <a:pt x="468" y="8760"/>
                  <a:pt x="322" y="8818"/>
                  <a:pt x="213" y="8927"/>
                </a:cubicBezTo>
                <a:cubicBezTo>
                  <a:pt x="50" y="9091"/>
                  <a:pt x="1" y="9336"/>
                  <a:pt x="89" y="9549"/>
                </a:cubicBezTo>
                <a:cubicBezTo>
                  <a:pt x="178" y="9762"/>
                  <a:pt x="386" y="9901"/>
                  <a:pt x="617" y="9901"/>
                </a:cubicBezTo>
                <a:cubicBezTo>
                  <a:pt x="931" y="9901"/>
                  <a:pt x="1187" y="9646"/>
                  <a:pt x="1187" y="9330"/>
                </a:cubicBezTo>
                <a:cubicBezTo>
                  <a:pt x="1187" y="9099"/>
                  <a:pt x="1048" y="8891"/>
                  <a:pt x="835" y="8803"/>
                </a:cubicBezTo>
                <a:cubicBezTo>
                  <a:pt x="765" y="8774"/>
                  <a:pt x="691" y="8760"/>
                  <a:pt x="617" y="8760"/>
                </a:cubicBezTo>
                <a:close/>
                <a:moveTo>
                  <a:pt x="3819" y="8759"/>
                </a:moveTo>
                <a:cubicBezTo>
                  <a:pt x="3670" y="8759"/>
                  <a:pt x="3523" y="8817"/>
                  <a:pt x="3414" y="8927"/>
                </a:cubicBezTo>
                <a:cubicBezTo>
                  <a:pt x="3251" y="9090"/>
                  <a:pt x="3202" y="9336"/>
                  <a:pt x="3291" y="9549"/>
                </a:cubicBezTo>
                <a:cubicBezTo>
                  <a:pt x="3380" y="9762"/>
                  <a:pt x="3588" y="9901"/>
                  <a:pt x="3818" y="9901"/>
                </a:cubicBezTo>
                <a:cubicBezTo>
                  <a:pt x="4133" y="9901"/>
                  <a:pt x="4389" y="9646"/>
                  <a:pt x="4389" y="9330"/>
                </a:cubicBezTo>
                <a:cubicBezTo>
                  <a:pt x="4389" y="9099"/>
                  <a:pt x="4249" y="8891"/>
                  <a:pt x="4036" y="8802"/>
                </a:cubicBezTo>
                <a:cubicBezTo>
                  <a:pt x="3966" y="8773"/>
                  <a:pt x="3892" y="8759"/>
                  <a:pt x="3819" y="8759"/>
                </a:cubicBezTo>
                <a:close/>
                <a:moveTo>
                  <a:pt x="7019" y="8759"/>
                </a:moveTo>
                <a:cubicBezTo>
                  <a:pt x="6870" y="8759"/>
                  <a:pt x="6724" y="8817"/>
                  <a:pt x="6614" y="8926"/>
                </a:cubicBezTo>
                <a:cubicBezTo>
                  <a:pt x="6452" y="9090"/>
                  <a:pt x="6402" y="9335"/>
                  <a:pt x="6491" y="9548"/>
                </a:cubicBezTo>
                <a:cubicBezTo>
                  <a:pt x="6579" y="9761"/>
                  <a:pt x="6787" y="9901"/>
                  <a:pt x="7019" y="9901"/>
                </a:cubicBezTo>
                <a:cubicBezTo>
                  <a:pt x="7334" y="9901"/>
                  <a:pt x="7589" y="9646"/>
                  <a:pt x="7590" y="9330"/>
                </a:cubicBezTo>
                <a:cubicBezTo>
                  <a:pt x="7589" y="9099"/>
                  <a:pt x="7451" y="8890"/>
                  <a:pt x="7238" y="8802"/>
                </a:cubicBezTo>
                <a:cubicBezTo>
                  <a:pt x="7167" y="8773"/>
                  <a:pt x="7093" y="8759"/>
                  <a:pt x="7019" y="8759"/>
                </a:cubicBezTo>
                <a:close/>
                <a:moveTo>
                  <a:pt x="10220" y="8760"/>
                </a:moveTo>
                <a:cubicBezTo>
                  <a:pt x="10072" y="8760"/>
                  <a:pt x="9925" y="8818"/>
                  <a:pt x="9816" y="8927"/>
                </a:cubicBezTo>
                <a:cubicBezTo>
                  <a:pt x="9654" y="9091"/>
                  <a:pt x="9605" y="9336"/>
                  <a:pt x="9694" y="9549"/>
                </a:cubicBezTo>
                <a:cubicBezTo>
                  <a:pt x="9782" y="9762"/>
                  <a:pt x="9990" y="9901"/>
                  <a:pt x="10221" y="9901"/>
                </a:cubicBezTo>
                <a:cubicBezTo>
                  <a:pt x="10536" y="9900"/>
                  <a:pt x="10791" y="9646"/>
                  <a:pt x="10791" y="9330"/>
                </a:cubicBezTo>
                <a:cubicBezTo>
                  <a:pt x="10791" y="9099"/>
                  <a:pt x="10651" y="8891"/>
                  <a:pt x="10438" y="8803"/>
                </a:cubicBezTo>
                <a:cubicBezTo>
                  <a:pt x="10368" y="8774"/>
                  <a:pt x="10294" y="8760"/>
                  <a:pt x="10220" y="8760"/>
                </a:cubicBezTo>
                <a:close/>
                <a:moveTo>
                  <a:pt x="13422" y="8760"/>
                </a:moveTo>
                <a:cubicBezTo>
                  <a:pt x="13273" y="8760"/>
                  <a:pt x="13127" y="8818"/>
                  <a:pt x="13018" y="8927"/>
                </a:cubicBezTo>
                <a:cubicBezTo>
                  <a:pt x="12855" y="9091"/>
                  <a:pt x="12807" y="9336"/>
                  <a:pt x="12894" y="9548"/>
                </a:cubicBezTo>
                <a:cubicBezTo>
                  <a:pt x="12982" y="9761"/>
                  <a:pt x="13191" y="9901"/>
                  <a:pt x="13421" y="9901"/>
                </a:cubicBezTo>
                <a:cubicBezTo>
                  <a:pt x="13737" y="9901"/>
                  <a:pt x="13993" y="9646"/>
                  <a:pt x="13993" y="9330"/>
                </a:cubicBezTo>
                <a:cubicBezTo>
                  <a:pt x="13992" y="9099"/>
                  <a:pt x="13853" y="8891"/>
                  <a:pt x="13640" y="8803"/>
                </a:cubicBezTo>
                <a:cubicBezTo>
                  <a:pt x="13569" y="8774"/>
                  <a:pt x="13495" y="8760"/>
                  <a:pt x="13422" y="8760"/>
                </a:cubicBezTo>
                <a:close/>
                <a:moveTo>
                  <a:pt x="16624" y="8759"/>
                </a:moveTo>
                <a:cubicBezTo>
                  <a:pt x="16475" y="8759"/>
                  <a:pt x="16329" y="8817"/>
                  <a:pt x="16219" y="8926"/>
                </a:cubicBezTo>
                <a:cubicBezTo>
                  <a:pt x="16056" y="9090"/>
                  <a:pt x="16007" y="9335"/>
                  <a:pt x="16095" y="9548"/>
                </a:cubicBezTo>
                <a:cubicBezTo>
                  <a:pt x="16184" y="9761"/>
                  <a:pt x="16392" y="9901"/>
                  <a:pt x="16623" y="9901"/>
                </a:cubicBezTo>
                <a:cubicBezTo>
                  <a:pt x="16939" y="9901"/>
                  <a:pt x="17194" y="9646"/>
                  <a:pt x="17194" y="9330"/>
                </a:cubicBezTo>
                <a:cubicBezTo>
                  <a:pt x="17194" y="9099"/>
                  <a:pt x="17056" y="8890"/>
                  <a:pt x="16841" y="8802"/>
                </a:cubicBezTo>
                <a:cubicBezTo>
                  <a:pt x="16771" y="8773"/>
                  <a:pt x="16697" y="8759"/>
                  <a:pt x="16624" y="8759"/>
                </a:cubicBezTo>
                <a:close/>
                <a:moveTo>
                  <a:pt x="19825" y="8759"/>
                </a:moveTo>
                <a:cubicBezTo>
                  <a:pt x="19677" y="8759"/>
                  <a:pt x="19530" y="8817"/>
                  <a:pt x="19421" y="8926"/>
                </a:cubicBezTo>
                <a:cubicBezTo>
                  <a:pt x="19257" y="9090"/>
                  <a:pt x="19209" y="9335"/>
                  <a:pt x="19297" y="9548"/>
                </a:cubicBezTo>
                <a:cubicBezTo>
                  <a:pt x="19386" y="9761"/>
                  <a:pt x="19594" y="9901"/>
                  <a:pt x="19825" y="9901"/>
                </a:cubicBezTo>
                <a:cubicBezTo>
                  <a:pt x="20140" y="9901"/>
                  <a:pt x="20396" y="9646"/>
                  <a:pt x="20396" y="9330"/>
                </a:cubicBezTo>
                <a:cubicBezTo>
                  <a:pt x="20396" y="9099"/>
                  <a:pt x="20256" y="8891"/>
                  <a:pt x="20043" y="8802"/>
                </a:cubicBezTo>
                <a:cubicBezTo>
                  <a:pt x="19973" y="8773"/>
                  <a:pt x="19899" y="8759"/>
                  <a:pt x="19825" y="8759"/>
                </a:cubicBezTo>
                <a:close/>
                <a:moveTo>
                  <a:pt x="23026" y="8760"/>
                </a:moveTo>
                <a:cubicBezTo>
                  <a:pt x="22877" y="8760"/>
                  <a:pt x="22731" y="8818"/>
                  <a:pt x="22622" y="8927"/>
                </a:cubicBezTo>
                <a:cubicBezTo>
                  <a:pt x="22459" y="9091"/>
                  <a:pt x="22410" y="9336"/>
                  <a:pt x="22498" y="9549"/>
                </a:cubicBezTo>
                <a:cubicBezTo>
                  <a:pt x="22587" y="9762"/>
                  <a:pt x="22796" y="9901"/>
                  <a:pt x="23026" y="9901"/>
                </a:cubicBezTo>
                <a:cubicBezTo>
                  <a:pt x="23341" y="9900"/>
                  <a:pt x="23597" y="9646"/>
                  <a:pt x="23597" y="9330"/>
                </a:cubicBezTo>
                <a:cubicBezTo>
                  <a:pt x="23597" y="9099"/>
                  <a:pt x="23457" y="8891"/>
                  <a:pt x="23244" y="8803"/>
                </a:cubicBezTo>
                <a:cubicBezTo>
                  <a:pt x="23173" y="8774"/>
                  <a:pt x="23099" y="8760"/>
                  <a:pt x="23026" y="8760"/>
                </a:cubicBezTo>
                <a:close/>
                <a:moveTo>
                  <a:pt x="617" y="11679"/>
                </a:moveTo>
                <a:cubicBezTo>
                  <a:pt x="468" y="11679"/>
                  <a:pt x="322" y="11737"/>
                  <a:pt x="213" y="11846"/>
                </a:cubicBezTo>
                <a:cubicBezTo>
                  <a:pt x="50" y="12010"/>
                  <a:pt x="1" y="12255"/>
                  <a:pt x="89" y="12468"/>
                </a:cubicBezTo>
                <a:cubicBezTo>
                  <a:pt x="178" y="12682"/>
                  <a:pt x="386" y="12820"/>
                  <a:pt x="617" y="12820"/>
                </a:cubicBezTo>
                <a:cubicBezTo>
                  <a:pt x="931" y="12820"/>
                  <a:pt x="1187" y="12565"/>
                  <a:pt x="1187" y="12249"/>
                </a:cubicBezTo>
                <a:cubicBezTo>
                  <a:pt x="1187" y="12018"/>
                  <a:pt x="1048" y="11810"/>
                  <a:pt x="835" y="11722"/>
                </a:cubicBezTo>
                <a:cubicBezTo>
                  <a:pt x="765" y="11693"/>
                  <a:pt x="691" y="11679"/>
                  <a:pt x="617" y="11679"/>
                </a:cubicBezTo>
                <a:close/>
                <a:moveTo>
                  <a:pt x="3819" y="11678"/>
                </a:moveTo>
                <a:cubicBezTo>
                  <a:pt x="3670" y="11678"/>
                  <a:pt x="3523" y="11736"/>
                  <a:pt x="3414" y="11846"/>
                </a:cubicBezTo>
                <a:cubicBezTo>
                  <a:pt x="3251" y="12009"/>
                  <a:pt x="3202" y="12255"/>
                  <a:pt x="3291" y="12468"/>
                </a:cubicBezTo>
                <a:cubicBezTo>
                  <a:pt x="3380" y="12682"/>
                  <a:pt x="3588" y="12820"/>
                  <a:pt x="3818" y="12820"/>
                </a:cubicBezTo>
                <a:cubicBezTo>
                  <a:pt x="4134" y="12820"/>
                  <a:pt x="4389" y="12565"/>
                  <a:pt x="4389" y="12249"/>
                </a:cubicBezTo>
                <a:cubicBezTo>
                  <a:pt x="4389" y="12018"/>
                  <a:pt x="4249" y="11810"/>
                  <a:pt x="4036" y="11721"/>
                </a:cubicBezTo>
                <a:cubicBezTo>
                  <a:pt x="3966" y="11692"/>
                  <a:pt x="3892" y="11678"/>
                  <a:pt x="3819" y="11678"/>
                </a:cubicBezTo>
                <a:close/>
                <a:moveTo>
                  <a:pt x="7019" y="11678"/>
                </a:moveTo>
                <a:cubicBezTo>
                  <a:pt x="6870" y="11678"/>
                  <a:pt x="6724" y="11736"/>
                  <a:pt x="6614" y="11845"/>
                </a:cubicBezTo>
                <a:cubicBezTo>
                  <a:pt x="6452" y="12009"/>
                  <a:pt x="6402" y="12254"/>
                  <a:pt x="6491" y="12467"/>
                </a:cubicBezTo>
                <a:cubicBezTo>
                  <a:pt x="6579" y="12681"/>
                  <a:pt x="6787" y="12820"/>
                  <a:pt x="7019" y="12820"/>
                </a:cubicBezTo>
                <a:cubicBezTo>
                  <a:pt x="7334" y="12820"/>
                  <a:pt x="7589" y="12565"/>
                  <a:pt x="7590" y="12249"/>
                </a:cubicBezTo>
                <a:cubicBezTo>
                  <a:pt x="7589" y="12018"/>
                  <a:pt x="7451" y="11809"/>
                  <a:pt x="7238" y="11721"/>
                </a:cubicBezTo>
                <a:cubicBezTo>
                  <a:pt x="7167" y="11692"/>
                  <a:pt x="7093" y="11678"/>
                  <a:pt x="7019" y="11678"/>
                </a:cubicBezTo>
                <a:close/>
                <a:moveTo>
                  <a:pt x="10220" y="11679"/>
                </a:moveTo>
                <a:cubicBezTo>
                  <a:pt x="10072" y="11679"/>
                  <a:pt x="9925" y="11737"/>
                  <a:pt x="9816" y="11846"/>
                </a:cubicBezTo>
                <a:cubicBezTo>
                  <a:pt x="9654" y="12010"/>
                  <a:pt x="9605" y="12255"/>
                  <a:pt x="9694" y="12468"/>
                </a:cubicBezTo>
                <a:cubicBezTo>
                  <a:pt x="9782" y="12682"/>
                  <a:pt x="9990" y="12820"/>
                  <a:pt x="10221" y="12820"/>
                </a:cubicBezTo>
                <a:cubicBezTo>
                  <a:pt x="10536" y="12819"/>
                  <a:pt x="10791" y="12565"/>
                  <a:pt x="10791" y="12249"/>
                </a:cubicBezTo>
                <a:cubicBezTo>
                  <a:pt x="10791" y="12018"/>
                  <a:pt x="10651" y="11810"/>
                  <a:pt x="10438" y="11722"/>
                </a:cubicBezTo>
                <a:cubicBezTo>
                  <a:pt x="10368" y="11693"/>
                  <a:pt x="10294" y="11679"/>
                  <a:pt x="10220" y="11679"/>
                </a:cubicBezTo>
                <a:close/>
                <a:moveTo>
                  <a:pt x="13422" y="11679"/>
                </a:moveTo>
                <a:cubicBezTo>
                  <a:pt x="13273" y="11679"/>
                  <a:pt x="13127" y="11737"/>
                  <a:pt x="13018" y="11846"/>
                </a:cubicBezTo>
                <a:cubicBezTo>
                  <a:pt x="12855" y="12010"/>
                  <a:pt x="12807" y="12255"/>
                  <a:pt x="12894" y="12467"/>
                </a:cubicBezTo>
                <a:cubicBezTo>
                  <a:pt x="12982" y="12681"/>
                  <a:pt x="13191" y="12820"/>
                  <a:pt x="13421" y="12820"/>
                </a:cubicBezTo>
                <a:cubicBezTo>
                  <a:pt x="13737" y="12820"/>
                  <a:pt x="13993" y="12565"/>
                  <a:pt x="13993" y="12249"/>
                </a:cubicBezTo>
                <a:cubicBezTo>
                  <a:pt x="13992" y="12018"/>
                  <a:pt x="13853" y="11810"/>
                  <a:pt x="13640" y="11722"/>
                </a:cubicBezTo>
                <a:cubicBezTo>
                  <a:pt x="13569" y="11693"/>
                  <a:pt x="13495" y="11679"/>
                  <a:pt x="13422" y="11679"/>
                </a:cubicBezTo>
                <a:close/>
                <a:moveTo>
                  <a:pt x="16624" y="11678"/>
                </a:moveTo>
                <a:cubicBezTo>
                  <a:pt x="16475" y="11678"/>
                  <a:pt x="16329" y="11736"/>
                  <a:pt x="16219" y="11845"/>
                </a:cubicBezTo>
                <a:cubicBezTo>
                  <a:pt x="16056" y="12009"/>
                  <a:pt x="16007" y="12254"/>
                  <a:pt x="16095" y="12467"/>
                </a:cubicBezTo>
                <a:cubicBezTo>
                  <a:pt x="16184" y="12681"/>
                  <a:pt x="16392" y="12820"/>
                  <a:pt x="16623" y="12820"/>
                </a:cubicBezTo>
                <a:cubicBezTo>
                  <a:pt x="16939" y="12820"/>
                  <a:pt x="17194" y="12565"/>
                  <a:pt x="17194" y="12249"/>
                </a:cubicBezTo>
                <a:cubicBezTo>
                  <a:pt x="17194" y="12018"/>
                  <a:pt x="17056" y="11809"/>
                  <a:pt x="16841" y="11721"/>
                </a:cubicBezTo>
                <a:cubicBezTo>
                  <a:pt x="16771" y="11692"/>
                  <a:pt x="16697" y="11678"/>
                  <a:pt x="16624" y="11678"/>
                </a:cubicBezTo>
                <a:close/>
                <a:moveTo>
                  <a:pt x="19825" y="11678"/>
                </a:moveTo>
                <a:cubicBezTo>
                  <a:pt x="19677" y="11678"/>
                  <a:pt x="19530" y="11736"/>
                  <a:pt x="19421" y="11845"/>
                </a:cubicBezTo>
                <a:cubicBezTo>
                  <a:pt x="19257" y="12009"/>
                  <a:pt x="19209" y="12254"/>
                  <a:pt x="19297" y="12467"/>
                </a:cubicBezTo>
                <a:cubicBezTo>
                  <a:pt x="19386" y="12681"/>
                  <a:pt x="19594" y="12820"/>
                  <a:pt x="19825" y="12820"/>
                </a:cubicBezTo>
                <a:cubicBezTo>
                  <a:pt x="20140" y="12820"/>
                  <a:pt x="20396" y="12565"/>
                  <a:pt x="20396" y="12249"/>
                </a:cubicBezTo>
                <a:cubicBezTo>
                  <a:pt x="20396" y="12018"/>
                  <a:pt x="20256" y="11810"/>
                  <a:pt x="20043" y="11721"/>
                </a:cubicBezTo>
                <a:cubicBezTo>
                  <a:pt x="19973" y="11692"/>
                  <a:pt x="19899" y="11678"/>
                  <a:pt x="19825" y="11678"/>
                </a:cubicBezTo>
                <a:close/>
                <a:moveTo>
                  <a:pt x="23026" y="11679"/>
                </a:moveTo>
                <a:cubicBezTo>
                  <a:pt x="22877" y="11679"/>
                  <a:pt x="22731" y="11737"/>
                  <a:pt x="22622" y="11846"/>
                </a:cubicBezTo>
                <a:cubicBezTo>
                  <a:pt x="22459" y="12010"/>
                  <a:pt x="22410" y="12255"/>
                  <a:pt x="22498" y="12468"/>
                </a:cubicBezTo>
                <a:cubicBezTo>
                  <a:pt x="22587" y="12682"/>
                  <a:pt x="22796" y="12820"/>
                  <a:pt x="23026" y="12820"/>
                </a:cubicBezTo>
                <a:cubicBezTo>
                  <a:pt x="23341" y="12819"/>
                  <a:pt x="23597" y="12565"/>
                  <a:pt x="23597" y="12249"/>
                </a:cubicBezTo>
                <a:cubicBezTo>
                  <a:pt x="23597" y="12018"/>
                  <a:pt x="23457" y="11810"/>
                  <a:pt x="23244" y="11722"/>
                </a:cubicBezTo>
                <a:cubicBezTo>
                  <a:pt x="23173" y="11693"/>
                  <a:pt x="23099" y="11679"/>
                  <a:pt x="23026" y="11679"/>
                </a:cubicBezTo>
                <a:close/>
                <a:moveTo>
                  <a:pt x="617" y="14598"/>
                </a:moveTo>
                <a:cubicBezTo>
                  <a:pt x="469" y="14598"/>
                  <a:pt x="323" y="14656"/>
                  <a:pt x="213" y="14765"/>
                </a:cubicBezTo>
                <a:cubicBezTo>
                  <a:pt x="50" y="14928"/>
                  <a:pt x="1" y="15174"/>
                  <a:pt x="89" y="15387"/>
                </a:cubicBezTo>
                <a:cubicBezTo>
                  <a:pt x="178" y="15601"/>
                  <a:pt x="386" y="15739"/>
                  <a:pt x="617" y="15739"/>
                </a:cubicBezTo>
                <a:cubicBezTo>
                  <a:pt x="931" y="15739"/>
                  <a:pt x="1187" y="15484"/>
                  <a:pt x="1187" y="15169"/>
                </a:cubicBezTo>
                <a:cubicBezTo>
                  <a:pt x="1187" y="14938"/>
                  <a:pt x="1048" y="14730"/>
                  <a:pt x="835" y="14641"/>
                </a:cubicBezTo>
                <a:cubicBezTo>
                  <a:pt x="765" y="14612"/>
                  <a:pt x="691" y="14598"/>
                  <a:pt x="617" y="14598"/>
                </a:cubicBezTo>
                <a:close/>
                <a:moveTo>
                  <a:pt x="3817" y="14597"/>
                </a:moveTo>
                <a:cubicBezTo>
                  <a:pt x="3669" y="14597"/>
                  <a:pt x="3523" y="14655"/>
                  <a:pt x="3414" y="14764"/>
                </a:cubicBezTo>
                <a:cubicBezTo>
                  <a:pt x="3251" y="14928"/>
                  <a:pt x="3202" y="15174"/>
                  <a:pt x="3291" y="15387"/>
                </a:cubicBezTo>
                <a:cubicBezTo>
                  <a:pt x="3380" y="15601"/>
                  <a:pt x="3588" y="15739"/>
                  <a:pt x="3818" y="15739"/>
                </a:cubicBezTo>
                <a:cubicBezTo>
                  <a:pt x="4133" y="15738"/>
                  <a:pt x="4389" y="15484"/>
                  <a:pt x="4389" y="15169"/>
                </a:cubicBezTo>
                <a:cubicBezTo>
                  <a:pt x="4389" y="14937"/>
                  <a:pt x="4250" y="14729"/>
                  <a:pt x="4037" y="14641"/>
                </a:cubicBezTo>
                <a:cubicBezTo>
                  <a:pt x="3966" y="14611"/>
                  <a:pt x="3891" y="14597"/>
                  <a:pt x="3817" y="14597"/>
                </a:cubicBezTo>
                <a:close/>
                <a:moveTo>
                  <a:pt x="7020" y="14597"/>
                </a:moveTo>
                <a:cubicBezTo>
                  <a:pt x="6871" y="14597"/>
                  <a:pt x="6725" y="14655"/>
                  <a:pt x="6615" y="14764"/>
                </a:cubicBezTo>
                <a:cubicBezTo>
                  <a:pt x="6452" y="14927"/>
                  <a:pt x="6402" y="15173"/>
                  <a:pt x="6491" y="15386"/>
                </a:cubicBezTo>
                <a:cubicBezTo>
                  <a:pt x="6579" y="15600"/>
                  <a:pt x="6787" y="15739"/>
                  <a:pt x="7019" y="15739"/>
                </a:cubicBezTo>
                <a:cubicBezTo>
                  <a:pt x="7334" y="15739"/>
                  <a:pt x="7589" y="15484"/>
                  <a:pt x="7590" y="15169"/>
                </a:cubicBezTo>
                <a:cubicBezTo>
                  <a:pt x="7590" y="14937"/>
                  <a:pt x="7451" y="14729"/>
                  <a:pt x="7238" y="14640"/>
                </a:cubicBezTo>
                <a:cubicBezTo>
                  <a:pt x="7167" y="14611"/>
                  <a:pt x="7093" y="14597"/>
                  <a:pt x="7020" y="14597"/>
                </a:cubicBezTo>
                <a:close/>
                <a:moveTo>
                  <a:pt x="10221" y="14598"/>
                </a:moveTo>
                <a:cubicBezTo>
                  <a:pt x="10072" y="14598"/>
                  <a:pt x="9926" y="14656"/>
                  <a:pt x="9817" y="14765"/>
                </a:cubicBezTo>
                <a:cubicBezTo>
                  <a:pt x="9654" y="14929"/>
                  <a:pt x="9605" y="15174"/>
                  <a:pt x="9694" y="15387"/>
                </a:cubicBezTo>
                <a:cubicBezTo>
                  <a:pt x="9782" y="15601"/>
                  <a:pt x="9990" y="15739"/>
                  <a:pt x="10221" y="15739"/>
                </a:cubicBezTo>
                <a:cubicBezTo>
                  <a:pt x="10536" y="15738"/>
                  <a:pt x="10791" y="15484"/>
                  <a:pt x="10791" y="15169"/>
                </a:cubicBezTo>
                <a:cubicBezTo>
                  <a:pt x="10791" y="14937"/>
                  <a:pt x="10652" y="14729"/>
                  <a:pt x="10439" y="14641"/>
                </a:cubicBezTo>
                <a:cubicBezTo>
                  <a:pt x="10369" y="14612"/>
                  <a:pt x="10295" y="14598"/>
                  <a:pt x="10221" y="14598"/>
                </a:cubicBezTo>
                <a:close/>
                <a:moveTo>
                  <a:pt x="13422" y="14598"/>
                </a:moveTo>
                <a:cubicBezTo>
                  <a:pt x="13273" y="14598"/>
                  <a:pt x="13127" y="14656"/>
                  <a:pt x="13019" y="14765"/>
                </a:cubicBezTo>
                <a:cubicBezTo>
                  <a:pt x="12855" y="14928"/>
                  <a:pt x="12807" y="15173"/>
                  <a:pt x="12894" y="15386"/>
                </a:cubicBezTo>
                <a:cubicBezTo>
                  <a:pt x="12982" y="15600"/>
                  <a:pt x="13191" y="15739"/>
                  <a:pt x="13421" y="15739"/>
                </a:cubicBezTo>
                <a:cubicBezTo>
                  <a:pt x="13736" y="15739"/>
                  <a:pt x="13992" y="15484"/>
                  <a:pt x="13993" y="15169"/>
                </a:cubicBezTo>
                <a:cubicBezTo>
                  <a:pt x="13993" y="14938"/>
                  <a:pt x="13853" y="14730"/>
                  <a:pt x="13640" y="14641"/>
                </a:cubicBezTo>
                <a:cubicBezTo>
                  <a:pt x="13569" y="14612"/>
                  <a:pt x="13495" y="14598"/>
                  <a:pt x="13422" y="14598"/>
                </a:cubicBezTo>
                <a:close/>
                <a:moveTo>
                  <a:pt x="16624" y="14597"/>
                </a:moveTo>
                <a:cubicBezTo>
                  <a:pt x="16475" y="14597"/>
                  <a:pt x="16329" y="14655"/>
                  <a:pt x="16219" y="14764"/>
                </a:cubicBezTo>
                <a:cubicBezTo>
                  <a:pt x="16056" y="14927"/>
                  <a:pt x="16007" y="15173"/>
                  <a:pt x="16095" y="15386"/>
                </a:cubicBezTo>
                <a:cubicBezTo>
                  <a:pt x="16184" y="15600"/>
                  <a:pt x="16392" y="15739"/>
                  <a:pt x="16623" y="15739"/>
                </a:cubicBezTo>
                <a:cubicBezTo>
                  <a:pt x="16939" y="15739"/>
                  <a:pt x="17194" y="15484"/>
                  <a:pt x="17194" y="15169"/>
                </a:cubicBezTo>
                <a:cubicBezTo>
                  <a:pt x="17194" y="14937"/>
                  <a:pt x="17056" y="14729"/>
                  <a:pt x="16842" y="14640"/>
                </a:cubicBezTo>
                <a:cubicBezTo>
                  <a:pt x="16772" y="14611"/>
                  <a:pt x="16698" y="14597"/>
                  <a:pt x="16624" y="14597"/>
                </a:cubicBezTo>
                <a:close/>
                <a:moveTo>
                  <a:pt x="19825" y="14597"/>
                </a:moveTo>
                <a:cubicBezTo>
                  <a:pt x="19677" y="14597"/>
                  <a:pt x="19530" y="14655"/>
                  <a:pt x="19421" y="14764"/>
                </a:cubicBezTo>
                <a:cubicBezTo>
                  <a:pt x="19257" y="14928"/>
                  <a:pt x="19209" y="15173"/>
                  <a:pt x="19297" y="15386"/>
                </a:cubicBezTo>
                <a:cubicBezTo>
                  <a:pt x="19386" y="15600"/>
                  <a:pt x="19594" y="15739"/>
                  <a:pt x="19825" y="15739"/>
                </a:cubicBezTo>
                <a:cubicBezTo>
                  <a:pt x="20139" y="15739"/>
                  <a:pt x="20395" y="15484"/>
                  <a:pt x="20396" y="15169"/>
                </a:cubicBezTo>
                <a:cubicBezTo>
                  <a:pt x="20396" y="14937"/>
                  <a:pt x="20257" y="14729"/>
                  <a:pt x="20043" y="14640"/>
                </a:cubicBezTo>
                <a:cubicBezTo>
                  <a:pt x="19973" y="14611"/>
                  <a:pt x="19899" y="14597"/>
                  <a:pt x="19825" y="14597"/>
                </a:cubicBezTo>
                <a:close/>
                <a:moveTo>
                  <a:pt x="23026" y="14598"/>
                </a:moveTo>
                <a:cubicBezTo>
                  <a:pt x="22877" y="14598"/>
                  <a:pt x="22731" y="14656"/>
                  <a:pt x="22622" y="14765"/>
                </a:cubicBezTo>
                <a:cubicBezTo>
                  <a:pt x="22459" y="14929"/>
                  <a:pt x="22410" y="15174"/>
                  <a:pt x="22498" y="15387"/>
                </a:cubicBezTo>
                <a:cubicBezTo>
                  <a:pt x="22587" y="15601"/>
                  <a:pt x="22796" y="15739"/>
                  <a:pt x="23026" y="15739"/>
                </a:cubicBezTo>
                <a:cubicBezTo>
                  <a:pt x="23341" y="15738"/>
                  <a:pt x="23597" y="15484"/>
                  <a:pt x="23597" y="15169"/>
                </a:cubicBezTo>
                <a:cubicBezTo>
                  <a:pt x="23597" y="14937"/>
                  <a:pt x="23457" y="14729"/>
                  <a:pt x="23244" y="14641"/>
                </a:cubicBezTo>
                <a:cubicBezTo>
                  <a:pt x="23173" y="14612"/>
                  <a:pt x="23099" y="14598"/>
                  <a:pt x="23026" y="14598"/>
                </a:cubicBezTo>
                <a:close/>
                <a:moveTo>
                  <a:pt x="617" y="17517"/>
                </a:moveTo>
                <a:cubicBezTo>
                  <a:pt x="469" y="17517"/>
                  <a:pt x="323" y="17575"/>
                  <a:pt x="213" y="17684"/>
                </a:cubicBezTo>
                <a:cubicBezTo>
                  <a:pt x="50" y="17847"/>
                  <a:pt x="1" y="18093"/>
                  <a:pt x="89" y="18306"/>
                </a:cubicBezTo>
                <a:cubicBezTo>
                  <a:pt x="178" y="18520"/>
                  <a:pt x="386" y="18658"/>
                  <a:pt x="617" y="18658"/>
                </a:cubicBezTo>
                <a:cubicBezTo>
                  <a:pt x="931" y="18658"/>
                  <a:pt x="1187" y="18403"/>
                  <a:pt x="1187" y="18088"/>
                </a:cubicBezTo>
                <a:cubicBezTo>
                  <a:pt x="1187" y="17857"/>
                  <a:pt x="1048" y="17649"/>
                  <a:pt x="835" y="17560"/>
                </a:cubicBezTo>
                <a:cubicBezTo>
                  <a:pt x="765" y="17531"/>
                  <a:pt x="691" y="17517"/>
                  <a:pt x="617" y="17517"/>
                </a:cubicBezTo>
                <a:close/>
                <a:moveTo>
                  <a:pt x="3817" y="17516"/>
                </a:moveTo>
                <a:cubicBezTo>
                  <a:pt x="3669" y="17516"/>
                  <a:pt x="3523" y="17574"/>
                  <a:pt x="3414" y="17683"/>
                </a:cubicBezTo>
                <a:cubicBezTo>
                  <a:pt x="3251" y="17847"/>
                  <a:pt x="3202" y="18092"/>
                  <a:pt x="3291" y="18306"/>
                </a:cubicBezTo>
                <a:cubicBezTo>
                  <a:pt x="3379" y="18520"/>
                  <a:pt x="3588" y="18658"/>
                  <a:pt x="3818" y="18658"/>
                </a:cubicBezTo>
                <a:cubicBezTo>
                  <a:pt x="4133" y="18657"/>
                  <a:pt x="4389" y="18403"/>
                  <a:pt x="4389" y="18088"/>
                </a:cubicBezTo>
                <a:cubicBezTo>
                  <a:pt x="4389" y="17856"/>
                  <a:pt x="4250" y="17648"/>
                  <a:pt x="4037" y="17560"/>
                </a:cubicBezTo>
                <a:cubicBezTo>
                  <a:pt x="3966" y="17531"/>
                  <a:pt x="3891" y="17516"/>
                  <a:pt x="3817" y="17516"/>
                </a:cubicBezTo>
                <a:close/>
                <a:moveTo>
                  <a:pt x="7020" y="17516"/>
                </a:moveTo>
                <a:cubicBezTo>
                  <a:pt x="6871" y="17516"/>
                  <a:pt x="6725" y="17574"/>
                  <a:pt x="6615" y="17683"/>
                </a:cubicBezTo>
                <a:cubicBezTo>
                  <a:pt x="6452" y="17846"/>
                  <a:pt x="6402" y="18092"/>
                  <a:pt x="6491" y="18305"/>
                </a:cubicBezTo>
                <a:cubicBezTo>
                  <a:pt x="6579" y="18519"/>
                  <a:pt x="6787" y="18658"/>
                  <a:pt x="7019" y="18658"/>
                </a:cubicBezTo>
                <a:cubicBezTo>
                  <a:pt x="7334" y="18658"/>
                  <a:pt x="7589" y="18403"/>
                  <a:pt x="7590" y="18088"/>
                </a:cubicBezTo>
                <a:cubicBezTo>
                  <a:pt x="7590" y="17856"/>
                  <a:pt x="7451" y="17648"/>
                  <a:pt x="7238" y="17559"/>
                </a:cubicBezTo>
                <a:cubicBezTo>
                  <a:pt x="7167" y="17530"/>
                  <a:pt x="7093" y="17516"/>
                  <a:pt x="7020" y="17516"/>
                </a:cubicBezTo>
                <a:close/>
                <a:moveTo>
                  <a:pt x="10221" y="17517"/>
                </a:moveTo>
                <a:cubicBezTo>
                  <a:pt x="10072" y="17517"/>
                  <a:pt x="9926" y="17575"/>
                  <a:pt x="9817" y="17684"/>
                </a:cubicBezTo>
                <a:cubicBezTo>
                  <a:pt x="9654" y="17848"/>
                  <a:pt x="9605" y="18093"/>
                  <a:pt x="9694" y="18306"/>
                </a:cubicBezTo>
                <a:cubicBezTo>
                  <a:pt x="9782" y="18520"/>
                  <a:pt x="9990" y="18658"/>
                  <a:pt x="10221" y="18658"/>
                </a:cubicBezTo>
                <a:cubicBezTo>
                  <a:pt x="10535" y="18657"/>
                  <a:pt x="10791" y="18403"/>
                  <a:pt x="10791" y="18088"/>
                </a:cubicBezTo>
                <a:cubicBezTo>
                  <a:pt x="10791" y="17857"/>
                  <a:pt x="10652" y="17648"/>
                  <a:pt x="10439" y="17560"/>
                </a:cubicBezTo>
                <a:cubicBezTo>
                  <a:pt x="10369" y="17531"/>
                  <a:pt x="10295" y="17517"/>
                  <a:pt x="10221" y="17517"/>
                </a:cubicBezTo>
                <a:close/>
                <a:moveTo>
                  <a:pt x="13422" y="17517"/>
                </a:moveTo>
                <a:cubicBezTo>
                  <a:pt x="13273" y="17517"/>
                  <a:pt x="13127" y="17575"/>
                  <a:pt x="13019" y="17684"/>
                </a:cubicBezTo>
                <a:cubicBezTo>
                  <a:pt x="12855" y="17847"/>
                  <a:pt x="12807" y="18092"/>
                  <a:pt x="12894" y="18305"/>
                </a:cubicBezTo>
                <a:cubicBezTo>
                  <a:pt x="12982" y="18519"/>
                  <a:pt x="13191" y="18658"/>
                  <a:pt x="13421" y="18658"/>
                </a:cubicBezTo>
                <a:cubicBezTo>
                  <a:pt x="13736" y="18658"/>
                  <a:pt x="13992" y="18403"/>
                  <a:pt x="13993" y="18088"/>
                </a:cubicBezTo>
                <a:cubicBezTo>
                  <a:pt x="13993" y="17857"/>
                  <a:pt x="13853" y="17649"/>
                  <a:pt x="13640" y="17560"/>
                </a:cubicBezTo>
                <a:cubicBezTo>
                  <a:pt x="13569" y="17531"/>
                  <a:pt x="13495" y="17517"/>
                  <a:pt x="13422" y="17517"/>
                </a:cubicBezTo>
                <a:close/>
                <a:moveTo>
                  <a:pt x="16624" y="17516"/>
                </a:moveTo>
                <a:cubicBezTo>
                  <a:pt x="16475" y="17516"/>
                  <a:pt x="16329" y="17574"/>
                  <a:pt x="16219" y="17683"/>
                </a:cubicBezTo>
                <a:cubicBezTo>
                  <a:pt x="16056" y="17846"/>
                  <a:pt x="16007" y="18092"/>
                  <a:pt x="16095" y="18305"/>
                </a:cubicBezTo>
                <a:cubicBezTo>
                  <a:pt x="16184" y="18519"/>
                  <a:pt x="16392" y="18658"/>
                  <a:pt x="16623" y="18658"/>
                </a:cubicBezTo>
                <a:cubicBezTo>
                  <a:pt x="16938" y="18658"/>
                  <a:pt x="17193" y="18403"/>
                  <a:pt x="17194" y="18088"/>
                </a:cubicBezTo>
                <a:cubicBezTo>
                  <a:pt x="17194" y="17856"/>
                  <a:pt x="17056" y="17648"/>
                  <a:pt x="16842" y="17559"/>
                </a:cubicBezTo>
                <a:cubicBezTo>
                  <a:pt x="16772" y="17530"/>
                  <a:pt x="16698" y="17516"/>
                  <a:pt x="16624" y="17516"/>
                </a:cubicBezTo>
                <a:close/>
                <a:moveTo>
                  <a:pt x="19824" y="17516"/>
                </a:moveTo>
                <a:cubicBezTo>
                  <a:pt x="19676" y="17516"/>
                  <a:pt x="19530" y="17574"/>
                  <a:pt x="19421" y="17683"/>
                </a:cubicBezTo>
                <a:cubicBezTo>
                  <a:pt x="19257" y="17847"/>
                  <a:pt x="19209" y="18092"/>
                  <a:pt x="19297" y="18305"/>
                </a:cubicBezTo>
                <a:cubicBezTo>
                  <a:pt x="19385" y="18519"/>
                  <a:pt x="19594" y="18658"/>
                  <a:pt x="19825" y="18658"/>
                </a:cubicBezTo>
                <a:cubicBezTo>
                  <a:pt x="20139" y="18658"/>
                  <a:pt x="20395" y="18403"/>
                  <a:pt x="20396" y="18088"/>
                </a:cubicBezTo>
                <a:cubicBezTo>
                  <a:pt x="20396" y="17856"/>
                  <a:pt x="20257" y="17648"/>
                  <a:pt x="20044" y="17560"/>
                </a:cubicBezTo>
                <a:cubicBezTo>
                  <a:pt x="19973" y="17531"/>
                  <a:pt x="19898" y="17516"/>
                  <a:pt x="19824" y="17516"/>
                </a:cubicBezTo>
                <a:close/>
                <a:moveTo>
                  <a:pt x="23026" y="17517"/>
                </a:moveTo>
                <a:cubicBezTo>
                  <a:pt x="22877" y="17517"/>
                  <a:pt x="22731" y="17575"/>
                  <a:pt x="22622" y="17684"/>
                </a:cubicBezTo>
                <a:cubicBezTo>
                  <a:pt x="22459" y="17848"/>
                  <a:pt x="22410" y="18093"/>
                  <a:pt x="22498" y="18306"/>
                </a:cubicBezTo>
                <a:cubicBezTo>
                  <a:pt x="22587" y="18520"/>
                  <a:pt x="22796" y="18658"/>
                  <a:pt x="23026" y="18658"/>
                </a:cubicBezTo>
                <a:cubicBezTo>
                  <a:pt x="23341" y="18657"/>
                  <a:pt x="23596" y="18403"/>
                  <a:pt x="23597" y="18088"/>
                </a:cubicBezTo>
                <a:cubicBezTo>
                  <a:pt x="23597" y="17857"/>
                  <a:pt x="23458" y="17648"/>
                  <a:pt x="23244" y="17560"/>
                </a:cubicBezTo>
                <a:cubicBezTo>
                  <a:pt x="23173" y="17531"/>
                  <a:pt x="23099" y="17517"/>
                  <a:pt x="23026" y="17517"/>
                </a:cubicBezTo>
                <a:close/>
                <a:moveTo>
                  <a:pt x="617" y="20436"/>
                </a:moveTo>
                <a:cubicBezTo>
                  <a:pt x="469" y="20436"/>
                  <a:pt x="323" y="20494"/>
                  <a:pt x="213" y="20603"/>
                </a:cubicBezTo>
                <a:cubicBezTo>
                  <a:pt x="50" y="20767"/>
                  <a:pt x="1" y="21012"/>
                  <a:pt x="89" y="21226"/>
                </a:cubicBezTo>
                <a:cubicBezTo>
                  <a:pt x="178" y="21439"/>
                  <a:pt x="386" y="21577"/>
                  <a:pt x="617" y="21577"/>
                </a:cubicBezTo>
                <a:cubicBezTo>
                  <a:pt x="931" y="21577"/>
                  <a:pt x="1187" y="21322"/>
                  <a:pt x="1187" y="21007"/>
                </a:cubicBezTo>
                <a:cubicBezTo>
                  <a:pt x="1187" y="20776"/>
                  <a:pt x="1048" y="20568"/>
                  <a:pt x="835" y="20479"/>
                </a:cubicBezTo>
                <a:cubicBezTo>
                  <a:pt x="765" y="20450"/>
                  <a:pt x="691" y="20436"/>
                  <a:pt x="617" y="20436"/>
                </a:cubicBezTo>
                <a:close/>
                <a:moveTo>
                  <a:pt x="3818" y="20435"/>
                </a:moveTo>
                <a:cubicBezTo>
                  <a:pt x="3669" y="20435"/>
                  <a:pt x="3523" y="20494"/>
                  <a:pt x="3414" y="20602"/>
                </a:cubicBezTo>
                <a:cubicBezTo>
                  <a:pt x="3251" y="20766"/>
                  <a:pt x="3202" y="21012"/>
                  <a:pt x="3291" y="21226"/>
                </a:cubicBezTo>
                <a:cubicBezTo>
                  <a:pt x="3380" y="21439"/>
                  <a:pt x="3588" y="21577"/>
                  <a:pt x="3818" y="21577"/>
                </a:cubicBezTo>
                <a:cubicBezTo>
                  <a:pt x="4133" y="21577"/>
                  <a:pt x="4389" y="21322"/>
                  <a:pt x="4389" y="21007"/>
                </a:cubicBezTo>
                <a:cubicBezTo>
                  <a:pt x="4389" y="20775"/>
                  <a:pt x="4250" y="20567"/>
                  <a:pt x="4037" y="20479"/>
                </a:cubicBezTo>
                <a:cubicBezTo>
                  <a:pt x="3966" y="20450"/>
                  <a:pt x="3892" y="20435"/>
                  <a:pt x="3818" y="20435"/>
                </a:cubicBezTo>
                <a:close/>
                <a:moveTo>
                  <a:pt x="7020" y="20435"/>
                </a:moveTo>
                <a:cubicBezTo>
                  <a:pt x="6871" y="20435"/>
                  <a:pt x="6725" y="20493"/>
                  <a:pt x="6615" y="20602"/>
                </a:cubicBezTo>
                <a:cubicBezTo>
                  <a:pt x="6452" y="20766"/>
                  <a:pt x="6402" y="21011"/>
                  <a:pt x="6491" y="21224"/>
                </a:cubicBezTo>
                <a:cubicBezTo>
                  <a:pt x="6579" y="21438"/>
                  <a:pt x="6787" y="21577"/>
                  <a:pt x="7019" y="21577"/>
                </a:cubicBezTo>
                <a:cubicBezTo>
                  <a:pt x="7334" y="21577"/>
                  <a:pt x="7589" y="21322"/>
                  <a:pt x="7590" y="21007"/>
                </a:cubicBezTo>
                <a:cubicBezTo>
                  <a:pt x="7590" y="20775"/>
                  <a:pt x="7451" y="20567"/>
                  <a:pt x="7238" y="20478"/>
                </a:cubicBezTo>
                <a:cubicBezTo>
                  <a:pt x="7167" y="20449"/>
                  <a:pt x="7093" y="20435"/>
                  <a:pt x="7020" y="20435"/>
                </a:cubicBezTo>
                <a:close/>
                <a:moveTo>
                  <a:pt x="10221" y="20436"/>
                </a:moveTo>
                <a:cubicBezTo>
                  <a:pt x="10072" y="20436"/>
                  <a:pt x="9926" y="20494"/>
                  <a:pt x="9817" y="20603"/>
                </a:cubicBezTo>
                <a:cubicBezTo>
                  <a:pt x="9654" y="20767"/>
                  <a:pt x="9605" y="21012"/>
                  <a:pt x="9694" y="21226"/>
                </a:cubicBezTo>
                <a:cubicBezTo>
                  <a:pt x="9782" y="21439"/>
                  <a:pt x="9990" y="21577"/>
                  <a:pt x="10221" y="21577"/>
                </a:cubicBezTo>
                <a:cubicBezTo>
                  <a:pt x="10535" y="21576"/>
                  <a:pt x="10791" y="21322"/>
                  <a:pt x="10791" y="21007"/>
                </a:cubicBezTo>
                <a:cubicBezTo>
                  <a:pt x="10791" y="20776"/>
                  <a:pt x="10652" y="20567"/>
                  <a:pt x="10439" y="20479"/>
                </a:cubicBezTo>
                <a:cubicBezTo>
                  <a:pt x="10369" y="20450"/>
                  <a:pt x="10295" y="20436"/>
                  <a:pt x="10221" y="20436"/>
                </a:cubicBezTo>
                <a:close/>
                <a:moveTo>
                  <a:pt x="13422" y="20436"/>
                </a:moveTo>
                <a:cubicBezTo>
                  <a:pt x="13273" y="20436"/>
                  <a:pt x="13127" y="20494"/>
                  <a:pt x="13019" y="20603"/>
                </a:cubicBezTo>
                <a:cubicBezTo>
                  <a:pt x="12855" y="20766"/>
                  <a:pt x="12807" y="21011"/>
                  <a:pt x="12894" y="21224"/>
                </a:cubicBezTo>
                <a:cubicBezTo>
                  <a:pt x="12982" y="21438"/>
                  <a:pt x="13191" y="21577"/>
                  <a:pt x="13421" y="21577"/>
                </a:cubicBezTo>
                <a:cubicBezTo>
                  <a:pt x="13736" y="21577"/>
                  <a:pt x="13992" y="21322"/>
                  <a:pt x="13993" y="21007"/>
                </a:cubicBezTo>
                <a:cubicBezTo>
                  <a:pt x="13993" y="20776"/>
                  <a:pt x="13853" y="20568"/>
                  <a:pt x="13640" y="20479"/>
                </a:cubicBezTo>
                <a:cubicBezTo>
                  <a:pt x="13569" y="20450"/>
                  <a:pt x="13495" y="20436"/>
                  <a:pt x="13422" y="20436"/>
                </a:cubicBezTo>
                <a:close/>
                <a:moveTo>
                  <a:pt x="16624" y="20435"/>
                </a:moveTo>
                <a:cubicBezTo>
                  <a:pt x="16475" y="20435"/>
                  <a:pt x="16329" y="20493"/>
                  <a:pt x="16219" y="20602"/>
                </a:cubicBezTo>
                <a:cubicBezTo>
                  <a:pt x="16056" y="20765"/>
                  <a:pt x="16007" y="21011"/>
                  <a:pt x="16095" y="21224"/>
                </a:cubicBezTo>
                <a:cubicBezTo>
                  <a:pt x="16184" y="21438"/>
                  <a:pt x="16392" y="21577"/>
                  <a:pt x="16623" y="21577"/>
                </a:cubicBezTo>
                <a:cubicBezTo>
                  <a:pt x="16939" y="21577"/>
                  <a:pt x="17193" y="21322"/>
                  <a:pt x="17194" y="21007"/>
                </a:cubicBezTo>
                <a:cubicBezTo>
                  <a:pt x="17194" y="20775"/>
                  <a:pt x="17056" y="20567"/>
                  <a:pt x="16842" y="20478"/>
                </a:cubicBezTo>
                <a:cubicBezTo>
                  <a:pt x="16772" y="20449"/>
                  <a:pt x="16698" y="20435"/>
                  <a:pt x="16624" y="20435"/>
                </a:cubicBezTo>
                <a:close/>
                <a:moveTo>
                  <a:pt x="19824" y="20435"/>
                </a:moveTo>
                <a:cubicBezTo>
                  <a:pt x="19676" y="20435"/>
                  <a:pt x="19530" y="20493"/>
                  <a:pt x="19421" y="20602"/>
                </a:cubicBezTo>
                <a:cubicBezTo>
                  <a:pt x="19257" y="20766"/>
                  <a:pt x="19209" y="21011"/>
                  <a:pt x="19297" y="21224"/>
                </a:cubicBezTo>
                <a:cubicBezTo>
                  <a:pt x="19386" y="21438"/>
                  <a:pt x="19594" y="21577"/>
                  <a:pt x="19825" y="21577"/>
                </a:cubicBezTo>
                <a:cubicBezTo>
                  <a:pt x="20139" y="21577"/>
                  <a:pt x="20395" y="21322"/>
                  <a:pt x="20396" y="21007"/>
                </a:cubicBezTo>
                <a:cubicBezTo>
                  <a:pt x="20396" y="20775"/>
                  <a:pt x="20257" y="20567"/>
                  <a:pt x="20043" y="20479"/>
                </a:cubicBezTo>
                <a:cubicBezTo>
                  <a:pt x="19972" y="20450"/>
                  <a:pt x="19898" y="20435"/>
                  <a:pt x="19824" y="20435"/>
                </a:cubicBezTo>
                <a:close/>
                <a:moveTo>
                  <a:pt x="23026" y="20436"/>
                </a:moveTo>
                <a:cubicBezTo>
                  <a:pt x="22877" y="20436"/>
                  <a:pt x="22731" y="20494"/>
                  <a:pt x="22622" y="20603"/>
                </a:cubicBezTo>
                <a:cubicBezTo>
                  <a:pt x="22459" y="20767"/>
                  <a:pt x="22410" y="21012"/>
                  <a:pt x="22498" y="21226"/>
                </a:cubicBezTo>
                <a:cubicBezTo>
                  <a:pt x="22587" y="21439"/>
                  <a:pt x="22796" y="21577"/>
                  <a:pt x="23026" y="21577"/>
                </a:cubicBezTo>
                <a:cubicBezTo>
                  <a:pt x="23341" y="21576"/>
                  <a:pt x="23596" y="21322"/>
                  <a:pt x="23597" y="21007"/>
                </a:cubicBezTo>
                <a:cubicBezTo>
                  <a:pt x="23597" y="20776"/>
                  <a:pt x="23457" y="20567"/>
                  <a:pt x="23244" y="20479"/>
                </a:cubicBezTo>
                <a:cubicBezTo>
                  <a:pt x="23173" y="20450"/>
                  <a:pt x="23099" y="20436"/>
                  <a:pt x="23026" y="20436"/>
                </a:cubicBezTo>
                <a:close/>
                <a:moveTo>
                  <a:pt x="13422" y="23356"/>
                </a:moveTo>
                <a:cubicBezTo>
                  <a:pt x="13273" y="23356"/>
                  <a:pt x="13127" y="23414"/>
                  <a:pt x="13018" y="23522"/>
                </a:cubicBezTo>
                <a:cubicBezTo>
                  <a:pt x="12855" y="23686"/>
                  <a:pt x="12807" y="23931"/>
                  <a:pt x="12894" y="24145"/>
                </a:cubicBezTo>
                <a:cubicBezTo>
                  <a:pt x="12982" y="24358"/>
                  <a:pt x="13191" y="24497"/>
                  <a:pt x="13421" y="24497"/>
                </a:cubicBezTo>
                <a:cubicBezTo>
                  <a:pt x="13737" y="24497"/>
                  <a:pt x="13993" y="24241"/>
                  <a:pt x="13993" y="23926"/>
                </a:cubicBezTo>
                <a:lnTo>
                  <a:pt x="13993" y="23925"/>
                </a:lnTo>
                <a:cubicBezTo>
                  <a:pt x="13992" y="23694"/>
                  <a:pt x="13853" y="23487"/>
                  <a:pt x="13640" y="23399"/>
                </a:cubicBezTo>
                <a:cubicBezTo>
                  <a:pt x="13569" y="23370"/>
                  <a:pt x="13495" y="23356"/>
                  <a:pt x="13422" y="23356"/>
                </a:cubicBezTo>
                <a:close/>
                <a:moveTo>
                  <a:pt x="16624" y="23354"/>
                </a:moveTo>
                <a:cubicBezTo>
                  <a:pt x="16475" y="23354"/>
                  <a:pt x="16329" y="23412"/>
                  <a:pt x="16219" y="23521"/>
                </a:cubicBezTo>
                <a:cubicBezTo>
                  <a:pt x="16056" y="23685"/>
                  <a:pt x="16007" y="23930"/>
                  <a:pt x="16095" y="24145"/>
                </a:cubicBezTo>
                <a:cubicBezTo>
                  <a:pt x="16184" y="24358"/>
                  <a:pt x="16392" y="24497"/>
                  <a:pt x="16623" y="24497"/>
                </a:cubicBezTo>
                <a:cubicBezTo>
                  <a:pt x="16939" y="24497"/>
                  <a:pt x="17194" y="24241"/>
                  <a:pt x="17194" y="23926"/>
                </a:cubicBezTo>
                <a:lnTo>
                  <a:pt x="17194" y="23925"/>
                </a:lnTo>
                <a:cubicBezTo>
                  <a:pt x="17194" y="23694"/>
                  <a:pt x="17056" y="23486"/>
                  <a:pt x="16841" y="23397"/>
                </a:cubicBezTo>
                <a:cubicBezTo>
                  <a:pt x="16771" y="23368"/>
                  <a:pt x="16697" y="23354"/>
                  <a:pt x="16624" y="23354"/>
                </a:cubicBezTo>
                <a:close/>
                <a:moveTo>
                  <a:pt x="19825" y="23355"/>
                </a:moveTo>
                <a:cubicBezTo>
                  <a:pt x="19676" y="23355"/>
                  <a:pt x="19530" y="23413"/>
                  <a:pt x="19421" y="23521"/>
                </a:cubicBezTo>
                <a:cubicBezTo>
                  <a:pt x="19257" y="23685"/>
                  <a:pt x="19209" y="23930"/>
                  <a:pt x="19297" y="24145"/>
                </a:cubicBezTo>
                <a:cubicBezTo>
                  <a:pt x="19386" y="24358"/>
                  <a:pt x="19594" y="24497"/>
                  <a:pt x="19825" y="24497"/>
                </a:cubicBezTo>
                <a:cubicBezTo>
                  <a:pt x="20140" y="24497"/>
                  <a:pt x="20396" y="24241"/>
                  <a:pt x="20396" y="23926"/>
                </a:cubicBezTo>
                <a:lnTo>
                  <a:pt x="20396" y="23925"/>
                </a:lnTo>
                <a:cubicBezTo>
                  <a:pt x="20396" y="23694"/>
                  <a:pt x="20256" y="23486"/>
                  <a:pt x="20043" y="23398"/>
                </a:cubicBezTo>
                <a:cubicBezTo>
                  <a:pt x="19973" y="23369"/>
                  <a:pt x="19898" y="23355"/>
                  <a:pt x="19825" y="23355"/>
                </a:cubicBezTo>
                <a:close/>
                <a:moveTo>
                  <a:pt x="10221" y="23355"/>
                </a:moveTo>
                <a:cubicBezTo>
                  <a:pt x="10072" y="23355"/>
                  <a:pt x="9926" y="23413"/>
                  <a:pt x="9816" y="23522"/>
                </a:cubicBezTo>
                <a:cubicBezTo>
                  <a:pt x="9654" y="23686"/>
                  <a:pt x="9605" y="23932"/>
                  <a:pt x="9694" y="24145"/>
                </a:cubicBezTo>
                <a:cubicBezTo>
                  <a:pt x="9782" y="24357"/>
                  <a:pt x="9988" y="24497"/>
                  <a:pt x="10218" y="24497"/>
                </a:cubicBezTo>
                <a:cubicBezTo>
                  <a:pt x="10219" y="24497"/>
                  <a:pt x="10220" y="24497"/>
                  <a:pt x="10221" y="24497"/>
                </a:cubicBezTo>
                <a:cubicBezTo>
                  <a:pt x="10536" y="24497"/>
                  <a:pt x="10791" y="24241"/>
                  <a:pt x="10791" y="23926"/>
                </a:cubicBezTo>
                <a:lnTo>
                  <a:pt x="10791" y="23925"/>
                </a:lnTo>
                <a:cubicBezTo>
                  <a:pt x="10791" y="23694"/>
                  <a:pt x="10651" y="23486"/>
                  <a:pt x="10438" y="23398"/>
                </a:cubicBezTo>
                <a:cubicBezTo>
                  <a:pt x="10368" y="23369"/>
                  <a:pt x="10294" y="23355"/>
                  <a:pt x="10221" y="23355"/>
                </a:cubicBezTo>
                <a:close/>
                <a:moveTo>
                  <a:pt x="616" y="23356"/>
                </a:moveTo>
                <a:cubicBezTo>
                  <a:pt x="468" y="23356"/>
                  <a:pt x="322" y="23414"/>
                  <a:pt x="213" y="23524"/>
                </a:cubicBezTo>
                <a:cubicBezTo>
                  <a:pt x="50" y="23687"/>
                  <a:pt x="1" y="23932"/>
                  <a:pt x="89" y="24146"/>
                </a:cubicBezTo>
                <a:cubicBezTo>
                  <a:pt x="178" y="24359"/>
                  <a:pt x="386" y="24498"/>
                  <a:pt x="617" y="24498"/>
                </a:cubicBezTo>
                <a:cubicBezTo>
                  <a:pt x="933" y="24498"/>
                  <a:pt x="1188" y="24242"/>
                  <a:pt x="1187" y="23926"/>
                </a:cubicBezTo>
                <a:cubicBezTo>
                  <a:pt x="1187" y="23695"/>
                  <a:pt x="1047" y="23487"/>
                  <a:pt x="834" y="23399"/>
                </a:cubicBezTo>
                <a:cubicBezTo>
                  <a:pt x="764" y="23370"/>
                  <a:pt x="690" y="23356"/>
                  <a:pt x="616" y="23356"/>
                </a:cubicBezTo>
                <a:close/>
                <a:moveTo>
                  <a:pt x="3818" y="23355"/>
                </a:moveTo>
                <a:cubicBezTo>
                  <a:pt x="3669" y="23355"/>
                  <a:pt x="3523" y="23414"/>
                  <a:pt x="3414" y="23524"/>
                </a:cubicBezTo>
                <a:cubicBezTo>
                  <a:pt x="3250" y="23687"/>
                  <a:pt x="3203" y="23932"/>
                  <a:pt x="3291" y="24146"/>
                </a:cubicBezTo>
                <a:cubicBezTo>
                  <a:pt x="3380" y="24359"/>
                  <a:pt x="3588" y="24498"/>
                  <a:pt x="3818" y="24498"/>
                </a:cubicBezTo>
                <a:cubicBezTo>
                  <a:pt x="4134" y="24498"/>
                  <a:pt x="4390" y="24241"/>
                  <a:pt x="4389" y="23926"/>
                </a:cubicBezTo>
                <a:lnTo>
                  <a:pt x="4389" y="23925"/>
                </a:lnTo>
                <a:cubicBezTo>
                  <a:pt x="4389" y="23694"/>
                  <a:pt x="4249" y="23486"/>
                  <a:pt x="4036" y="23398"/>
                </a:cubicBezTo>
                <a:cubicBezTo>
                  <a:pt x="3965" y="23369"/>
                  <a:pt x="3892" y="23355"/>
                  <a:pt x="3818" y="23355"/>
                </a:cubicBezTo>
                <a:close/>
                <a:moveTo>
                  <a:pt x="7019" y="23355"/>
                </a:moveTo>
                <a:cubicBezTo>
                  <a:pt x="6870" y="23355"/>
                  <a:pt x="6724" y="23413"/>
                  <a:pt x="6614" y="23522"/>
                </a:cubicBezTo>
                <a:cubicBezTo>
                  <a:pt x="6451" y="23686"/>
                  <a:pt x="6402" y="23932"/>
                  <a:pt x="6491" y="24146"/>
                </a:cubicBezTo>
                <a:cubicBezTo>
                  <a:pt x="6580" y="24359"/>
                  <a:pt x="6788" y="24498"/>
                  <a:pt x="7019" y="24498"/>
                </a:cubicBezTo>
                <a:cubicBezTo>
                  <a:pt x="7335" y="24498"/>
                  <a:pt x="7590" y="24241"/>
                  <a:pt x="7590" y="23926"/>
                </a:cubicBezTo>
                <a:lnTo>
                  <a:pt x="7590" y="23925"/>
                </a:lnTo>
                <a:cubicBezTo>
                  <a:pt x="7589" y="23694"/>
                  <a:pt x="7450" y="23486"/>
                  <a:pt x="7236" y="23398"/>
                </a:cubicBezTo>
                <a:cubicBezTo>
                  <a:pt x="7166" y="23369"/>
                  <a:pt x="7092" y="23355"/>
                  <a:pt x="7019" y="23355"/>
                </a:cubicBezTo>
                <a:close/>
                <a:moveTo>
                  <a:pt x="23026" y="23356"/>
                </a:moveTo>
                <a:cubicBezTo>
                  <a:pt x="22877" y="23356"/>
                  <a:pt x="22731" y="23415"/>
                  <a:pt x="22622" y="23524"/>
                </a:cubicBezTo>
                <a:cubicBezTo>
                  <a:pt x="22459" y="23687"/>
                  <a:pt x="22410" y="23932"/>
                  <a:pt x="22498" y="24146"/>
                </a:cubicBezTo>
                <a:cubicBezTo>
                  <a:pt x="22587" y="24359"/>
                  <a:pt x="22796" y="24498"/>
                  <a:pt x="23026" y="24498"/>
                </a:cubicBezTo>
                <a:cubicBezTo>
                  <a:pt x="23342" y="24498"/>
                  <a:pt x="23597" y="24241"/>
                  <a:pt x="23597" y="23926"/>
                </a:cubicBezTo>
                <a:lnTo>
                  <a:pt x="23597" y="23925"/>
                </a:lnTo>
                <a:cubicBezTo>
                  <a:pt x="23596" y="23694"/>
                  <a:pt x="23457" y="23487"/>
                  <a:pt x="23243" y="23399"/>
                </a:cubicBezTo>
                <a:cubicBezTo>
                  <a:pt x="23172" y="23370"/>
                  <a:pt x="23099" y="23356"/>
                  <a:pt x="23026" y="23356"/>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sp>
        <p:nvSpPr>
          <p:cNvPr id="92" name="Google Shape;92;p5"/>
          <p:cNvSpPr/>
          <p:nvPr/>
        </p:nvSpPr>
        <p:spPr>
          <a:xfrm>
            <a:off x="1581800" y="1739900"/>
            <a:ext cx="5980408" cy="2868666"/>
          </a:xfrm>
          <a:custGeom>
            <a:avLst/>
            <a:gdLst/>
            <a:ahLst/>
            <a:cxnLst/>
            <a:rect l="l" t="t" r="r" b="b"/>
            <a:pathLst>
              <a:path w="70020" h="33587" extrusionOk="0">
                <a:moveTo>
                  <a:pt x="41307" y="1"/>
                </a:moveTo>
                <a:cubicBezTo>
                  <a:pt x="29862" y="1"/>
                  <a:pt x="12062" y="4875"/>
                  <a:pt x="4727" y="18135"/>
                </a:cubicBezTo>
                <a:cubicBezTo>
                  <a:pt x="0" y="26681"/>
                  <a:pt x="4077" y="33586"/>
                  <a:pt x="12381" y="33586"/>
                </a:cubicBezTo>
                <a:cubicBezTo>
                  <a:pt x="12845" y="33586"/>
                  <a:pt x="13323" y="33565"/>
                  <a:pt x="13813" y="33521"/>
                </a:cubicBezTo>
                <a:cubicBezTo>
                  <a:pt x="20870" y="32884"/>
                  <a:pt x="27792" y="31325"/>
                  <a:pt x="34683" y="31325"/>
                </a:cubicBezTo>
                <a:cubicBezTo>
                  <a:pt x="37243" y="31325"/>
                  <a:pt x="39800" y="31541"/>
                  <a:pt x="42357" y="32098"/>
                </a:cubicBezTo>
                <a:cubicBezTo>
                  <a:pt x="46075" y="32909"/>
                  <a:pt x="49700" y="33543"/>
                  <a:pt x="52974" y="33543"/>
                </a:cubicBezTo>
                <a:cubicBezTo>
                  <a:pt x="57826" y="33543"/>
                  <a:pt x="61905" y="32150"/>
                  <a:pt x="64372" y="27878"/>
                </a:cubicBezTo>
                <a:cubicBezTo>
                  <a:pt x="70020" y="18094"/>
                  <a:pt x="59868" y="967"/>
                  <a:pt x="43335" y="55"/>
                </a:cubicBezTo>
                <a:cubicBezTo>
                  <a:pt x="42686" y="19"/>
                  <a:pt x="42008" y="1"/>
                  <a:pt x="41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94" name="Google Shape;94;p5"/>
          <p:cNvSpPr txBox="1">
            <a:spLocks noGrp="1"/>
          </p:cNvSpPr>
          <p:nvPr>
            <p:ph type="subTitle" idx="1"/>
          </p:nvPr>
        </p:nvSpPr>
        <p:spPr>
          <a:xfrm>
            <a:off x="5040051" y="3244575"/>
            <a:ext cx="28239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5"/>
          <p:cNvSpPr txBox="1">
            <a:spLocks noGrp="1"/>
          </p:cNvSpPr>
          <p:nvPr>
            <p:ph type="subTitle" idx="2"/>
          </p:nvPr>
        </p:nvSpPr>
        <p:spPr>
          <a:xfrm>
            <a:off x="1279900" y="3244575"/>
            <a:ext cx="28239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 name="Google Shape;96;p5"/>
          <p:cNvSpPr txBox="1">
            <a:spLocks noGrp="1"/>
          </p:cNvSpPr>
          <p:nvPr>
            <p:ph type="subTitle" idx="3"/>
          </p:nvPr>
        </p:nvSpPr>
        <p:spPr>
          <a:xfrm>
            <a:off x="5040049" y="2849775"/>
            <a:ext cx="2823900" cy="41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accent1"/>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7" name="Google Shape;97;p5"/>
          <p:cNvSpPr txBox="1">
            <a:spLocks noGrp="1"/>
          </p:cNvSpPr>
          <p:nvPr>
            <p:ph type="subTitle" idx="4"/>
          </p:nvPr>
        </p:nvSpPr>
        <p:spPr>
          <a:xfrm>
            <a:off x="1279910" y="2849775"/>
            <a:ext cx="2823900" cy="41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2"/>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 name="Google Shape;98;p5"/>
          <p:cNvSpPr/>
          <p:nvPr/>
        </p:nvSpPr>
        <p:spPr>
          <a:xfrm>
            <a:off x="157800" y="-98821"/>
            <a:ext cx="1285919" cy="1335019"/>
          </a:xfrm>
          <a:custGeom>
            <a:avLst/>
            <a:gdLst/>
            <a:ahLst/>
            <a:cxnLst/>
            <a:rect l="l" t="t" r="r" b="b"/>
            <a:pathLst>
              <a:path w="23597" h="24498" extrusionOk="0">
                <a:moveTo>
                  <a:pt x="617" y="2"/>
                </a:moveTo>
                <a:cubicBezTo>
                  <a:pt x="468" y="2"/>
                  <a:pt x="323" y="60"/>
                  <a:pt x="213" y="169"/>
                </a:cubicBezTo>
                <a:cubicBezTo>
                  <a:pt x="50" y="332"/>
                  <a:pt x="1" y="578"/>
                  <a:pt x="89" y="791"/>
                </a:cubicBezTo>
                <a:cubicBezTo>
                  <a:pt x="178" y="1004"/>
                  <a:pt x="386" y="1144"/>
                  <a:pt x="617" y="1144"/>
                </a:cubicBezTo>
                <a:cubicBezTo>
                  <a:pt x="931" y="1144"/>
                  <a:pt x="1187" y="888"/>
                  <a:pt x="1187" y="574"/>
                </a:cubicBezTo>
                <a:cubicBezTo>
                  <a:pt x="1187" y="342"/>
                  <a:pt x="1048" y="134"/>
                  <a:pt x="835" y="46"/>
                </a:cubicBezTo>
                <a:cubicBezTo>
                  <a:pt x="765" y="17"/>
                  <a:pt x="690" y="2"/>
                  <a:pt x="617" y="2"/>
                </a:cubicBezTo>
                <a:close/>
                <a:moveTo>
                  <a:pt x="3819" y="1"/>
                </a:moveTo>
                <a:cubicBezTo>
                  <a:pt x="3670" y="1"/>
                  <a:pt x="3524" y="59"/>
                  <a:pt x="3415" y="169"/>
                </a:cubicBezTo>
                <a:cubicBezTo>
                  <a:pt x="3251" y="332"/>
                  <a:pt x="3202" y="578"/>
                  <a:pt x="3291" y="791"/>
                </a:cubicBezTo>
                <a:cubicBezTo>
                  <a:pt x="3379" y="1004"/>
                  <a:pt x="3588" y="1144"/>
                  <a:pt x="3818" y="1144"/>
                </a:cubicBezTo>
                <a:cubicBezTo>
                  <a:pt x="4133" y="1143"/>
                  <a:pt x="4389" y="888"/>
                  <a:pt x="4389" y="574"/>
                </a:cubicBezTo>
                <a:cubicBezTo>
                  <a:pt x="4389" y="342"/>
                  <a:pt x="4250" y="134"/>
                  <a:pt x="4037" y="45"/>
                </a:cubicBezTo>
                <a:cubicBezTo>
                  <a:pt x="3966" y="16"/>
                  <a:pt x="3892" y="1"/>
                  <a:pt x="3819" y="1"/>
                </a:cubicBezTo>
                <a:close/>
                <a:moveTo>
                  <a:pt x="7018" y="1"/>
                </a:moveTo>
                <a:cubicBezTo>
                  <a:pt x="6870" y="1"/>
                  <a:pt x="6725" y="59"/>
                  <a:pt x="6615" y="168"/>
                </a:cubicBezTo>
                <a:cubicBezTo>
                  <a:pt x="6452" y="331"/>
                  <a:pt x="6402" y="577"/>
                  <a:pt x="6491" y="791"/>
                </a:cubicBezTo>
                <a:cubicBezTo>
                  <a:pt x="6579" y="1004"/>
                  <a:pt x="6787" y="1143"/>
                  <a:pt x="7019" y="1144"/>
                </a:cubicBezTo>
                <a:cubicBezTo>
                  <a:pt x="7334" y="1143"/>
                  <a:pt x="7589" y="888"/>
                  <a:pt x="7590" y="574"/>
                </a:cubicBezTo>
                <a:cubicBezTo>
                  <a:pt x="7590" y="342"/>
                  <a:pt x="7452" y="134"/>
                  <a:pt x="7238" y="45"/>
                </a:cubicBezTo>
                <a:cubicBezTo>
                  <a:pt x="7167" y="15"/>
                  <a:pt x="7092" y="1"/>
                  <a:pt x="7018" y="1"/>
                </a:cubicBezTo>
                <a:close/>
                <a:moveTo>
                  <a:pt x="10221" y="2"/>
                </a:moveTo>
                <a:cubicBezTo>
                  <a:pt x="10072" y="2"/>
                  <a:pt x="9926" y="60"/>
                  <a:pt x="9817" y="169"/>
                </a:cubicBezTo>
                <a:cubicBezTo>
                  <a:pt x="9654" y="332"/>
                  <a:pt x="9605" y="578"/>
                  <a:pt x="9693" y="791"/>
                </a:cubicBezTo>
                <a:cubicBezTo>
                  <a:pt x="9782" y="1005"/>
                  <a:pt x="9990" y="1144"/>
                  <a:pt x="10221" y="1144"/>
                </a:cubicBezTo>
                <a:cubicBezTo>
                  <a:pt x="10535" y="1143"/>
                  <a:pt x="10791" y="887"/>
                  <a:pt x="10791" y="574"/>
                </a:cubicBezTo>
                <a:cubicBezTo>
                  <a:pt x="10791" y="342"/>
                  <a:pt x="10652" y="134"/>
                  <a:pt x="10439" y="46"/>
                </a:cubicBezTo>
                <a:cubicBezTo>
                  <a:pt x="10369" y="16"/>
                  <a:pt x="10294" y="2"/>
                  <a:pt x="10221" y="2"/>
                </a:cubicBezTo>
                <a:close/>
                <a:moveTo>
                  <a:pt x="13423" y="2"/>
                </a:moveTo>
                <a:cubicBezTo>
                  <a:pt x="13274" y="2"/>
                  <a:pt x="13128" y="60"/>
                  <a:pt x="13019" y="169"/>
                </a:cubicBezTo>
                <a:cubicBezTo>
                  <a:pt x="12855" y="332"/>
                  <a:pt x="12807" y="578"/>
                  <a:pt x="12894" y="791"/>
                </a:cubicBezTo>
                <a:cubicBezTo>
                  <a:pt x="12982" y="1004"/>
                  <a:pt x="13191" y="1143"/>
                  <a:pt x="13421" y="1144"/>
                </a:cubicBezTo>
                <a:cubicBezTo>
                  <a:pt x="13736" y="1143"/>
                  <a:pt x="13992" y="888"/>
                  <a:pt x="13993" y="574"/>
                </a:cubicBezTo>
                <a:cubicBezTo>
                  <a:pt x="13993" y="343"/>
                  <a:pt x="13854" y="134"/>
                  <a:pt x="13641" y="46"/>
                </a:cubicBezTo>
                <a:cubicBezTo>
                  <a:pt x="13570" y="17"/>
                  <a:pt x="13496" y="2"/>
                  <a:pt x="13423" y="2"/>
                </a:cubicBezTo>
                <a:close/>
                <a:moveTo>
                  <a:pt x="16623" y="1"/>
                </a:moveTo>
                <a:cubicBezTo>
                  <a:pt x="16475" y="1"/>
                  <a:pt x="16329" y="59"/>
                  <a:pt x="16219" y="168"/>
                </a:cubicBezTo>
                <a:cubicBezTo>
                  <a:pt x="16056" y="331"/>
                  <a:pt x="16007" y="577"/>
                  <a:pt x="16095" y="791"/>
                </a:cubicBezTo>
                <a:cubicBezTo>
                  <a:pt x="16184" y="1004"/>
                  <a:pt x="16392" y="1143"/>
                  <a:pt x="16623" y="1144"/>
                </a:cubicBezTo>
                <a:cubicBezTo>
                  <a:pt x="16939" y="1143"/>
                  <a:pt x="17193" y="888"/>
                  <a:pt x="17194" y="574"/>
                </a:cubicBezTo>
                <a:cubicBezTo>
                  <a:pt x="17194" y="342"/>
                  <a:pt x="17056" y="134"/>
                  <a:pt x="16842" y="45"/>
                </a:cubicBezTo>
                <a:cubicBezTo>
                  <a:pt x="16772" y="15"/>
                  <a:pt x="16697" y="1"/>
                  <a:pt x="16623" y="1"/>
                </a:cubicBezTo>
                <a:close/>
                <a:moveTo>
                  <a:pt x="19826" y="1"/>
                </a:moveTo>
                <a:cubicBezTo>
                  <a:pt x="19677" y="1"/>
                  <a:pt x="19530" y="59"/>
                  <a:pt x="19421" y="168"/>
                </a:cubicBezTo>
                <a:cubicBezTo>
                  <a:pt x="19257" y="331"/>
                  <a:pt x="19209" y="577"/>
                  <a:pt x="19297" y="791"/>
                </a:cubicBezTo>
                <a:cubicBezTo>
                  <a:pt x="19385" y="1004"/>
                  <a:pt x="19594" y="1143"/>
                  <a:pt x="19825" y="1144"/>
                </a:cubicBezTo>
                <a:cubicBezTo>
                  <a:pt x="20139" y="1143"/>
                  <a:pt x="20395" y="888"/>
                  <a:pt x="20396" y="574"/>
                </a:cubicBezTo>
                <a:cubicBezTo>
                  <a:pt x="20396" y="342"/>
                  <a:pt x="20257" y="134"/>
                  <a:pt x="20044" y="45"/>
                </a:cubicBezTo>
                <a:cubicBezTo>
                  <a:pt x="19974" y="16"/>
                  <a:pt x="19899" y="1"/>
                  <a:pt x="19826" y="1"/>
                </a:cubicBezTo>
                <a:close/>
                <a:moveTo>
                  <a:pt x="23026" y="2"/>
                </a:moveTo>
                <a:cubicBezTo>
                  <a:pt x="22878" y="2"/>
                  <a:pt x="22731" y="60"/>
                  <a:pt x="22623" y="169"/>
                </a:cubicBezTo>
                <a:cubicBezTo>
                  <a:pt x="22459" y="332"/>
                  <a:pt x="22410" y="578"/>
                  <a:pt x="22498" y="791"/>
                </a:cubicBezTo>
                <a:cubicBezTo>
                  <a:pt x="22587" y="1005"/>
                  <a:pt x="22796" y="1144"/>
                  <a:pt x="23026" y="1144"/>
                </a:cubicBezTo>
                <a:cubicBezTo>
                  <a:pt x="23341" y="1143"/>
                  <a:pt x="23596" y="887"/>
                  <a:pt x="23597" y="574"/>
                </a:cubicBezTo>
                <a:cubicBezTo>
                  <a:pt x="23597" y="342"/>
                  <a:pt x="23458" y="134"/>
                  <a:pt x="23245" y="46"/>
                </a:cubicBezTo>
                <a:cubicBezTo>
                  <a:pt x="23174" y="16"/>
                  <a:pt x="23100" y="2"/>
                  <a:pt x="23026" y="2"/>
                </a:cubicBezTo>
                <a:close/>
                <a:moveTo>
                  <a:pt x="617" y="2922"/>
                </a:moveTo>
                <a:cubicBezTo>
                  <a:pt x="469" y="2922"/>
                  <a:pt x="323" y="2980"/>
                  <a:pt x="213" y="3089"/>
                </a:cubicBezTo>
                <a:cubicBezTo>
                  <a:pt x="50" y="3252"/>
                  <a:pt x="1" y="3498"/>
                  <a:pt x="89" y="3711"/>
                </a:cubicBezTo>
                <a:cubicBezTo>
                  <a:pt x="178" y="3924"/>
                  <a:pt x="386" y="4063"/>
                  <a:pt x="617" y="4063"/>
                </a:cubicBezTo>
                <a:cubicBezTo>
                  <a:pt x="931" y="4063"/>
                  <a:pt x="1187" y="3807"/>
                  <a:pt x="1187" y="3493"/>
                </a:cubicBezTo>
                <a:cubicBezTo>
                  <a:pt x="1187" y="3262"/>
                  <a:pt x="1048" y="3054"/>
                  <a:pt x="835" y="2965"/>
                </a:cubicBezTo>
                <a:cubicBezTo>
                  <a:pt x="765" y="2936"/>
                  <a:pt x="691" y="2922"/>
                  <a:pt x="617" y="2922"/>
                </a:cubicBezTo>
                <a:close/>
                <a:moveTo>
                  <a:pt x="3817" y="2921"/>
                </a:moveTo>
                <a:cubicBezTo>
                  <a:pt x="3669" y="2921"/>
                  <a:pt x="3523" y="2979"/>
                  <a:pt x="3414" y="3088"/>
                </a:cubicBezTo>
                <a:cubicBezTo>
                  <a:pt x="3251" y="3252"/>
                  <a:pt x="3202" y="3498"/>
                  <a:pt x="3291" y="3711"/>
                </a:cubicBezTo>
                <a:cubicBezTo>
                  <a:pt x="3380" y="3924"/>
                  <a:pt x="3588" y="4063"/>
                  <a:pt x="3818" y="4063"/>
                </a:cubicBezTo>
                <a:cubicBezTo>
                  <a:pt x="4133" y="4062"/>
                  <a:pt x="4388" y="3807"/>
                  <a:pt x="4389" y="3493"/>
                </a:cubicBezTo>
                <a:cubicBezTo>
                  <a:pt x="4389" y="3261"/>
                  <a:pt x="4250" y="3053"/>
                  <a:pt x="4037" y="2965"/>
                </a:cubicBezTo>
                <a:cubicBezTo>
                  <a:pt x="3966" y="2935"/>
                  <a:pt x="3891" y="2921"/>
                  <a:pt x="3817" y="2921"/>
                </a:cubicBezTo>
                <a:close/>
                <a:moveTo>
                  <a:pt x="7020" y="2920"/>
                </a:moveTo>
                <a:cubicBezTo>
                  <a:pt x="6871" y="2920"/>
                  <a:pt x="6725" y="2978"/>
                  <a:pt x="6615" y="3088"/>
                </a:cubicBezTo>
                <a:cubicBezTo>
                  <a:pt x="6452" y="3250"/>
                  <a:pt x="6402" y="3497"/>
                  <a:pt x="6491" y="3710"/>
                </a:cubicBezTo>
                <a:cubicBezTo>
                  <a:pt x="6579" y="3923"/>
                  <a:pt x="6787" y="4063"/>
                  <a:pt x="7019" y="4063"/>
                </a:cubicBezTo>
                <a:cubicBezTo>
                  <a:pt x="7334" y="4063"/>
                  <a:pt x="7589" y="3807"/>
                  <a:pt x="7590" y="3493"/>
                </a:cubicBezTo>
                <a:cubicBezTo>
                  <a:pt x="7590" y="3261"/>
                  <a:pt x="7451" y="3053"/>
                  <a:pt x="7238" y="2964"/>
                </a:cubicBezTo>
                <a:cubicBezTo>
                  <a:pt x="7167" y="2935"/>
                  <a:pt x="7093" y="2920"/>
                  <a:pt x="7020" y="2920"/>
                </a:cubicBezTo>
                <a:close/>
                <a:moveTo>
                  <a:pt x="10221" y="2922"/>
                </a:moveTo>
                <a:cubicBezTo>
                  <a:pt x="10072" y="2922"/>
                  <a:pt x="9926" y="2980"/>
                  <a:pt x="9817" y="3089"/>
                </a:cubicBezTo>
                <a:cubicBezTo>
                  <a:pt x="9654" y="3253"/>
                  <a:pt x="9605" y="3498"/>
                  <a:pt x="9694" y="3711"/>
                </a:cubicBezTo>
                <a:cubicBezTo>
                  <a:pt x="9782" y="3924"/>
                  <a:pt x="9990" y="4063"/>
                  <a:pt x="10221" y="4063"/>
                </a:cubicBezTo>
                <a:cubicBezTo>
                  <a:pt x="10535" y="4062"/>
                  <a:pt x="10790" y="3807"/>
                  <a:pt x="10791" y="3493"/>
                </a:cubicBezTo>
                <a:cubicBezTo>
                  <a:pt x="10791" y="3261"/>
                  <a:pt x="10652" y="3053"/>
                  <a:pt x="10439" y="2965"/>
                </a:cubicBezTo>
                <a:cubicBezTo>
                  <a:pt x="10369" y="2936"/>
                  <a:pt x="10295" y="2922"/>
                  <a:pt x="10221" y="2922"/>
                </a:cubicBezTo>
                <a:close/>
                <a:moveTo>
                  <a:pt x="13422" y="2922"/>
                </a:moveTo>
                <a:cubicBezTo>
                  <a:pt x="13273" y="2922"/>
                  <a:pt x="13127" y="2980"/>
                  <a:pt x="13019" y="3089"/>
                </a:cubicBezTo>
                <a:cubicBezTo>
                  <a:pt x="12855" y="3252"/>
                  <a:pt x="12807" y="3497"/>
                  <a:pt x="12894" y="3710"/>
                </a:cubicBezTo>
                <a:cubicBezTo>
                  <a:pt x="12982" y="3923"/>
                  <a:pt x="13191" y="4063"/>
                  <a:pt x="13421" y="4063"/>
                </a:cubicBezTo>
                <a:cubicBezTo>
                  <a:pt x="13736" y="4062"/>
                  <a:pt x="13992" y="3807"/>
                  <a:pt x="13993" y="3493"/>
                </a:cubicBezTo>
                <a:cubicBezTo>
                  <a:pt x="13993" y="3262"/>
                  <a:pt x="13853" y="3054"/>
                  <a:pt x="13640" y="2965"/>
                </a:cubicBezTo>
                <a:cubicBezTo>
                  <a:pt x="13569" y="2936"/>
                  <a:pt x="13495" y="2922"/>
                  <a:pt x="13422" y="2922"/>
                </a:cubicBezTo>
                <a:close/>
                <a:moveTo>
                  <a:pt x="16624" y="2920"/>
                </a:moveTo>
                <a:cubicBezTo>
                  <a:pt x="16475" y="2920"/>
                  <a:pt x="16329" y="2978"/>
                  <a:pt x="16219" y="3088"/>
                </a:cubicBezTo>
                <a:cubicBezTo>
                  <a:pt x="16056" y="3250"/>
                  <a:pt x="16007" y="3497"/>
                  <a:pt x="16095" y="3710"/>
                </a:cubicBezTo>
                <a:cubicBezTo>
                  <a:pt x="16184" y="3923"/>
                  <a:pt x="16392" y="4063"/>
                  <a:pt x="16623" y="4063"/>
                </a:cubicBezTo>
                <a:cubicBezTo>
                  <a:pt x="16938" y="4063"/>
                  <a:pt x="17193" y="3807"/>
                  <a:pt x="17194" y="3493"/>
                </a:cubicBezTo>
                <a:cubicBezTo>
                  <a:pt x="17194" y="3261"/>
                  <a:pt x="17056" y="3053"/>
                  <a:pt x="16842" y="2964"/>
                </a:cubicBezTo>
                <a:cubicBezTo>
                  <a:pt x="16772" y="2935"/>
                  <a:pt x="16698" y="2920"/>
                  <a:pt x="16624" y="2920"/>
                </a:cubicBezTo>
                <a:close/>
                <a:moveTo>
                  <a:pt x="19825" y="2920"/>
                </a:moveTo>
                <a:cubicBezTo>
                  <a:pt x="19677" y="2920"/>
                  <a:pt x="19530" y="2978"/>
                  <a:pt x="19421" y="3088"/>
                </a:cubicBezTo>
                <a:cubicBezTo>
                  <a:pt x="19257" y="3252"/>
                  <a:pt x="19209" y="3497"/>
                  <a:pt x="19297" y="3710"/>
                </a:cubicBezTo>
                <a:cubicBezTo>
                  <a:pt x="19386" y="3923"/>
                  <a:pt x="19594" y="4063"/>
                  <a:pt x="19825" y="4063"/>
                </a:cubicBezTo>
                <a:cubicBezTo>
                  <a:pt x="20139" y="4063"/>
                  <a:pt x="20395" y="3807"/>
                  <a:pt x="20396" y="3493"/>
                </a:cubicBezTo>
                <a:cubicBezTo>
                  <a:pt x="20396" y="3261"/>
                  <a:pt x="20257" y="3053"/>
                  <a:pt x="20043" y="2964"/>
                </a:cubicBezTo>
                <a:cubicBezTo>
                  <a:pt x="19973" y="2935"/>
                  <a:pt x="19899" y="2920"/>
                  <a:pt x="19825" y="2920"/>
                </a:cubicBezTo>
                <a:close/>
                <a:moveTo>
                  <a:pt x="23026" y="2922"/>
                </a:moveTo>
                <a:cubicBezTo>
                  <a:pt x="22877" y="2922"/>
                  <a:pt x="22731" y="2980"/>
                  <a:pt x="22622" y="3089"/>
                </a:cubicBezTo>
                <a:cubicBezTo>
                  <a:pt x="22459" y="3253"/>
                  <a:pt x="22410" y="3498"/>
                  <a:pt x="22498" y="3711"/>
                </a:cubicBezTo>
                <a:cubicBezTo>
                  <a:pt x="22587" y="3924"/>
                  <a:pt x="22796" y="4063"/>
                  <a:pt x="23026" y="4063"/>
                </a:cubicBezTo>
                <a:cubicBezTo>
                  <a:pt x="23341" y="4062"/>
                  <a:pt x="23596" y="3807"/>
                  <a:pt x="23597" y="3493"/>
                </a:cubicBezTo>
                <a:cubicBezTo>
                  <a:pt x="23597" y="3261"/>
                  <a:pt x="23457" y="3053"/>
                  <a:pt x="23244" y="2965"/>
                </a:cubicBezTo>
                <a:cubicBezTo>
                  <a:pt x="23173" y="2936"/>
                  <a:pt x="23099" y="2922"/>
                  <a:pt x="23026" y="2922"/>
                </a:cubicBezTo>
                <a:close/>
                <a:moveTo>
                  <a:pt x="617" y="5841"/>
                </a:moveTo>
                <a:cubicBezTo>
                  <a:pt x="468" y="5841"/>
                  <a:pt x="323" y="5898"/>
                  <a:pt x="213" y="6007"/>
                </a:cubicBezTo>
                <a:cubicBezTo>
                  <a:pt x="50" y="6171"/>
                  <a:pt x="1" y="6416"/>
                  <a:pt x="89" y="6629"/>
                </a:cubicBezTo>
                <a:cubicBezTo>
                  <a:pt x="178" y="6842"/>
                  <a:pt x="386" y="6982"/>
                  <a:pt x="617" y="6982"/>
                </a:cubicBezTo>
                <a:cubicBezTo>
                  <a:pt x="931" y="6982"/>
                  <a:pt x="1187" y="6726"/>
                  <a:pt x="1187" y="6412"/>
                </a:cubicBezTo>
                <a:cubicBezTo>
                  <a:pt x="1187" y="6181"/>
                  <a:pt x="1048" y="5972"/>
                  <a:pt x="835" y="5884"/>
                </a:cubicBezTo>
                <a:cubicBezTo>
                  <a:pt x="765" y="5855"/>
                  <a:pt x="690" y="5841"/>
                  <a:pt x="617" y="5841"/>
                </a:cubicBezTo>
                <a:close/>
                <a:moveTo>
                  <a:pt x="3819" y="5840"/>
                </a:moveTo>
                <a:cubicBezTo>
                  <a:pt x="3670" y="5840"/>
                  <a:pt x="3523" y="5898"/>
                  <a:pt x="3414" y="6007"/>
                </a:cubicBezTo>
                <a:cubicBezTo>
                  <a:pt x="3251" y="6171"/>
                  <a:pt x="3202" y="6416"/>
                  <a:pt x="3291" y="6629"/>
                </a:cubicBezTo>
                <a:cubicBezTo>
                  <a:pt x="3379" y="6842"/>
                  <a:pt x="3588" y="6982"/>
                  <a:pt x="3818" y="6982"/>
                </a:cubicBezTo>
                <a:cubicBezTo>
                  <a:pt x="4133" y="6981"/>
                  <a:pt x="4389" y="6726"/>
                  <a:pt x="4389" y="6412"/>
                </a:cubicBezTo>
                <a:lnTo>
                  <a:pt x="4389" y="6411"/>
                </a:lnTo>
                <a:cubicBezTo>
                  <a:pt x="4389" y="6180"/>
                  <a:pt x="4250" y="5972"/>
                  <a:pt x="4037" y="5883"/>
                </a:cubicBezTo>
                <a:cubicBezTo>
                  <a:pt x="3966" y="5854"/>
                  <a:pt x="3892" y="5840"/>
                  <a:pt x="3819" y="5840"/>
                </a:cubicBezTo>
                <a:close/>
                <a:moveTo>
                  <a:pt x="7018" y="5839"/>
                </a:moveTo>
                <a:cubicBezTo>
                  <a:pt x="6870" y="5839"/>
                  <a:pt x="6725" y="5897"/>
                  <a:pt x="6615" y="6006"/>
                </a:cubicBezTo>
                <a:cubicBezTo>
                  <a:pt x="6452" y="6170"/>
                  <a:pt x="6402" y="6415"/>
                  <a:pt x="6491" y="6629"/>
                </a:cubicBezTo>
                <a:cubicBezTo>
                  <a:pt x="6579" y="6842"/>
                  <a:pt x="6787" y="6981"/>
                  <a:pt x="7019" y="6982"/>
                </a:cubicBezTo>
                <a:cubicBezTo>
                  <a:pt x="7334" y="6981"/>
                  <a:pt x="7589" y="6726"/>
                  <a:pt x="7590" y="6412"/>
                </a:cubicBezTo>
                <a:lnTo>
                  <a:pt x="7590" y="6411"/>
                </a:lnTo>
                <a:cubicBezTo>
                  <a:pt x="7590" y="6180"/>
                  <a:pt x="7451" y="5972"/>
                  <a:pt x="7238" y="5883"/>
                </a:cubicBezTo>
                <a:cubicBezTo>
                  <a:pt x="7167" y="5853"/>
                  <a:pt x="7092" y="5839"/>
                  <a:pt x="7018" y="5839"/>
                </a:cubicBezTo>
                <a:close/>
                <a:moveTo>
                  <a:pt x="10221" y="5840"/>
                </a:moveTo>
                <a:cubicBezTo>
                  <a:pt x="10072" y="5840"/>
                  <a:pt x="9926" y="5898"/>
                  <a:pt x="9817" y="6007"/>
                </a:cubicBezTo>
                <a:cubicBezTo>
                  <a:pt x="9654" y="6171"/>
                  <a:pt x="9605" y="6417"/>
                  <a:pt x="9694" y="6630"/>
                </a:cubicBezTo>
                <a:cubicBezTo>
                  <a:pt x="9782" y="6843"/>
                  <a:pt x="9990" y="6982"/>
                  <a:pt x="10221" y="6982"/>
                </a:cubicBezTo>
                <a:cubicBezTo>
                  <a:pt x="10535" y="6981"/>
                  <a:pt x="10791" y="6726"/>
                  <a:pt x="10791" y="6412"/>
                </a:cubicBezTo>
                <a:lnTo>
                  <a:pt x="10791" y="6411"/>
                </a:lnTo>
                <a:cubicBezTo>
                  <a:pt x="10791" y="6180"/>
                  <a:pt x="10652" y="5972"/>
                  <a:pt x="10439" y="5884"/>
                </a:cubicBezTo>
                <a:cubicBezTo>
                  <a:pt x="10369" y="5854"/>
                  <a:pt x="10294" y="5840"/>
                  <a:pt x="10221" y="5840"/>
                </a:cubicBezTo>
                <a:close/>
                <a:moveTo>
                  <a:pt x="13422" y="5841"/>
                </a:moveTo>
                <a:cubicBezTo>
                  <a:pt x="13273" y="5841"/>
                  <a:pt x="13127" y="5898"/>
                  <a:pt x="13019" y="6007"/>
                </a:cubicBezTo>
                <a:cubicBezTo>
                  <a:pt x="12855" y="6171"/>
                  <a:pt x="12807" y="6416"/>
                  <a:pt x="12894" y="6629"/>
                </a:cubicBezTo>
                <a:cubicBezTo>
                  <a:pt x="12982" y="6842"/>
                  <a:pt x="13191" y="6981"/>
                  <a:pt x="13421" y="6982"/>
                </a:cubicBezTo>
                <a:cubicBezTo>
                  <a:pt x="13736" y="6981"/>
                  <a:pt x="13992" y="6726"/>
                  <a:pt x="13993" y="6412"/>
                </a:cubicBezTo>
                <a:lnTo>
                  <a:pt x="13993" y="6411"/>
                </a:lnTo>
                <a:cubicBezTo>
                  <a:pt x="13993" y="6180"/>
                  <a:pt x="13853" y="5972"/>
                  <a:pt x="13640" y="5884"/>
                </a:cubicBezTo>
                <a:cubicBezTo>
                  <a:pt x="13569" y="5855"/>
                  <a:pt x="13495" y="5841"/>
                  <a:pt x="13422" y="5841"/>
                </a:cubicBezTo>
                <a:close/>
                <a:moveTo>
                  <a:pt x="16623" y="5839"/>
                </a:moveTo>
                <a:cubicBezTo>
                  <a:pt x="16475" y="5839"/>
                  <a:pt x="16329" y="5897"/>
                  <a:pt x="16219" y="6006"/>
                </a:cubicBezTo>
                <a:cubicBezTo>
                  <a:pt x="16056" y="6170"/>
                  <a:pt x="16007" y="6415"/>
                  <a:pt x="16095" y="6629"/>
                </a:cubicBezTo>
                <a:cubicBezTo>
                  <a:pt x="16184" y="6842"/>
                  <a:pt x="16392" y="6981"/>
                  <a:pt x="16623" y="6982"/>
                </a:cubicBezTo>
                <a:cubicBezTo>
                  <a:pt x="16938" y="6981"/>
                  <a:pt x="17193" y="6726"/>
                  <a:pt x="17194" y="6412"/>
                </a:cubicBezTo>
                <a:lnTo>
                  <a:pt x="17194" y="6411"/>
                </a:lnTo>
                <a:cubicBezTo>
                  <a:pt x="17194" y="6180"/>
                  <a:pt x="17056" y="5972"/>
                  <a:pt x="16842" y="5883"/>
                </a:cubicBezTo>
                <a:cubicBezTo>
                  <a:pt x="16772" y="5853"/>
                  <a:pt x="16697" y="5839"/>
                  <a:pt x="16623" y="5839"/>
                </a:cubicBezTo>
                <a:close/>
                <a:moveTo>
                  <a:pt x="19825" y="5840"/>
                </a:moveTo>
                <a:cubicBezTo>
                  <a:pt x="19676" y="5840"/>
                  <a:pt x="19530" y="5897"/>
                  <a:pt x="19421" y="6006"/>
                </a:cubicBezTo>
                <a:cubicBezTo>
                  <a:pt x="19257" y="6170"/>
                  <a:pt x="19209" y="6415"/>
                  <a:pt x="19297" y="6629"/>
                </a:cubicBezTo>
                <a:cubicBezTo>
                  <a:pt x="19385" y="6842"/>
                  <a:pt x="19594" y="6981"/>
                  <a:pt x="19825" y="6982"/>
                </a:cubicBezTo>
                <a:cubicBezTo>
                  <a:pt x="20139" y="6981"/>
                  <a:pt x="20395" y="6726"/>
                  <a:pt x="20396" y="6412"/>
                </a:cubicBezTo>
                <a:lnTo>
                  <a:pt x="20396" y="6411"/>
                </a:lnTo>
                <a:cubicBezTo>
                  <a:pt x="20396" y="6180"/>
                  <a:pt x="20257" y="5972"/>
                  <a:pt x="20044" y="5883"/>
                </a:cubicBezTo>
                <a:cubicBezTo>
                  <a:pt x="19973" y="5854"/>
                  <a:pt x="19899" y="5840"/>
                  <a:pt x="19825" y="5840"/>
                </a:cubicBezTo>
                <a:close/>
                <a:moveTo>
                  <a:pt x="23025" y="5840"/>
                </a:moveTo>
                <a:cubicBezTo>
                  <a:pt x="22877" y="5840"/>
                  <a:pt x="22731" y="5898"/>
                  <a:pt x="22622" y="6007"/>
                </a:cubicBezTo>
                <a:cubicBezTo>
                  <a:pt x="22459" y="6171"/>
                  <a:pt x="22410" y="6417"/>
                  <a:pt x="22498" y="6630"/>
                </a:cubicBezTo>
                <a:cubicBezTo>
                  <a:pt x="22587" y="6843"/>
                  <a:pt x="22796" y="6982"/>
                  <a:pt x="23026" y="6982"/>
                </a:cubicBezTo>
                <a:cubicBezTo>
                  <a:pt x="23341" y="6981"/>
                  <a:pt x="23596" y="6726"/>
                  <a:pt x="23597" y="6412"/>
                </a:cubicBezTo>
                <a:lnTo>
                  <a:pt x="23597" y="6411"/>
                </a:lnTo>
                <a:cubicBezTo>
                  <a:pt x="23597" y="6180"/>
                  <a:pt x="23458" y="5972"/>
                  <a:pt x="23244" y="5884"/>
                </a:cubicBezTo>
                <a:cubicBezTo>
                  <a:pt x="23173" y="5854"/>
                  <a:pt x="23099" y="5840"/>
                  <a:pt x="23025" y="5840"/>
                </a:cubicBezTo>
                <a:close/>
                <a:moveTo>
                  <a:pt x="617" y="8760"/>
                </a:moveTo>
                <a:cubicBezTo>
                  <a:pt x="468" y="8760"/>
                  <a:pt x="322" y="8818"/>
                  <a:pt x="213" y="8927"/>
                </a:cubicBezTo>
                <a:cubicBezTo>
                  <a:pt x="50" y="9091"/>
                  <a:pt x="1" y="9336"/>
                  <a:pt x="89" y="9549"/>
                </a:cubicBezTo>
                <a:cubicBezTo>
                  <a:pt x="178" y="9762"/>
                  <a:pt x="386" y="9901"/>
                  <a:pt x="617" y="9901"/>
                </a:cubicBezTo>
                <a:cubicBezTo>
                  <a:pt x="931" y="9901"/>
                  <a:pt x="1187" y="9646"/>
                  <a:pt x="1187" y="9330"/>
                </a:cubicBezTo>
                <a:cubicBezTo>
                  <a:pt x="1187" y="9099"/>
                  <a:pt x="1048" y="8891"/>
                  <a:pt x="835" y="8803"/>
                </a:cubicBezTo>
                <a:cubicBezTo>
                  <a:pt x="765" y="8774"/>
                  <a:pt x="691" y="8760"/>
                  <a:pt x="617" y="8760"/>
                </a:cubicBezTo>
                <a:close/>
                <a:moveTo>
                  <a:pt x="3819" y="8759"/>
                </a:moveTo>
                <a:cubicBezTo>
                  <a:pt x="3670" y="8759"/>
                  <a:pt x="3523" y="8817"/>
                  <a:pt x="3414" y="8927"/>
                </a:cubicBezTo>
                <a:cubicBezTo>
                  <a:pt x="3251" y="9090"/>
                  <a:pt x="3202" y="9336"/>
                  <a:pt x="3291" y="9549"/>
                </a:cubicBezTo>
                <a:cubicBezTo>
                  <a:pt x="3380" y="9762"/>
                  <a:pt x="3588" y="9901"/>
                  <a:pt x="3818" y="9901"/>
                </a:cubicBezTo>
                <a:cubicBezTo>
                  <a:pt x="4133" y="9901"/>
                  <a:pt x="4389" y="9646"/>
                  <a:pt x="4389" y="9330"/>
                </a:cubicBezTo>
                <a:cubicBezTo>
                  <a:pt x="4389" y="9099"/>
                  <a:pt x="4249" y="8891"/>
                  <a:pt x="4036" y="8802"/>
                </a:cubicBezTo>
                <a:cubicBezTo>
                  <a:pt x="3966" y="8773"/>
                  <a:pt x="3892" y="8759"/>
                  <a:pt x="3819" y="8759"/>
                </a:cubicBezTo>
                <a:close/>
                <a:moveTo>
                  <a:pt x="7019" y="8759"/>
                </a:moveTo>
                <a:cubicBezTo>
                  <a:pt x="6870" y="8759"/>
                  <a:pt x="6724" y="8817"/>
                  <a:pt x="6614" y="8926"/>
                </a:cubicBezTo>
                <a:cubicBezTo>
                  <a:pt x="6452" y="9090"/>
                  <a:pt x="6402" y="9335"/>
                  <a:pt x="6491" y="9548"/>
                </a:cubicBezTo>
                <a:cubicBezTo>
                  <a:pt x="6579" y="9761"/>
                  <a:pt x="6787" y="9901"/>
                  <a:pt x="7019" y="9901"/>
                </a:cubicBezTo>
                <a:cubicBezTo>
                  <a:pt x="7334" y="9901"/>
                  <a:pt x="7589" y="9646"/>
                  <a:pt x="7590" y="9330"/>
                </a:cubicBezTo>
                <a:cubicBezTo>
                  <a:pt x="7589" y="9099"/>
                  <a:pt x="7451" y="8890"/>
                  <a:pt x="7238" y="8802"/>
                </a:cubicBezTo>
                <a:cubicBezTo>
                  <a:pt x="7167" y="8773"/>
                  <a:pt x="7093" y="8759"/>
                  <a:pt x="7019" y="8759"/>
                </a:cubicBezTo>
                <a:close/>
                <a:moveTo>
                  <a:pt x="10220" y="8760"/>
                </a:moveTo>
                <a:cubicBezTo>
                  <a:pt x="10072" y="8760"/>
                  <a:pt x="9925" y="8818"/>
                  <a:pt x="9816" y="8927"/>
                </a:cubicBezTo>
                <a:cubicBezTo>
                  <a:pt x="9654" y="9091"/>
                  <a:pt x="9605" y="9336"/>
                  <a:pt x="9694" y="9549"/>
                </a:cubicBezTo>
                <a:cubicBezTo>
                  <a:pt x="9782" y="9762"/>
                  <a:pt x="9990" y="9901"/>
                  <a:pt x="10221" y="9901"/>
                </a:cubicBezTo>
                <a:cubicBezTo>
                  <a:pt x="10536" y="9900"/>
                  <a:pt x="10791" y="9646"/>
                  <a:pt x="10791" y="9330"/>
                </a:cubicBezTo>
                <a:cubicBezTo>
                  <a:pt x="10791" y="9099"/>
                  <a:pt x="10651" y="8891"/>
                  <a:pt x="10438" y="8803"/>
                </a:cubicBezTo>
                <a:cubicBezTo>
                  <a:pt x="10368" y="8774"/>
                  <a:pt x="10294" y="8760"/>
                  <a:pt x="10220" y="8760"/>
                </a:cubicBezTo>
                <a:close/>
                <a:moveTo>
                  <a:pt x="13422" y="8760"/>
                </a:moveTo>
                <a:cubicBezTo>
                  <a:pt x="13273" y="8760"/>
                  <a:pt x="13127" y="8818"/>
                  <a:pt x="13018" y="8927"/>
                </a:cubicBezTo>
                <a:cubicBezTo>
                  <a:pt x="12855" y="9091"/>
                  <a:pt x="12807" y="9336"/>
                  <a:pt x="12894" y="9548"/>
                </a:cubicBezTo>
                <a:cubicBezTo>
                  <a:pt x="12982" y="9761"/>
                  <a:pt x="13191" y="9901"/>
                  <a:pt x="13421" y="9901"/>
                </a:cubicBezTo>
                <a:cubicBezTo>
                  <a:pt x="13737" y="9901"/>
                  <a:pt x="13993" y="9646"/>
                  <a:pt x="13993" y="9330"/>
                </a:cubicBezTo>
                <a:cubicBezTo>
                  <a:pt x="13992" y="9099"/>
                  <a:pt x="13853" y="8891"/>
                  <a:pt x="13640" y="8803"/>
                </a:cubicBezTo>
                <a:cubicBezTo>
                  <a:pt x="13569" y="8774"/>
                  <a:pt x="13495" y="8760"/>
                  <a:pt x="13422" y="8760"/>
                </a:cubicBezTo>
                <a:close/>
                <a:moveTo>
                  <a:pt x="16624" y="8759"/>
                </a:moveTo>
                <a:cubicBezTo>
                  <a:pt x="16475" y="8759"/>
                  <a:pt x="16329" y="8817"/>
                  <a:pt x="16219" y="8926"/>
                </a:cubicBezTo>
                <a:cubicBezTo>
                  <a:pt x="16056" y="9090"/>
                  <a:pt x="16007" y="9335"/>
                  <a:pt x="16095" y="9548"/>
                </a:cubicBezTo>
                <a:cubicBezTo>
                  <a:pt x="16184" y="9761"/>
                  <a:pt x="16392" y="9901"/>
                  <a:pt x="16623" y="9901"/>
                </a:cubicBezTo>
                <a:cubicBezTo>
                  <a:pt x="16939" y="9901"/>
                  <a:pt x="17194" y="9646"/>
                  <a:pt x="17194" y="9330"/>
                </a:cubicBezTo>
                <a:cubicBezTo>
                  <a:pt x="17194" y="9099"/>
                  <a:pt x="17056" y="8890"/>
                  <a:pt x="16841" y="8802"/>
                </a:cubicBezTo>
                <a:cubicBezTo>
                  <a:pt x="16771" y="8773"/>
                  <a:pt x="16697" y="8759"/>
                  <a:pt x="16624" y="8759"/>
                </a:cubicBezTo>
                <a:close/>
                <a:moveTo>
                  <a:pt x="19825" y="8759"/>
                </a:moveTo>
                <a:cubicBezTo>
                  <a:pt x="19677" y="8759"/>
                  <a:pt x="19530" y="8817"/>
                  <a:pt x="19421" y="8926"/>
                </a:cubicBezTo>
                <a:cubicBezTo>
                  <a:pt x="19257" y="9090"/>
                  <a:pt x="19209" y="9335"/>
                  <a:pt x="19297" y="9548"/>
                </a:cubicBezTo>
                <a:cubicBezTo>
                  <a:pt x="19386" y="9761"/>
                  <a:pt x="19594" y="9901"/>
                  <a:pt x="19825" y="9901"/>
                </a:cubicBezTo>
                <a:cubicBezTo>
                  <a:pt x="20140" y="9901"/>
                  <a:pt x="20396" y="9646"/>
                  <a:pt x="20396" y="9330"/>
                </a:cubicBezTo>
                <a:cubicBezTo>
                  <a:pt x="20396" y="9099"/>
                  <a:pt x="20256" y="8891"/>
                  <a:pt x="20043" y="8802"/>
                </a:cubicBezTo>
                <a:cubicBezTo>
                  <a:pt x="19973" y="8773"/>
                  <a:pt x="19899" y="8759"/>
                  <a:pt x="19825" y="8759"/>
                </a:cubicBezTo>
                <a:close/>
                <a:moveTo>
                  <a:pt x="23026" y="8760"/>
                </a:moveTo>
                <a:cubicBezTo>
                  <a:pt x="22877" y="8760"/>
                  <a:pt x="22731" y="8818"/>
                  <a:pt x="22622" y="8927"/>
                </a:cubicBezTo>
                <a:cubicBezTo>
                  <a:pt x="22459" y="9091"/>
                  <a:pt x="22410" y="9336"/>
                  <a:pt x="22498" y="9549"/>
                </a:cubicBezTo>
                <a:cubicBezTo>
                  <a:pt x="22587" y="9762"/>
                  <a:pt x="22796" y="9901"/>
                  <a:pt x="23026" y="9901"/>
                </a:cubicBezTo>
                <a:cubicBezTo>
                  <a:pt x="23341" y="9900"/>
                  <a:pt x="23597" y="9646"/>
                  <a:pt x="23597" y="9330"/>
                </a:cubicBezTo>
                <a:cubicBezTo>
                  <a:pt x="23597" y="9099"/>
                  <a:pt x="23457" y="8891"/>
                  <a:pt x="23244" y="8803"/>
                </a:cubicBezTo>
                <a:cubicBezTo>
                  <a:pt x="23173" y="8774"/>
                  <a:pt x="23099" y="8760"/>
                  <a:pt x="23026" y="8760"/>
                </a:cubicBezTo>
                <a:close/>
                <a:moveTo>
                  <a:pt x="617" y="11679"/>
                </a:moveTo>
                <a:cubicBezTo>
                  <a:pt x="468" y="11679"/>
                  <a:pt x="322" y="11737"/>
                  <a:pt x="213" y="11846"/>
                </a:cubicBezTo>
                <a:cubicBezTo>
                  <a:pt x="50" y="12010"/>
                  <a:pt x="1" y="12255"/>
                  <a:pt x="89" y="12468"/>
                </a:cubicBezTo>
                <a:cubicBezTo>
                  <a:pt x="178" y="12682"/>
                  <a:pt x="386" y="12820"/>
                  <a:pt x="617" y="12820"/>
                </a:cubicBezTo>
                <a:cubicBezTo>
                  <a:pt x="931" y="12820"/>
                  <a:pt x="1187" y="12565"/>
                  <a:pt x="1187" y="12249"/>
                </a:cubicBezTo>
                <a:cubicBezTo>
                  <a:pt x="1187" y="12018"/>
                  <a:pt x="1048" y="11810"/>
                  <a:pt x="835" y="11722"/>
                </a:cubicBezTo>
                <a:cubicBezTo>
                  <a:pt x="765" y="11693"/>
                  <a:pt x="691" y="11679"/>
                  <a:pt x="617" y="11679"/>
                </a:cubicBezTo>
                <a:close/>
                <a:moveTo>
                  <a:pt x="3819" y="11678"/>
                </a:moveTo>
                <a:cubicBezTo>
                  <a:pt x="3670" y="11678"/>
                  <a:pt x="3523" y="11736"/>
                  <a:pt x="3414" y="11846"/>
                </a:cubicBezTo>
                <a:cubicBezTo>
                  <a:pt x="3251" y="12009"/>
                  <a:pt x="3202" y="12255"/>
                  <a:pt x="3291" y="12468"/>
                </a:cubicBezTo>
                <a:cubicBezTo>
                  <a:pt x="3380" y="12682"/>
                  <a:pt x="3588" y="12820"/>
                  <a:pt x="3818" y="12820"/>
                </a:cubicBezTo>
                <a:cubicBezTo>
                  <a:pt x="4134" y="12820"/>
                  <a:pt x="4389" y="12565"/>
                  <a:pt x="4389" y="12249"/>
                </a:cubicBezTo>
                <a:cubicBezTo>
                  <a:pt x="4389" y="12018"/>
                  <a:pt x="4249" y="11810"/>
                  <a:pt x="4036" y="11721"/>
                </a:cubicBezTo>
                <a:cubicBezTo>
                  <a:pt x="3966" y="11692"/>
                  <a:pt x="3892" y="11678"/>
                  <a:pt x="3819" y="11678"/>
                </a:cubicBezTo>
                <a:close/>
                <a:moveTo>
                  <a:pt x="7019" y="11678"/>
                </a:moveTo>
                <a:cubicBezTo>
                  <a:pt x="6870" y="11678"/>
                  <a:pt x="6724" y="11736"/>
                  <a:pt x="6614" y="11845"/>
                </a:cubicBezTo>
                <a:cubicBezTo>
                  <a:pt x="6452" y="12009"/>
                  <a:pt x="6402" y="12254"/>
                  <a:pt x="6491" y="12467"/>
                </a:cubicBezTo>
                <a:cubicBezTo>
                  <a:pt x="6579" y="12681"/>
                  <a:pt x="6787" y="12820"/>
                  <a:pt x="7019" y="12820"/>
                </a:cubicBezTo>
                <a:cubicBezTo>
                  <a:pt x="7334" y="12820"/>
                  <a:pt x="7589" y="12565"/>
                  <a:pt x="7590" y="12249"/>
                </a:cubicBezTo>
                <a:cubicBezTo>
                  <a:pt x="7589" y="12018"/>
                  <a:pt x="7451" y="11809"/>
                  <a:pt x="7238" y="11721"/>
                </a:cubicBezTo>
                <a:cubicBezTo>
                  <a:pt x="7167" y="11692"/>
                  <a:pt x="7093" y="11678"/>
                  <a:pt x="7019" y="11678"/>
                </a:cubicBezTo>
                <a:close/>
                <a:moveTo>
                  <a:pt x="10220" y="11679"/>
                </a:moveTo>
                <a:cubicBezTo>
                  <a:pt x="10072" y="11679"/>
                  <a:pt x="9925" y="11737"/>
                  <a:pt x="9816" y="11846"/>
                </a:cubicBezTo>
                <a:cubicBezTo>
                  <a:pt x="9654" y="12010"/>
                  <a:pt x="9605" y="12255"/>
                  <a:pt x="9694" y="12468"/>
                </a:cubicBezTo>
                <a:cubicBezTo>
                  <a:pt x="9782" y="12682"/>
                  <a:pt x="9990" y="12820"/>
                  <a:pt x="10221" y="12820"/>
                </a:cubicBezTo>
                <a:cubicBezTo>
                  <a:pt x="10536" y="12819"/>
                  <a:pt x="10791" y="12565"/>
                  <a:pt x="10791" y="12249"/>
                </a:cubicBezTo>
                <a:cubicBezTo>
                  <a:pt x="10791" y="12018"/>
                  <a:pt x="10651" y="11810"/>
                  <a:pt x="10438" y="11722"/>
                </a:cubicBezTo>
                <a:cubicBezTo>
                  <a:pt x="10368" y="11693"/>
                  <a:pt x="10294" y="11679"/>
                  <a:pt x="10220" y="11679"/>
                </a:cubicBezTo>
                <a:close/>
                <a:moveTo>
                  <a:pt x="13422" y="11679"/>
                </a:moveTo>
                <a:cubicBezTo>
                  <a:pt x="13273" y="11679"/>
                  <a:pt x="13127" y="11737"/>
                  <a:pt x="13018" y="11846"/>
                </a:cubicBezTo>
                <a:cubicBezTo>
                  <a:pt x="12855" y="12010"/>
                  <a:pt x="12807" y="12255"/>
                  <a:pt x="12894" y="12467"/>
                </a:cubicBezTo>
                <a:cubicBezTo>
                  <a:pt x="12982" y="12681"/>
                  <a:pt x="13191" y="12820"/>
                  <a:pt x="13421" y="12820"/>
                </a:cubicBezTo>
                <a:cubicBezTo>
                  <a:pt x="13737" y="12820"/>
                  <a:pt x="13993" y="12565"/>
                  <a:pt x="13993" y="12249"/>
                </a:cubicBezTo>
                <a:cubicBezTo>
                  <a:pt x="13992" y="12018"/>
                  <a:pt x="13853" y="11810"/>
                  <a:pt x="13640" y="11722"/>
                </a:cubicBezTo>
                <a:cubicBezTo>
                  <a:pt x="13569" y="11693"/>
                  <a:pt x="13495" y="11679"/>
                  <a:pt x="13422" y="11679"/>
                </a:cubicBezTo>
                <a:close/>
                <a:moveTo>
                  <a:pt x="16624" y="11678"/>
                </a:moveTo>
                <a:cubicBezTo>
                  <a:pt x="16475" y="11678"/>
                  <a:pt x="16329" y="11736"/>
                  <a:pt x="16219" y="11845"/>
                </a:cubicBezTo>
                <a:cubicBezTo>
                  <a:pt x="16056" y="12009"/>
                  <a:pt x="16007" y="12254"/>
                  <a:pt x="16095" y="12467"/>
                </a:cubicBezTo>
                <a:cubicBezTo>
                  <a:pt x="16184" y="12681"/>
                  <a:pt x="16392" y="12820"/>
                  <a:pt x="16623" y="12820"/>
                </a:cubicBezTo>
                <a:cubicBezTo>
                  <a:pt x="16939" y="12820"/>
                  <a:pt x="17194" y="12565"/>
                  <a:pt x="17194" y="12249"/>
                </a:cubicBezTo>
                <a:cubicBezTo>
                  <a:pt x="17194" y="12018"/>
                  <a:pt x="17056" y="11809"/>
                  <a:pt x="16841" y="11721"/>
                </a:cubicBezTo>
                <a:cubicBezTo>
                  <a:pt x="16771" y="11692"/>
                  <a:pt x="16697" y="11678"/>
                  <a:pt x="16624" y="11678"/>
                </a:cubicBezTo>
                <a:close/>
                <a:moveTo>
                  <a:pt x="19825" y="11678"/>
                </a:moveTo>
                <a:cubicBezTo>
                  <a:pt x="19677" y="11678"/>
                  <a:pt x="19530" y="11736"/>
                  <a:pt x="19421" y="11845"/>
                </a:cubicBezTo>
                <a:cubicBezTo>
                  <a:pt x="19257" y="12009"/>
                  <a:pt x="19209" y="12254"/>
                  <a:pt x="19297" y="12467"/>
                </a:cubicBezTo>
                <a:cubicBezTo>
                  <a:pt x="19386" y="12681"/>
                  <a:pt x="19594" y="12820"/>
                  <a:pt x="19825" y="12820"/>
                </a:cubicBezTo>
                <a:cubicBezTo>
                  <a:pt x="20140" y="12820"/>
                  <a:pt x="20396" y="12565"/>
                  <a:pt x="20396" y="12249"/>
                </a:cubicBezTo>
                <a:cubicBezTo>
                  <a:pt x="20396" y="12018"/>
                  <a:pt x="20256" y="11810"/>
                  <a:pt x="20043" y="11721"/>
                </a:cubicBezTo>
                <a:cubicBezTo>
                  <a:pt x="19973" y="11692"/>
                  <a:pt x="19899" y="11678"/>
                  <a:pt x="19825" y="11678"/>
                </a:cubicBezTo>
                <a:close/>
                <a:moveTo>
                  <a:pt x="23026" y="11679"/>
                </a:moveTo>
                <a:cubicBezTo>
                  <a:pt x="22877" y="11679"/>
                  <a:pt x="22731" y="11737"/>
                  <a:pt x="22622" y="11846"/>
                </a:cubicBezTo>
                <a:cubicBezTo>
                  <a:pt x="22459" y="12010"/>
                  <a:pt x="22410" y="12255"/>
                  <a:pt x="22498" y="12468"/>
                </a:cubicBezTo>
                <a:cubicBezTo>
                  <a:pt x="22587" y="12682"/>
                  <a:pt x="22796" y="12820"/>
                  <a:pt x="23026" y="12820"/>
                </a:cubicBezTo>
                <a:cubicBezTo>
                  <a:pt x="23341" y="12819"/>
                  <a:pt x="23597" y="12565"/>
                  <a:pt x="23597" y="12249"/>
                </a:cubicBezTo>
                <a:cubicBezTo>
                  <a:pt x="23597" y="12018"/>
                  <a:pt x="23457" y="11810"/>
                  <a:pt x="23244" y="11722"/>
                </a:cubicBezTo>
                <a:cubicBezTo>
                  <a:pt x="23173" y="11693"/>
                  <a:pt x="23099" y="11679"/>
                  <a:pt x="23026" y="11679"/>
                </a:cubicBezTo>
                <a:close/>
                <a:moveTo>
                  <a:pt x="617" y="14598"/>
                </a:moveTo>
                <a:cubicBezTo>
                  <a:pt x="469" y="14598"/>
                  <a:pt x="323" y="14656"/>
                  <a:pt x="213" y="14765"/>
                </a:cubicBezTo>
                <a:cubicBezTo>
                  <a:pt x="50" y="14928"/>
                  <a:pt x="1" y="15174"/>
                  <a:pt x="89" y="15387"/>
                </a:cubicBezTo>
                <a:cubicBezTo>
                  <a:pt x="178" y="15601"/>
                  <a:pt x="386" y="15739"/>
                  <a:pt x="617" y="15739"/>
                </a:cubicBezTo>
                <a:cubicBezTo>
                  <a:pt x="931" y="15739"/>
                  <a:pt x="1187" y="15484"/>
                  <a:pt x="1187" y="15169"/>
                </a:cubicBezTo>
                <a:cubicBezTo>
                  <a:pt x="1187" y="14938"/>
                  <a:pt x="1048" y="14730"/>
                  <a:pt x="835" y="14641"/>
                </a:cubicBezTo>
                <a:cubicBezTo>
                  <a:pt x="765" y="14612"/>
                  <a:pt x="691" y="14598"/>
                  <a:pt x="617" y="14598"/>
                </a:cubicBezTo>
                <a:close/>
                <a:moveTo>
                  <a:pt x="3817" y="14597"/>
                </a:moveTo>
                <a:cubicBezTo>
                  <a:pt x="3669" y="14597"/>
                  <a:pt x="3523" y="14655"/>
                  <a:pt x="3414" y="14764"/>
                </a:cubicBezTo>
                <a:cubicBezTo>
                  <a:pt x="3251" y="14928"/>
                  <a:pt x="3202" y="15174"/>
                  <a:pt x="3291" y="15387"/>
                </a:cubicBezTo>
                <a:cubicBezTo>
                  <a:pt x="3380" y="15601"/>
                  <a:pt x="3588" y="15739"/>
                  <a:pt x="3818" y="15739"/>
                </a:cubicBezTo>
                <a:cubicBezTo>
                  <a:pt x="4133" y="15738"/>
                  <a:pt x="4389" y="15484"/>
                  <a:pt x="4389" y="15169"/>
                </a:cubicBezTo>
                <a:cubicBezTo>
                  <a:pt x="4389" y="14937"/>
                  <a:pt x="4250" y="14729"/>
                  <a:pt x="4037" y="14641"/>
                </a:cubicBezTo>
                <a:cubicBezTo>
                  <a:pt x="3966" y="14611"/>
                  <a:pt x="3891" y="14597"/>
                  <a:pt x="3817" y="14597"/>
                </a:cubicBezTo>
                <a:close/>
                <a:moveTo>
                  <a:pt x="7020" y="14597"/>
                </a:moveTo>
                <a:cubicBezTo>
                  <a:pt x="6871" y="14597"/>
                  <a:pt x="6725" y="14655"/>
                  <a:pt x="6615" y="14764"/>
                </a:cubicBezTo>
                <a:cubicBezTo>
                  <a:pt x="6452" y="14927"/>
                  <a:pt x="6402" y="15173"/>
                  <a:pt x="6491" y="15386"/>
                </a:cubicBezTo>
                <a:cubicBezTo>
                  <a:pt x="6579" y="15600"/>
                  <a:pt x="6787" y="15739"/>
                  <a:pt x="7019" y="15739"/>
                </a:cubicBezTo>
                <a:cubicBezTo>
                  <a:pt x="7334" y="15739"/>
                  <a:pt x="7589" y="15484"/>
                  <a:pt x="7590" y="15169"/>
                </a:cubicBezTo>
                <a:cubicBezTo>
                  <a:pt x="7590" y="14937"/>
                  <a:pt x="7451" y="14729"/>
                  <a:pt x="7238" y="14640"/>
                </a:cubicBezTo>
                <a:cubicBezTo>
                  <a:pt x="7167" y="14611"/>
                  <a:pt x="7093" y="14597"/>
                  <a:pt x="7020" y="14597"/>
                </a:cubicBezTo>
                <a:close/>
                <a:moveTo>
                  <a:pt x="10221" y="14598"/>
                </a:moveTo>
                <a:cubicBezTo>
                  <a:pt x="10072" y="14598"/>
                  <a:pt x="9926" y="14656"/>
                  <a:pt x="9817" y="14765"/>
                </a:cubicBezTo>
                <a:cubicBezTo>
                  <a:pt x="9654" y="14929"/>
                  <a:pt x="9605" y="15174"/>
                  <a:pt x="9694" y="15387"/>
                </a:cubicBezTo>
                <a:cubicBezTo>
                  <a:pt x="9782" y="15601"/>
                  <a:pt x="9990" y="15739"/>
                  <a:pt x="10221" y="15739"/>
                </a:cubicBezTo>
                <a:cubicBezTo>
                  <a:pt x="10536" y="15738"/>
                  <a:pt x="10791" y="15484"/>
                  <a:pt x="10791" y="15169"/>
                </a:cubicBezTo>
                <a:cubicBezTo>
                  <a:pt x="10791" y="14937"/>
                  <a:pt x="10652" y="14729"/>
                  <a:pt x="10439" y="14641"/>
                </a:cubicBezTo>
                <a:cubicBezTo>
                  <a:pt x="10369" y="14612"/>
                  <a:pt x="10295" y="14598"/>
                  <a:pt x="10221" y="14598"/>
                </a:cubicBezTo>
                <a:close/>
                <a:moveTo>
                  <a:pt x="13422" y="14598"/>
                </a:moveTo>
                <a:cubicBezTo>
                  <a:pt x="13273" y="14598"/>
                  <a:pt x="13127" y="14656"/>
                  <a:pt x="13019" y="14765"/>
                </a:cubicBezTo>
                <a:cubicBezTo>
                  <a:pt x="12855" y="14928"/>
                  <a:pt x="12807" y="15173"/>
                  <a:pt x="12894" y="15386"/>
                </a:cubicBezTo>
                <a:cubicBezTo>
                  <a:pt x="12982" y="15600"/>
                  <a:pt x="13191" y="15739"/>
                  <a:pt x="13421" y="15739"/>
                </a:cubicBezTo>
                <a:cubicBezTo>
                  <a:pt x="13736" y="15739"/>
                  <a:pt x="13992" y="15484"/>
                  <a:pt x="13993" y="15169"/>
                </a:cubicBezTo>
                <a:cubicBezTo>
                  <a:pt x="13993" y="14938"/>
                  <a:pt x="13853" y="14730"/>
                  <a:pt x="13640" y="14641"/>
                </a:cubicBezTo>
                <a:cubicBezTo>
                  <a:pt x="13569" y="14612"/>
                  <a:pt x="13495" y="14598"/>
                  <a:pt x="13422" y="14598"/>
                </a:cubicBezTo>
                <a:close/>
                <a:moveTo>
                  <a:pt x="16624" y="14597"/>
                </a:moveTo>
                <a:cubicBezTo>
                  <a:pt x="16475" y="14597"/>
                  <a:pt x="16329" y="14655"/>
                  <a:pt x="16219" y="14764"/>
                </a:cubicBezTo>
                <a:cubicBezTo>
                  <a:pt x="16056" y="14927"/>
                  <a:pt x="16007" y="15173"/>
                  <a:pt x="16095" y="15386"/>
                </a:cubicBezTo>
                <a:cubicBezTo>
                  <a:pt x="16184" y="15600"/>
                  <a:pt x="16392" y="15739"/>
                  <a:pt x="16623" y="15739"/>
                </a:cubicBezTo>
                <a:cubicBezTo>
                  <a:pt x="16939" y="15739"/>
                  <a:pt x="17194" y="15484"/>
                  <a:pt x="17194" y="15169"/>
                </a:cubicBezTo>
                <a:cubicBezTo>
                  <a:pt x="17194" y="14937"/>
                  <a:pt x="17056" y="14729"/>
                  <a:pt x="16842" y="14640"/>
                </a:cubicBezTo>
                <a:cubicBezTo>
                  <a:pt x="16772" y="14611"/>
                  <a:pt x="16698" y="14597"/>
                  <a:pt x="16624" y="14597"/>
                </a:cubicBezTo>
                <a:close/>
                <a:moveTo>
                  <a:pt x="19825" y="14597"/>
                </a:moveTo>
                <a:cubicBezTo>
                  <a:pt x="19677" y="14597"/>
                  <a:pt x="19530" y="14655"/>
                  <a:pt x="19421" y="14764"/>
                </a:cubicBezTo>
                <a:cubicBezTo>
                  <a:pt x="19257" y="14928"/>
                  <a:pt x="19209" y="15173"/>
                  <a:pt x="19297" y="15386"/>
                </a:cubicBezTo>
                <a:cubicBezTo>
                  <a:pt x="19386" y="15600"/>
                  <a:pt x="19594" y="15739"/>
                  <a:pt x="19825" y="15739"/>
                </a:cubicBezTo>
                <a:cubicBezTo>
                  <a:pt x="20139" y="15739"/>
                  <a:pt x="20395" y="15484"/>
                  <a:pt x="20396" y="15169"/>
                </a:cubicBezTo>
                <a:cubicBezTo>
                  <a:pt x="20396" y="14937"/>
                  <a:pt x="20257" y="14729"/>
                  <a:pt x="20043" y="14640"/>
                </a:cubicBezTo>
                <a:cubicBezTo>
                  <a:pt x="19973" y="14611"/>
                  <a:pt x="19899" y="14597"/>
                  <a:pt x="19825" y="14597"/>
                </a:cubicBezTo>
                <a:close/>
                <a:moveTo>
                  <a:pt x="23026" y="14598"/>
                </a:moveTo>
                <a:cubicBezTo>
                  <a:pt x="22877" y="14598"/>
                  <a:pt x="22731" y="14656"/>
                  <a:pt x="22622" y="14765"/>
                </a:cubicBezTo>
                <a:cubicBezTo>
                  <a:pt x="22459" y="14929"/>
                  <a:pt x="22410" y="15174"/>
                  <a:pt x="22498" y="15387"/>
                </a:cubicBezTo>
                <a:cubicBezTo>
                  <a:pt x="22587" y="15601"/>
                  <a:pt x="22796" y="15739"/>
                  <a:pt x="23026" y="15739"/>
                </a:cubicBezTo>
                <a:cubicBezTo>
                  <a:pt x="23341" y="15738"/>
                  <a:pt x="23597" y="15484"/>
                  <a:pt x="23597" y="15169"/>
                </a:cubicBezTo>
                <a:cubicBezTo>
                  <a:pt x="23597" y="14937"/>
                  <a:pt x="23457" y="14729"/>
                  <a:pt x="23244" y="14641"/>
                </a:cubicBezTo>
                <a:cubicBezTo>
                  <a:pt x="23173" y="14612"/>
                  <a:pt x="23099" y="14598"/>
                  <a:pt x="23026" y="14598"/>
                </a:cubicBezTo>
                <a:close/>
                <a:moveTo>
                  <a:pt x="617" y="17517"/>
                </a:moveTo>
                <a:cubicBezTo>
                  <a:pt x="469" y="17517"/>
                  <a:pt x="323" y="17575"/>
                  <a:pt x="213" y="17684"/>
                </a:cubicBezTo>
                <a:cubicBezTo>
                  <a:pt x="50" y="17847"/>
                  <a:pt x="1" y="18093"/>
                  <a:pt x="89" y="18306"/>
                </a:cubicBezTo>
                <a:cubicBezTo>
                  <a:pt x="178" y="18520"/>
                  <a:pt x="386" y="18658"/>
                  <a:pt x="617" y="18658"/>
                </a:cubicBezTo>
                <a:cubicBezTo>
                  <a:pt x="931" y="18658"/>
                  <a:pt x="1187" y="18403"/>
                  <a:pt x="1187" y="18088"/>
                </a:cubicBezTo>
                <a:cubicBezTo>
                  <a:pt x="1187" y="17857"/>
                  <a:pt x="1048" y="17649"/>
                  <a:pt x="835" y="17560"/>
                </a:cubicBezTo>
                <a:cubicBezTo>
                  <a:pt x="765" y="17531"/>
                  <a:pt x="691" y="17517"/>
                  <a:pt x="617" y="17517"/>
                </a:cubicBezTo>
                <a:close/>
                <a:moveTo>
                  <a:pt x="3817" y="17516"/>
                </a:moveTo>
                <a:cubicBezTo>
                  <a:pt x="3669" y="17516"/>
                  <a:pt x="3523" y="17574"/>
                  <a:pt x="3414" y="17683"/>
                </a:cubicBezTo>
                <a:cubicBezTo>
                  <a:pt x="3251" y="17847"/>
                  <a:pt x="3202" y="18092"/>
                  <a:pt x="3291" y="18306"/>
                </a:cubicBezTo>
                <a:cubicBezTo>
                  <a:pt x="3379" y="18520"/>
                  <a:pt x="3588" y="18658"/>
                  <a:pt x="3818" y="18658"/>
                </a:cubicBezTo>
                <a:cubicBezTo>
                  <a:pt x="4133" y="18657"/>
                  <a:pt x="4389" y="18403"/>
                  <a:pt x="4389" y="18088"/>
                </a:cubicBezTo>
                <a:cubicBezTo>
                  <a:pt x="4389" y="17856"/>
                  <a:pt x="4250" y="17648"/>
                  <a:pt x="4037" y="17560"/>
                </a:cubicBezTo>
                <a:cubicBezTo>
                  <a:pt x="3966" y="17531"/>
                  <a:pt x="3891" y="17516"/>
                  <a:pt x="3817" y="17516"/>
                </a:cubicBezTo>
                <a:close/>
                <a:moveTo>
                  <a:pt x="7020" y="17516"/>
                </a:moveTo>
                <a:cubicBezTo>
                  <a:pt x="6871" y="17516"/>
                  <a:pt x="6725" y="17574"/>
                  <a:pt x="6615" y="17683"/>
                </a:cubicBezTo>
                <a:cubicBezTo>
                  <a:pt x="6452" y="17846"/>
                  <a:pt x="6402" y="18092"/>
                  <a:pt x="6491" y="18305"/>
                </a:cubicBezTo>
                <a:cubicBezTo>
                  <a:pt x="6579" y="18519"/>
                  <a:pt x="6787" y="18658"/>
                  <a:pt x="7019" y="18658"/>
                </a:cubicBezTo>
                <a:cubicBezTo>
                  <a:pt x="7334" y="18658"/>
                  <a:pt x="7589" y="18403"/>
                  <a:pt x="7590" y="18088"/>
                </a:cubicBezTo>
                <a:cubicBezTo>
                  <a:pt x="7590" y="17856"/>
                  <a:pt x="7451" y="17648"/>
                  <a:pt x="7238" y="17559"/>
                </a:cubicBezTo>
                <a:cubicBezTo>
                  <a:pt x="7167" y="17530"/>
                  <a:pt x="7093" y="17516"/>
                  <a:pt x="7020" y="17516"/>
                </a:cubicBezTo>
                <a:close/>
                <a:moveTo>
                  <a:pt x="10221" y="17517"/>
                </a:moveTo>
                <a:cubicBezTo>
                  <a:pt x="10072" y="17517"/>
                  <a:pt x="9926" y="17575"/>
                  <a:pt x="9817" y="17684"/>
                </a:cubicBezTo>
                <a:cubicBezTo>
                  <a:pt x="9654" y="17848"/>
                  <a:pt x="9605" y="18093"/>
                  <a:pt x="9694" y="18306"/>
                </a:cubicBezTo>
                <a:cubicBezTo>
                  <a:pt x="9782" y="18520"/>
                  <a:pt x="9990" y="18658"/>
                  <a:pt x="10221" y="18658"/>
                </a:cubicBezTo>
                <a:cubicBezTo>
                  <a:pt x="10535" y="18657"/>
                  <a:pt x="10791" y="18403"/>
                  <a:pt x="10791" y="18088"/>
                </a:cubicBezTo>
                <a:cubicBezTo>
                  <a:pt x="10791" y="17857"/>
                  <a:pt x="10652" y="17648"/>
                  <a:pt x="10439" y="17560"/>
                </a:cubicBezTo>
                <a:cubicBezTo>
                  <a:pt x="10369" y="17531"/>
                  <a:pt x="10295" y="17517"/>
                  <a:pt x="10221" y="17517"/>
                </a:cubicBezTo>
                <a:close/>
                <a:moveTo>
                  <a:pt x="13422" y="17517"/>
                </a:moveTo>
                <a:cubicBezTo>
                  <a:pt x="13273" y="17517"/>
                  <a:pt x="13127" y="17575"/>
                  <a:pt x="13019" y="17684"/>
                </a:cubicBezTo>
                <a:cubicBezTo>
                  <a:pt x="12855" y="17847"/>
                  <a:pt x="12807" y="18092"/>
                  <a:pt x="12894" y="18305"/>
                </a:cubicBezTo>
                <a:cubicBezTo>
                  <a:pt x="12982" y="18519"/>
                  <a:pt x="13191" y="18658"/>
                  <a:pt x="13421" y="18658"/>
                </a:cubicBezTo>
                <a:cubicBezTo>
                  <a:pt x="13736" y="18658"/>
                  <a:pt x="13992" y="18403"/>
                  <a:pt x="13993" y="18088"/>
                </a:cubicBezTo>
                <a:cubicBezTo>
                  <a:pt x="13993" y="17857"/>
                  <a:pt x="13853" y="17649"/>
                  <a:pt x="13640" y="17560"/>
                </a:cubicBezTo>
                <a:cubicBezTo>
                  <a:pt x="13569" y="17531"/>
                  <a:pt x="13495" y="17517"/>
                  <a:pt x="13422" y="17517"/>
                </a:cubicBezTo>
                <a:close/>
                <a:moveTo>
                  <a:pt x="16624" y="17516"/>
                </a:moveTo>
                <a:cubicBezTo>
                  <a:pt x="16475" y="17516"/>
                  <a:pt x="16329" y="17574"/>
                  <a:pt x="16219" y="17683"/>
                </a:cubicBezTo>
                <a:cubicBezTo>
                  <a:pt x="16056" y="17846"/>
                  <a:pt x="16007" y="18092"/>
                  <a:pt x="16095" y="18305"/>
                </a:cubicBezTo>
                <a:cubicBezTo>
                  <a:pt x="16184" y="18519"/>
                  <a:pt x="16392" y="18658"/>
                  <a:pt x="16623" y="18658"/>
                </a:cubicBezTo>
                <a:cubicBezTo>
                  <a:pt x="16938" y="18658"/>
                  <a:pt x="17193" y="18403"/>
                  <a:pt x="17194" y="18088"/>
                </a:cubicBezTo>
                <a:cubicBezTo>
                  <a:pt x="17194" y="17856"/>
                  <a:pt x="17056" y="17648"/>
                  <a:pt x="16842" y="17559"/>
                </a:cubicBezTo>
                <a:cubicBezTo>
                  <a:pt x="16772" y="17530"/>
                  <a:pt x="16698" y="17516"/>
                  <a:pt x="16624" y="17516"/>
                </a:cubicBezTo>
                <a:close/>
                <a:moveTo>
                  <a:pt x="19824" y="17516"/>
                </a:moveTo>
                <a:cubicBezTo>
                  <a:pt x="19676" y="17516"/>
                  <a:pt x="19530" y="17574"/>
                  <a:pt x="19421" y="17683"/>
                </a:cubicBezTo>
                <a:cubicBezTo>
                  <a:pt x="19257" y="17847"/>
                  <a:pt x="19209" y="18092"/>
                  <a:pt x="19297" y="18305"/>
                </a:cubicBezTo>
                <a:cubicBezTo>
                  <a:pt x="19385" y="18519"/>
                  <a:pt x="19594" y="18658"/>
                  <a:pt x="19825" y="18658"/>
                </a:cubicBezTo>
                <a:cubicBezTo>
                  <a:pt x="20139" y="18658"/>
                  <a:pt x="20395" y="18403"/>
                  <a:pt x="20396" y="18088"/>
                </a:cubicBezTo>
                <a:cubicBezTo>
                  <a:pt x="20396" y="17856"/>
                  <a:pt x="20257" y="17648"/>
                  <a:pt x="20044" y="17560"/>
                </a:cubicBezTo>
                <a:cubicBezTo>
                  <a:pt x="19973" y="17531"/>
                  <a:pt x="19898" y="17516"/>
                  <a:pt x="19824" y="17516"/>
                </a:cubicBezTo>
                <a:close/>
                <a:moveTo>
                  <a:pt x="23026" y="17517"/>
                </a:moveTo>
                <a:cubicBezTo>
                  <a:pt x="22877" y="17517"/>
                  <a:pt x="22731" y="17575"/>
                  <a:pt x="22622" y="17684"/>
                </a:cubicBezTo>
                <a:cubicBezTo>
                  <a:pt x="22459" y="17848"/>
                  <a:pt x="22410" y="18093"/>
                  <a:pt x="22498" y="18306"/>
                </a:cubicBezTo>
                <a:cubicBezTo>
                  <a:pt x="22587" y="18520"/>
                  <a:pt x="22796" y="18658"/>
                  <a:pt x="23026" y="18658"/>
                </a:cubicBezTo>
                <a:cubicBezTo>
                  <a:pt x="23341" y="18657"/>
                  <a:pt x="23596" y="18403"/>
                  <a:pt x="23597" y="18088"/>
                </a:cubicBezTo>
                <a:cubicBezTo>
                  <a:pt x="23597" y="17857"/>
                  <a:pt x="23458" y="17648"/>
                  <a:pt x="23244" y="17560"/>
                </a:cubicBezTo>
                <a:cubicBezTo>
                  <a:pt x="23173" y="17531"/>
                  <a:pt x="23099" y="17517"/>
                  <a:pt x="23026" y="17517"/>
                </a:cubicBezTo>
                <a:close/>
                <a:moveTo>
                  <a:pt x="617" y="20436"/>
                </a:moveTo>
                <a:cubicBezTo>
                  <a:pt x="469" y="20436"/>
                  <a:pt x="323" y="20494"/>
                  <a:pt x="213" y="20603"/>
                </a:cubicBezTo>
                <a:cubicBezTo>
                  <a:pt x="50" y="20767"/>
                  <a:pt x="1" y="21012"/>
                  <a:pt x="89" y="21226"/>
                </a:cubicBezTo>
                <a:cubicBezTo>
                  <a:pt x="178" y="21439"/>
                  <a:pt x="386" y="21577"/>
                  <a:pt x="617" y="21577"/>
                </a:cubicBezTo>
                <a:cubicBezTo>
                  <a:pt x="931" y="21577"/>
                  <a:pt x="1187" y="21322"/>
                  <a:pt x="1187" y="21007"/>
                </a:cubicBezTo>
                <a:cubicBezTo>
                  <a:pt x="1187" y="20776"/>
                  <a:pt x="1048" y="20568"/>
                  <a:pt x="835" y="20479"/>
                </a:cubicBezTo>
                <a:cubicBezTo>
                  <a:pt x="765" y="20450"/>
                  <a:pt x="691" y="20436"/>
                  <a:pt x="617" y="20436"/>
                </a:cubicBezTo>
                <a:close/>
                <a:moveTo>
                  <a:pt x="3818" y="20435"/>
                </a:moveTo>
                <a:cubicBezTo>
                  <a:pt x="3669" y="20435"/>
                  <a:pt x="3523" y="20494"/>
                  <a:pt x="3414" y="20602"/>
                </a:cubicBezTo>
                <a:cubicBezTo>
                  <a:pt x="3251" y="20766"/>
                  <a:pt x="3202" y="21012"/>
                  <a:pt x="3291" y="21226"/>
                </a:cubicBezTo>
                <a:cubicBezTo>
                  <a:pt x="3380" y="21439"/>
                  <a:pt x="3588" y="21577"/>
                  <a:pt x="3818" y="21577"/>
                </a:cubicBezTo>
                <a:cubicBezTo>
                  <a:pt x="4133" y="21577"/>
                  <a:pt x="4389" y="21322"/>
                  <a:pt x="4389" y="21007"/>
                </a:cubicBezTo>
                <a:cubicBezTo>
                  <a:pt x="4389" y="20775"/>
                  <a:pt x="4250" y="20567"/>
                  <a:pt x="4037" y="20479"/>
                </a:cubicBezTo>
                <a:cubicBezTo>
                  <a:pt x="3966" y="20450"/>
                  <a:pt x="3892" y="20435"/>
                  <a:pt x="3818" y="20435"/>
                </a:cubicBezTo>
                <a:close/>
                <a:moveTo>
                  <a:pt x="7020" y="20435"/>
                </a:moveTo>
                <a:cubicBezTo>
                  <a:pt x="6871" y="20435"/>
                  <a:pt x="6725" y="20493"/>
                  <a:pt x="6615" y="20602"/>
                </a:cubicBezTo>
                <a:cubicBezTo>
                  <a:pt x="6452" y="20766"/>
                  <a:pt x="6402" y="21011"/>
                  <a:pt x="6491" y="21224"/>
                </a:cubicBezTo>
                <a:cubicBezTo>
                  <a:pt x="6579" y="21438"/>
                  <a:pt x="6787" y="21577"/>
                  <a:pt x="7019" y="21577"/>
                </a:cubicBezTo>
                <a:cubicBezTo>
                  <a:pt x="7334" y="21577"/>
                  <a:pt x="7589" y="21322"/>
                  <a:pt x="7590" y="21007"/>
                </a:cubicBezTo>
                <a:cubicBezTo>
                  <a:pt x="7590" y="20775"/>
                  <a:pt x="7451" y="20567"/>
                  <a:pt x="7238" y="20478"/>
                </a:cubicBezTo>
                <a:cubicBezTo>
                  <a:pt x="7167" y="20449"/>
                  <a:pt x="7093" y="20435"/>
                  <a:pt x="7020" y="20435"/>
                </a:cubicBezTo>
                <a:close/>
                <a:moveTo>
                  <a:pt x="10221" y="20436"/>
                </a:moveTo>
                <a:cubicBezTo>
                  <a:pt x="10072" y="20436"/>
                  <a:pt x="9926" y="20494"/>
                  <a:pt x="9817" y="20603"/>
                </a:cubicBezTo>
                <a:cubicBezTo>
                  <a:pt x="9654" y="20767"/>
                  <a:pt x="9605" y="21012"/>
                  <a:pt x="9694" y="21226"/>
                </a:cubicBezTo>
                <a:cubicBezTo>
                  <a:pt x="9782" y="21439"/>
                  <a:pt x="9990" y="21577"/>
                  <a:pt x="10221" y="21577"/>
                </a:cubicBezTo>
                <a:cubicBezTo>
                  <a:pt x="10535" y="21576"/>
                  <a:pt x="10791" y="21322"/>
                  <a:pt x="10791" y="21007"/>
                </a:cubicBezTo>
                <a:cubicBezTo>
                  <a:pt x="10791" y="20776"/>
                  <a:pt x="10652" y="20567"/>
                  <a:pt x="10439" y="20479"/>
                </a:cubicBezTo>
                <a:cubicBezTo>
                  <a:pt x="10369" y="20450"/>
                  <a:pt x="10295" y="20436"/>
                  <a:pt x="10221" y="20436"/>
                </a:cubicBezTo>
                <a:close/>
                <a:moveTo>
                  <a:pt x="13422" y="20436"/>
                </a:moveTo>
                <a:cubicBezTo>
                  <a:pt x="13273" y="20436"/>
                  <a:pt x="13127" y="20494"/>
                  <a:pt x="13019" y="20603"/>
                </a:cubicBezTo>
                <a:cubicBezTo>
                  <a:pt x="12855" y="20766"/>
                  <a:pt x="12807" y="21011"/>
                  <a:pt x="12894" y="21224"/>
                </a:cubicBezTo>
                <a:cubicBezTo>
                  <a:pt x="12982" y="21438"/>
                  <a:pt x="13191" y="21577"/>
                  <a:pt x="13421" y="21577"/>
                </a:cubicBezTo>
                <a:cubicBezTo>
                  <a:pt x="13736" y="21577"/>
                  <a:pt x="13992" y="21322"/>
                  <a:pt x="13993" y="21007"/>
                </a:cubicBezTo>
                <a:cubicBezTo>
                  <a:pt x="13993" y="20776"/>
                  <a:pt x="13853" y="20568"/>
                  <a:pt x="13640" y="20479"/>
                </a:cubicBezTo>
                <a:cubicBezTo>
                  <a:pt x="13569" y="20450"/>
                  <a:pt x="13495" y="20436"/>
                  <a:pt x="13422" y="20436"/>
                </a:cubicBezTo>
                <a:close/>
                <a:moveTo>
                  <a:pt x="16624" y="20435"/>
                </a:moveTo>
                <a:cubicBezTo>
                  <a:pt x="16475" y="20435"/>
                  <a:pt x="16329" y="20493"/>
                  <a:pt x="16219" y="20602"/>
                </a:cubicBezTo>
                <a:cubicBezTo>
                  <a:pt x="16056" y="20765"/>
                  <a:pt x="16007" y="21011"/>
                  <a:pt x="16095" y="21224"/>
                </a:cubicBezTo>
                <a:cubicBezTo>
                  <a:pt x="16184" y="21438"/>
                  <a:pt x="16392" y="21577"/>
                  <a:pt x="16623" y="21577"/>
                </a:cubicBezTo>
                <a:cubicBezTo>
                  <a:pt x="16939" y="21577"/>
                  <a:pt x="17193" y="21322"/>
                  <a:pt x="17194" y="21007"/>
                </a:cubicBezTo>
                <a:cubicBezTo>
                  <a:pt x="17194" y="20775"/>
                  <a:pt x="17056" y="20567"/>
                  <a:pt x="16842" y="20478"/>
                </a:cubicBezTo>
                <a:cubicBezTo>
                  <a:pt x="16772" y="20449"/>
                  <a:pt x="16698" y="20435"/>
                  <a:pt x="16624" y="20435"/>
                </a:cubicBezTo>
                <a:close/>
                <a:moveTo>
                  <a:pt x="19824" y="20435"/>
                </a:moveTo>
                <a:cubicBezTo>
                  <a:pt x="19676" y="20435"/>
                  <a:pt x="19530" y="20493"/>
                  <a:pt x="19421" y="20602"/>
                </a:cubicBezTo>
                <a:cubicBezTo>
                  <a:pt x="19257" y="20766"/>
                  <a:pt x="19209" y="21011"/>
                  <a:pt x="19297" y="21224"/>
                </a:cubicBezTo>
                <a:cubicBezTo>
                  <a:pt x="19386" y="21438"/>
                  <a:pt x="19594" y="21577"/>
                  <a:pt x="19825" y="21577"/>
                </a:cubicBezTo>
                <a:cubicBezTo>
                  <a:pt x="20139" y="21577"/>
                  <a:pt x="20395" y="21322"/>
                  <a:pt x="20396" y="21007"/>
                </a:cubicBezTo>
                <a:cubicBezTo>
                  <a:pt x="20396" y="20775"/>
                  <a:pt x="20257" y="20567"/>
                  <a:pt x="20043" y="20479"/>
                </a:cubicBezTo>
                <a:cubicBezTo>
                  <a:pt x="19972" y="20450"/>
                  <a:pt x="19898" y="20435"/>
                  <a:pt x="19824" y="20435"/>
                </a:cubicBezTo>
                <a:close/>
                <a:moveTo>
                  <a:pt x="23026" y="20436"/>
                </a:moveTo>
                <a:cubicBezTo>
                  <a:pt x="22877" y="20436"/>
                  <a:pt x="22731" y="20494"/>
                  <a:pt x="22622" y="20603"/>
                </a:cubicBezTo>
                <a:cubicBezTo>
                  <a:pt x="22459" y="20767"/>
                  <a:pt x="22410" y="21012"/>
                  <a:pt x="22498" y="21226"/>
                </a:cubicBezTo>
                <a:cubicBezTo>
                  <a:pt x="22587" y="21439"/>
                  <a:pt x="22796" y="21577"/>
                  <a:pt x="23026" y="21577"/>
                </a:cubicBezTo>
                <a:cubicBezTo>
                  <a:pt x="23341" y="21576"/>
                  <a:pt x="23596" y="21322"/>
                  <a:pt x="23597" y="21007"/>
                </a:cubicBezTo>
                <a:cubicBezTo>
                  <a:pt x="23597" y="20776"/>
                  <a:pt x="23457" y="20567"/>
                  <a:pt x="23244" y="20479"/>
                </a:cubicBezTo>
                <a:cubicBezTo>
                  <a:pt x="23173" y="20450"/>
                  <a:pt x="23099" y="20436"/>
                  <a:pt x="23026" y="20436"/>
                </a:cubicBezTo>
                <a:close/>
                <a:moveTo>
                  <a:pt x="13422" y="23356"/>
                </a:moveTo>
                <a:cubicBezTo>
                  <a:pt x="13273" y="23356"/>
                  <a:pt x="13127" y="23414"/>
                  <a:pt x="13018" y="23522"/>
                </a:cubicBezTo>
                <a:cubicBezTo>
                  <a:pt x="12855" y="23686"/>
                  <a:pt x="12807" y="23931"/>
                  <a:pt x="12894" y="24145"/>
                </a:cubicBezTo>
                <a:cubicBezTo>
                  <a:pt x="12982" y="24358"/>
                  <a:pt x="13191" y="24497"/>
                  <a:pt x="13421" y="24497"/>
                </a:cubicBezTo>
                <a:cubicBezTo>
                  <a:pt x="13737" y="24497"/>
                  <a:pt x="13993" y="24241"/>
                  <a:pt x="13993" y="23926"/>
                </a:cubicBezTo>
                <a:lnTo>
                  <a:pt x="13993" y="23925"/>
                </a:lnTo>
                <a:cubicBezTo>
                  <a:pt x="13992" y="23694"/>
                  <a:pt x="13853" y="23487"/>
                  <a:pt x="13640" y="23399"/>
                </a:cubicBezTo>
                <a:cubicBezTo>
                  <a:pt x="13569" y="23370"/>
                  <a:pt x="13495" y="23356"/>
                  <a:pt x="13422" y="23356"/>
                </a:cubicBezTo>
                <a:close/>
                <a:moveTo>
                  <a:pt x="16624" y="23354"/>
                </a:moveTo>
                <a:cubicBezTo>
                  <a:pt x="16475" y="23354"/>
                  <a:pt x="16329" y="23412"/>
                  <a:pt x="16219" y="23521"/>
                </a:cubicBezTo>
                <a:cubicBezTo>
                  <a:pt x="16056" y="23685"/>
                  <a:pt x="16007" y="23930"/>
                  <a:pt x="16095" y="24145"/>
                </a:cubicBezTo>
                <a:cubicBezTo>
                  <a:pt x="16184" y="24358"/>
                  <a:pt x="16392" y="24497"/>
                  <a:pt x="16623" y="24497"/>
                </a:cubicBezTo>
                <a:cubicBezTo>
                  <a:pt x="16939" y="24497"/>
                  <a:pt x="17194" y="24241"/>
                  <a:pt x="17194" y="23926"/>
                </a:cubicBezTo>
                <a:lnTo>
                  <a:pt x="17194" y="23925"/>
                </a:lnTo>
                <a:cubicBezTo>
                  <a:pt x="17194" y="23694"/>
                  <a:pt x="17056" y="23486"/>
                  <a:pt x="16841" y="23397"/>
                </a:cubicBezTo>
                <a:cubicBezTo>
                  <a:pt x="16771" y="23368"/>
                  <a:pt x="16697" y="23354"/>
                  <a:pt x="16624" y="23354"/>
                </a:cubicBezTo>
                <a:close/>
                <a:moveTo>
                  <a:pt x="19825" y="23355"/>
                </a:moveTo>
                <a:cubicBezTo>
                  <a:pt x="19676" y="23355"/>
                  <a:pt x="19530" y="23413"/>
                  <a:pt x="19421" y="23521"/>
                </a:cubicBezTo>
                <a:cubicBezTo>
                  <a:pt x="19257" y="23685"/>
                  <a:pt x="19209" y="23930"/>
                  <a:pt x="19297" y="24145"/>
                </a:cubicBezTo>
                <a:cubicBezTo>
                  <a:pt x="19386" y="24358"/>
                  <a:pt x="19594" y="24497"/>
                  <a:pt x="19825" y="24497"/>
                </a:cubicBezTo>
                <a:cubicBezTo>
                  <a:pt x="20140" y="24497"/>
                  <a:pt x="20396" y="24241"/>
                  <a:pt x="20396" y="23926"/>
                </a:cubicBezTo>
                <a:lnTo>
                  <a:pt x="20396" y="23925"/>
                </a:lnTo>
                <a:cubicBezTo>
                  <a:pt x="20396" y="23694"/>
                  <a:pt x="20256" y="23486"/>
                  <a:pt x="20043" y="23398"/>
                </a:cubicBezTo>
                <a:cubicBezTo>
                  <a:pt x="19973" y="23369"/>
                  <a:pt x="19898" y="23355"/>
                  <a:pt x="19825" y="23355"/>
                </a:cubicBezTo>
                <a:close/>
                <a:moveTo>
                  <a:pt x="10221" y="23355"/>
                </a:moveTo>
                <a:cubicBezTo>
                  <a:pt x="10072" y="23355"/>
                  <a:pt x="9926" y="23413"/>
                  <a:pt x="9816" y="23522"/>
                </a:cubicBezTo>
                <a:cubicBezTo>
                  <a:pt x="9654" y="23686"/>
                  <a:pt x="9605" y="23932"/>
                  <a:pt x="9694" y="24145"/>
                </a:cubicBezTo>
                <a:cubicBezTo>
                  <a:pt x="9782" y="24357"/>
                  <a:pt x="9988" y="24497"/>
                  <a:pt x="10218" y="24497"/>
                </a:cubicBezTo>
                <a:cubicBezTo>
                  <a:pt x="10219" y="24497"/>
                  <a:pt x="10220" y="24497"/>
                  <a:pt x="10221" y="24497"/>
                </a:cubicBezTo>
                <a:cubicBezTo>
                  <a:pt x="10536" y="24497"/>
                  <a:pt x="10791" y="24241"/>
                  <a:pt x="10791" y="23926"/>
                </a:cubicBezTo>
                <a:lnTo>
                  <a:pt x="10791" y="23925"/>
                </a:lnTo>
                <a:cubicBezTo>
                  <a:pt x="10791" y="23694"/>
                  <a:pt x="10651" y="23486"/>
                  <a:pt x="10438" y="23398"/>
                </a:cubicBezTo>
                <a:cubicBezTo>
                  <a:pt x="10368" y="23369"/>
                  <a:pt x="10294" y="23355"/>
                  <a:pt x="10221" y="23355"/>
                </a:cubicBezTo>
                <a:close/>
                <a:moveTo>
                  <a:pt x="616" y="23356"/>
                </a:moveTo>
                <a:cubicBezTo>
                  <a:pt x="468" y="23356"/>
                  <a:pt x="322" y="23414"/>
                  <a:pt x="213" y="23524"/>
                </a:cubicBezTo>
                <a:cubicBezTo>
                  <a:pt x="50" y="23687"/>
                  <a:pt x="1" y="23932"/>
                  <a:pt x="89" y="24146"/>
                </a:cubicBezTo>
                <a:cubicBezTo>
                  <a:pt x="178" y="24359"/>
                  <a:pt x="386" y="24498"/>
                  <a:pt x="617" y="24498"/>
                </a:cubicBezTo>
                <a:cubicBezTo>
                  <a:pt x="933" y="24498"/>
                  <a:pt x="1188" y="24242"/>
                  <a:pt x="1187" y="23926"/>
                </a:cubicBezTo>
                <a:cubicBezTo>
                  <a:pt x="1187" y="23695"/>
                  <a:pt x="1047" y="23487"/>
                  <a:pt x="834" y="23399"/>
                </a:cubicBezTo>
                <a:cubicBezTo>
                  <a:pt x="764" y="23370"/>
                  <a:pt x="690" y="23356"/>
                  <a:pt x="616" y="23356"/>
                </a:cubicBezTo>
                <a:close/>
                <a:moveTo>
                  <a:pt x="3818" y="23355"/>
                </a:moveTo>
                <a:cubicBezTo>
                  <a:pt x="3669" y="23355"/>
                  <a:pt x="3523" y="23414"/>
                  <a:pt x="3414" y="23524"/>
                </a:cubicBezTo>
                <a:cubicBezTo>
                  <a:pt x="3250" y="23687"/>
                  <a:pt x="3203" y="23932"/>
                  <a:pt x="3291" y="24146"/>
                </a:cubicBezTo>
                <a:cubicBezTo>
                  <a:pt x="3380" y="24359"/>
                  <a:pt x="3588" y="24498"/>
                  <a:pt x="3818" y="24498"/>
                </a:cubicBezTo>
                <a:cubicBezTo>
                  <a:pt x="4134" y="24498"/>
                  <a:pt x="4390" y="24241"/>
                  <a:pt x="4389" y="23926"/>
                </a:cubicBezTo>
                <a:lnTo>
                  <a:pt x="4389" y="23925"/>
                </a:lnTo>
                <a:cubicBezTo>
                  <a:pt x="4389" y="23694"/>
                  <a:pt x="4249" y="23486"/>
                  <a:pt x="4036" y="23398"/>
                </a:cubicBezTo>
                <a:cubicBezTo>
                  <a:pt x="3965" y="23369"/>
                  <a:pt x="3892" y="23355"/>
                  <a:pt x="3818" y="23355"/>
                </a:cubicBezTo>
                <a:close/>
                <a:moveTo>
                  <a:pt x="7019" y="23355"/>
                </a:moveTo>
                <a:cubicBezTo>
                  <a:pt x="6870" y="23355"/>
                  <a:pt x="6724" y="23413"/>
                  <a:pt x="6614" y="23522"/>
                </a:cubicBezTo>
                <a:cubicBezTo>
                  <a:pt x="6451" y="23686"/>
                  <a:pt x="6402" y="23932"/>
                  <a:pt x="6491" y="24146"/>
                </a:cubicBezTo>
                <a:cubicBezTo>
                  <a:pt x="6580" y="24359"/>
                  <a:pt x="6788" y="24498"/>
                  <a:pt x="7019" y="24498"/>
                </a:cubicBezTo>
                <a:cubicBezTo>
                  <a:pt x="7335" y="24498"/>
                  <a:pt x="7590" y="24241"/>
                  <a:pt x="7590" y="23926"/>
                </a:cubicBezTo>
                <a:lnTo>
                  <a:pt x="7590" y="23925"/>
                </a:lnTo>
                <a:cubicBezTo>
                  <a:pt x="7589" y="23694"/>
                  <a:pt x="7450" y="23486"/>
                  <a:pt x="7236" y="23398"/>
                </a:cubicBezTo>
                <a:cubicBezTo>
                  <a:pt x="7166" y="23369"/>
                  <a:pt x="7092" y="23355"/>
                  <a:pt x="7019" y="23355"/>
                </a:cubicBezTo>
                <a:close/>
                <a:moveTo>
                  <a:pt x="23026" y="23356"/>
                </a:moveTo>
                <a:cubicBezTo>
                  <a:pt x="22877" y="23356"/>
                  <a:pt x="22731" y="23415"/>
                  <a:pt x="22622" y="23524"/>
                </a:cubicBezTo>
                <a:cubicBezTo>
                  <a:pt x="22459" y="23687"/>
                  <a:pt x="22410" y="23932"/>
                  <a:pt x="22498" y="24146"/>
                </a:cubicBezTo>
                <a:cubicBezTo>
                  <a:pt x="22587" y="24359"/>
                  <a:pt x="22796" y="24498"/>
                  <a:pt x="23026" y="24498"/>
                </a:cubicBezTo>
                <a:cubicBezTo>
                  <a:pt x="23342" y="24498"/>
                  <a:pt x="23597" y="24241"/>
                  <a:pt x="23597" y="23926"/>
                </a:cubicBezTo>
                <a:lnTo>
                  <a:pt x="23597" y="23925"/>
                </a:lnTo>
                <a:cubicBezTo>
                  <a:pt x="23596" y="23694"/>
                  <a:pt x="23457" y="23487"/>
                  <a:pt x="23243" y="23399"/>
                </a:cubicBezTo>
                <a:cubicBezTo>
                  <a:pt x="23172" y="23370"/>
                  <a:pt x="23099" y="23356"/>
                  <a:pt x="23026" y="23356"/>
                </a:cubicBezTo>
                <a:close/>
              </a:path>
            </a:pathLst>
          </a:custGeom>
          <a:solidFill>
            <a:srgbClr val="B7BEFF"/>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7988925" y="3941067"/>
            <a:ext cx="1285919" cy="1335019"/>
          </a:xfrm>
          <a:custGeom>
            <a:avLst/>
            <a:gdLst/>
            <a:ahLst/>
            <a:cxnLst/>
            <a:rect l="l" t="t" r="r" b="b"/>
            <a:pathLst>
              <a:path w="23597" h="24498" extrusionOk="0">
                <a:moveTo>
                  <a:pt x="617" y="2"/>
                </a:moveTo>
                <a:cubicBezTo>
                  <a:pt x="468" y="2"/>
                  <a:pt x="323" y="60"/>
                  <a:pt x="213" y="169"/>
                </a:cubicBezTo>
                <a:cubicBezTo>
                  <a:pt x="50" y="332"/>
                  <a:pt x="1" y="578"/>
                  <a:pt x="89" y="791"/>
                </a:cubicBezTo>
                <a:cubicBezTo>
                  <a:pt x="178" y="1004"/>
                  <a:pt x="386" y="1144"/>
                  <a:pt x="617" y="1144"/>
                </a:cubicBezTo>
                <a:cubicBezTo>
                  <a:pt x="931" y="1144"/>
                  <a:pt x="1187" y="888"/>
                  <a:pt x="1187" y="574"/>
                </a:cubicBezTo>
                <a:cubicBezTo>
                  <a:pt x="1187" y="342"/>
                  <a:pt x="1048" y="134"/>
                  <a:pt x="835" y="46"/>
                </a:cubicBezTo>
                <a:cubicBezTo>
                  <a:pt x="765" y="17"/>
                  <a:pt x="690" y="2"/>
                  <a:pt x="617" y="2"/>
                </a:cubicBezTo>
                <a:close/>
                <a:moveTo>
                  <a:pt x="3819" y="1"/>
                </a:moveTo>
                <a:cubicBezTo>
                  <a:pt x="3670" y="1"/>
                  <a:pt x="3524" y="59"/>
                  <a:pt x="3415" y="169"/>
                </a:cubicBezTo>
                <a:cubicBezTo>
                  <a:pt x="3251" y="332"/>
                  <a:pt x="3202" y="578"/>
                  <a:pt x="3291" y="791"/>
                </a:cubicBezTo>
                <a:cubicBezTo>
                  <a:pt x="3379" y="1004"/>
                  <a:pt x="3588" y="1144"/>
                  <a:pt x="3818" y="1144"/>
                </a:cubicBezTo>
                <a:cubicBezTo>
                  <a:pt x="4133" y="1143"/>
                  <a:pt x="4389" y="888"/>
                  <a:pt x="4389" y="574"/>
                </a:cubicBezTo>
                <a:cubicBezTo>
                  <a:pt x="4389" y="342"/>
                  <a:pt x="4250" y="134"/>
                  <a:pt x="4037" y="45"/>
                </a:cubicBezTo>
                <a:cubicBezTo>
                  <a:pt x="3966" y="16"/>
                  <a:pt x="3892" y="1"/>
                  <a:pt x="3819" y="1"/>
                </a:cubicBezTo>
                <a:close/>
                <a:moveTo>
                  <a:pt x="7018" y="1"/>
                </a:moveTo>
                <a:cubicBezTo>
                  <a:pt x="6870" y="1"/>
                  <a:pt x="6725" y="59"/>
                  <a:pt x="6615" y="168"/>
                </a:cubicBezTo>
                <a:cubicBezTo>
                  <a:pt x="6452" y="331"/>
                  <a:pt x="6402" y="577"/>
                  <a:pt x="6491" y="791"/>
                </a:cubicBezTo>
                <a:cubicBezTo>
                  <a:pt x="6579" y="1004"/>
                  <a:pt x="6787" y="1143"/>
                  <a:pt x="7019" y="1144"/>
                </a:cubicBezTo>
                <a:cubicBezTo>
                  <a:pt x="7334" y="1143"/>
                  <a:pt x="7589" y="888"/>
                  <a:pt x="7590" y="574"/>
                </a:cubicBezTo>
                <a:cubicBezTo>
                  <a:pt x="7590" y="342"/>
                  <a:pt x="7452" y="134"/>
                  <a:pt x="7238" y="45"/>
                </a:cubicBezTo>
                <a:cubicBezTo>
                  <a:pt x="7167" y="15"/>
                  <a:pt x="7092" y="1"/>
                  <a:pt x="7018" y="1"/>
                </a:cubicBezTo>
                <a:close/>
                <a:moveTo>
                  <a:pt x="10221" y="2"/>
                </a:moveTo>
                <a:cubicBezTo>
                  <a:pt x="10072" y="2"/>
                  <a:pt x="9926" y="60"/>
                  <a:pt x="9817" y="169"/>
                </a:cubicBezTo>
                <a:cubicBezTo>
                  <a:pt x="9654" y="332"/>
                  <a:pt x="9605" y="578"/>
                  <a:pt x="9693" y="791"/>
                </a:cubicBezTo>
                <a:cubicBezTo>
                  <a:pt x="9782" y="1005"/>
                  <a:pt x="9990" y="1144"/>
                  <a:pt x="10221" y="1144"/>
                </a:cubicBezTo>
                <a:cubicBezTo>
                  <a:pt x="10535" y="1143"/>
                  <a:pt x="10791" y="887"/>
                  <a:pt x="10791" y="574"/>
                </a:cubicBezTo>
                <a:cubicBezTo>
                  <a:pt x="10791" y="342"/>
                  <a:pt x="10652" y="134"/>
                  <a:pt x="10439" y="46"/>
                </a:cubicBezTo>
                <a:cubicBezTo>
                  <a:pt x="10369" y="16"/>
                  <a:pt x="10294" y="2"/>
                  <a:pt x="10221" y="2"/>
                </a:cubicBezTo>
                <a:close/>
                <a:moveTo>
                  <a:pt x="13423" y="2"/>
                </a:moveTo>
                <a:cubicBezTo>
                  <a:pt x="13274" y="2"/>
                  <a:pt x="13128" y="60"/>
                  <a:pt x="13019" y="169"/>
                </a:cubicBezTo>
                <a:cubicBezTo>
                  <a:pt x="12855" y="332"/>
                  <a:pt x="12807" y="578"/>
                  <a:pt x="12894" y="791"/>
                </a:cubicBezTo>
                <a:cubicBezTo>
                  <a:pt x="12982" y="1004"/>
                  <a:pt x="13191" y="1143"/>
                  <a:pt x="13421" y="1144"/>
                </a:cubicBezTo>
                <a:cubicBezTo>
                  <a:pt x="13736" y="1143"/>
                  <a:pt x="13992" y="888"/>
                  <a:pt x="13993" y="574"/>
                </a:cubicBezTo>
                <a:cubicBezTo>
                  <a:pt x="13993" y="343"/>
                  <a:pt x="13854" y="134"/>
                  <a:pt x="13641" y="46"/>
                </a:cubicBezTo>
                <a:cubicBezTo>
                  <a:pt x="13570" y="17"/>
                  <a:pt x="13496" y="2"/>
                  <a:pt x="13423" y="2"/>
                </a:cubicBezTo>
                <a:close/>
                <a:moveTo>
                  <a:pt x="16623" y="1"/>
                </a:moveTo>
                <a:cubicBezTo>
                  <a:pt x="16475" y="1"/>
                  <a:pt x="16329" y="59"/>
                  <a:pt x="16219" y="168"/>
                </a:cubicBezTo>
                <a:cubicBezTo>
                  <a:pt x="16056" y="331"/>
                  <a:pt x="16007" y="577"/>
                  <a:pt x="16095" y="791"/>
                </a:cubicBezTo>
                <a:cubicBezTo>
                  <a:pt x="16184" y="1004"/>
                  <a:pt x="16392" y="1143"/>
                  <a:pt x="16623" y="1144"/>
                </a:cubicBezTo>
                <a:cubicBezTo>
                  <a:pt x="16939" y="1143"/>
                  <a:pt x="17193" y="888"/>
                  <a:pt x="17194" y="574"/>
                </a:cubicBezTo>
                <a:cubicBezTo>
                  <a:pt x="17194" y="342"/>
                  <a:pt x="17056" y="134"/>
                  <a:pt x="16842" y="45"/>
                </a:cubicBezTo>
                <a:cubicBezTo>
                  <a:pt x="16772" y="15"/>
                  <a:pt x="16697" y="1"/>
                  <a:pt x="16623" y="1"/>
                </a:cubicBezTo>
                <a:close/>
                <a:moveTo>
                  <a:pt x="19826" y="1"/>
                </a:moveTo>
                <a:cubicBezTo>
                  <a:pt x="19677" y="1"/>
                  <a:pt x="19530" y="59"/>
                  <a:pt x="19421" y="168"/>
                </a:cubicBezTo>
                <a:cubicBezTo>
                  <a:pt x="19257" y="331"/>
                  <a:pt x="19209" y="577"/>
                  <a:pt x="19297" y="791"/>
                </a:cubicBezTo>
                <a:cubicBezTo>
                  <a:pt x="19385" y="1004"/>
                  <a:pt x="19594" y="1143"/>
                  <a:pt x="19825" y="1144"/>
                </a:cubicBezTo>
                <a:cubicBezTo>
                  <a:pt x="20139" y="1143"/>
                  <a:pt x="20395" y="888"/>
                  <a:pt x="20396" y="574"/>
                </a:cubicBezTo>
                <a:cubicBezTo>
                  <a:pt x="20396" y="342"/>
                  <a:pt x="20257" y="134"/>
                  <a:pt x="20044" y="45"/>
                </a:cubicBezTo>
                <a:cubicBezTo>
                  <a:pt x="19974" y="16"/>
                  <a:pt x="19899" y="1"/>
                  <a:pt x="19826" y="1"/>
                </a:cubicBezTo>
                <a:close/>
                <a:moveTo>
                  <a:pt x="23026" y="2"/>
                </a:moveTo>
                <a:cubicBezTo>
                  <a:pt x="22878" y="2"/>
                  <a:pt x="22731" y="60"/>
                  <a:pt x="22623" y="169"/>
                </a:cubicBezTo>
                <a:cubicBezTo>
                  <a:pt x="22459" y="332"/>
                  <a:pt x="22410" y="578"/>
                  <a:pt x="22498" y="791"/>
                </a:cubicBezTo>
                <a:cubicBezTo>
                  <a:pt x="22587" y="1005"/>
                  <a:pt x="22796" y="1144"/>
                  <a:pt x="23026" y="1144"/>
                </a:cubicBezTo>
                <a:cubicBezTo>
                  <a:pt x="23341" y="1143"/>
                  <a:pt x="23596" y="887"/>
                  <a:pt x="23597" y="574"/>
                </a:cubicBezTo>
                <a:cubicBezTo>
                  <a:pt x="23597" y="342"/>
                  <a:pt x="23458" y="134"/>
                  <a:pt x="23245" y="46"/>
                </a:cubicBezTo>
                <a:cubicBezTo>
                  <a:pt x="23174" y="16"/>
                  <a:pt x="23100" y="2"/>
                  <a:pt x="23026" y="2"/>
                </a:cubicBezTo>
                <a:close/>
                <a:moveTo>
                  <a:pt x="617" y="2922"/>
                </a:moveTo>
                <a:cubicBezTo>
                  <a:pt x="469" y="2922"/>
                  <a:pt x="323" y="2980"/>
                  <a:pt x="213" y="3089"/>
                </a:cubicBezTo>
                <a:cubicBezTo>
                  <a:pt x="50" y="3252"/>
                  <a:pt x="1" y="3498"/>
                  <a:pt x="89" y="3711"/>
                </a:cubicBezTo>
                <a:cubicBezTo>
                  <a:pt x="178" y="3924"/>
                  <a:pt x="386" y="4063"/>
                  <a:pt x="617" y="4063"/>
                </a:cubicBezTo>
                <a:cubicBezTo>
                  <a:pt x="931" y="4063"/>
                  <a:pt x="1187" y="3807"/>
                  <a:pt x="1187" y="3493"/>
                </a:cubicBezTo>
                <a:cubicBezTo>
                  <a:pt x="1187" y="3262"/>
                  <a:pt x="1048" y="3054"/>
                  <a:pt x="835" y="2965"/>
                </a:cubicBezTo>
                <a:cubicBezTo>
                  <a:pt x="765" y="2936"/>
                  <a:pt x="691" y="2922"/>
                  <a:pt x="617" y="2922"/>
                </a:cubicBezTo>
                <a:close/>
                <a:moveTo>
                  <a:pt x="3817" y="2921"/>
                </a:moveTo>
                <a:cubicBezTo>
                  <a:pt x="3669" y="2921"/>
                  <a:pt x="3523" y="2979"/>
                  <a:pt x="3414" y="3088"/>
                </a:cubicBezTo>
                <a:cubicBezTo>
                  <a:pt x="3251" y="3252"/>
                  <a:pt x="3202" y="3498"/>
                  <a:pt x="3291" y="3711"/>
                </a:cubicBezTo>
                <a:cubicBezTo>
                  <a:pt x="3380" y="3924"/>
                  <a:pt x="3588" y="4063"/>
                  <a:pt x="3818" y="4063"/>
                </a:cubicBezTo>
                <a:cubicBezTo>
                  <a:pt x="4133" y="4062"/>
                  <a:pt x="4388" y="3807"/>
                  <a:pt x="4389" y="3493"/>
                </a:cubicBezTo>
                <a:cubicBezTo>
                  <a:pt x="4389" y="3261"/>
                  <a:pt x="4250" y="3053"/>
                  <a:pt x="4037" y="2965"/>
                </a:cubicBezTo>
                <a:cubicBezTo>
                  <a:pt x="3966" y="2935"/>
                  <a:pt x="3891" y="2921"/>
                  <a:pt x="3817" y="2921"/>
                </a:cubicBezTo>
                <a:close/>
                <a:moveTo>
                  <a:pt x="7020" y="2920"/>
                </a:moveTo>
                <a:cubicBezTo>
                  <a:pt x="6871" y="2920"/>
                  <a:pt x="6725" y="2978"/>
                  <a:pt x="6615" y="3088"/>
                </a:cubicBezTo>
                <a:cubicBezTo>
                  <a:pt x="6452" y="3250"/>
                  <a:pt x="6402" y="3497"/>
                  <a:pt x="6491" y="3710"/>
                </a:cubicBezTo>
                <a:cubicBezTo>
                  <a:pt x="6579" y="3923"/>
                  <a:pt x="6787" y="4063"/>
                  <a:pt x="7019" y="4063"/>
                </a:cubicBezTo>
                <a:cubicBezTo>
                  <a:pt x="7334" y="4063"/>
                  <a:pt x="7589" y="3807"/>
                  <a:pt x="7590" y="3493"/>
                </a:cubicBezTo>
                <a:cubicBezTo>
                  <a:pt x="7590" y="3261"/>
                  <a:pt x="7451" y="3053"/>
                  <a:pt x="7238" y="2964"/>
                </a:cubicBezTo>
                <a:cubicBezTo>
                  <a:pt x="7167" y="2935"/>
                  <a:pt x="7093" y="2920"/>
                  <a:pt x="7020" y="2920"/>
                </a:cubicBezTo>
                <a:close/>
                <a:moveTo>
                  <a:pt x="10221" y="2922"/>
                </a:moveTo>
                <a:cubicBezTo>
                  <a:pt x="10072" y="2922"/>
                  <a:pt x="9926" y="2980"/>
                  <a:pt x="9817" y="3089"/>
                </a:cubicBezTo>
                <a:cubicBezTo>
                  <a:pt x="9654" y="3253"/>
                  <a:pt x="9605" y="3498"/>
                  <a:pt x="9694" y="3711"/>
                </a:cubicBezTo>
                <a:cubicBezTo>
                  <a:pt x="9782" y="3924"/>
                  <a:pt x="9990" y="4063"/>
                  <a:pt x="10221" y="4063"/>
                </a:cubicBezTo>
                <a:cubicBezTo>
                  <a:pt x="10535" y="4062"/>
                  <a:pt x="10790" y="3807"/>
                  <a:pt x="10791" y="3493"/>
                </a:cubicBezTo>
                <a:cubicBezTo>
                  <a:pt x="10791" y="3261"/>
                  <a:pt x="10652" y="3053"/>
                  <a:pt x="10439" y="2965"/>
                </a:cubicBezTo>
                <a:cubicBezTo>
                  <a:pt x="10369" y="2936"/>
                  <a:pt x="10295" y="2922"/>
                  <a:pt x="10221" y="2922"/>
                </a:cubicBezTo>
                <a:close/>
                <a:moveTo>
                  <a:pt x="13422" y="2922"/>
                </a:moveTo>
                <a:cubicBezTo>
                  <a:pt x="13273" y="2922"/>
                  <a:pt x="13127" y="2980"/>
                  <a:pt x="13019" y="3089"/>
                </a:cubicBezTo>
                <a:cubicBezTo>
                  <a:pt x="12855" y="3252"/>
                  <a:pt x="12807" y="3497"/>
                  <a:pt x="12894" y="3710"/>
                </a:cubicBezTo>
                <a:cubicBezTo>
                  <a:pt x="12982" y="3923"/>
                  <a:pt x="13191" y="4063"/>
                  <a:pt x="13421" y="4063"/>
                </a:cubicBezTo>
                <a:cubicBezTo>
                  <a:pt x="13736" y="4062"/>
                  <a:pt x="13992" y="3807"/>
                  <a:pt x="13993" y="3493"/>
                </a:cubicBezTo>
                <a:cubicBezTo>
                  <a:pt x="13993" y="3262"/>
                  <a:pt x="13853" y="3054"/>
                  <a:pt x="13640" y="2965"/>
                </a:cubicBezTo>
                <a:cubicBezTo>
                  <a:pt x="13569" y="2936"/>
                  <a:pt x="13495" y="2922"/>
                  <a:pt x="13422" y="2922"/>
                </a:cubicBezTo>
                <a:close/>
                <a:moveTo>
                  <a:pt x="16624" y="2920"/>
                </a:moveTo>
                <a:cubicBezTo>
                  <a:pt x="16475" y="2920"/>
                  <a:pt x="16329" y="2978"/>
                  <a:pt x="16219" y="3088"/>
                </a:cubicBezTo>
                <a:cubicBezTo>
                  <a:pt x="16056" y="3250"/>
                  <a:pt x="16007" y="3497"/>
                  <a:pt x="16095" y="3710"/>
                </a:cubicBezTo>
                <a:cubicBezTo>
                  <a:pt x="16184" y="3923"/>
                  <a:pt x="16392" y="4063"/>
                  <a:pt x="16623" y="4063"/>
                </a:cubicBezTo>
                <a:cubicBezTo>
                  <a:pt x="16938" y="4063"/>
                  <a:pt x="17193" y="3807"/>
                  <a:pt x="17194" y="3493"/>
                </a:cubicBezTo>
                <a:cubicBezTo>
                  <a:pt x="17194" y="3261"/>
                  <a:pt x="17056" y="3053"/>
                  <a:pt x="16842" y="2964"/>
                </a:cubicBezTo>
                <a:cubicBezTo>
                  <a:pt x="16772" y="2935"/>
                  <a:pt x="16698" y="2920"/>
                  <a:pt x="16624" y="2920"/>
                </a:cubicBezTo>
                <a:close/>
                <a:moveTo>
                  <a:pt x="19825" y="2920"/>
                </a:moveTo>
                <a:cubicBezTo>
                  <a:pt x="19677" y="2920"/>
                  <a:pt x="19530" y="2978"/>
                  <a:pt x="19421" y="3088"/>
                </a:cubicBezTo>
                <a:cubicBezTo>
                  <a:pt x="19257" y="3252"/>
                  <a:pt x="19209" y="3497"/>
                  <a:pt x="19297" y="3710"/>
                </a:cubicBezTo>
                <a:cubicBezTo>
                  <a:pt x="19386" y="3923"/>
                  <a:pt x="19594" y="4063"/>
                  <a:pt x="19825" y="4063"/>
                </a:cubicBezTo>
                <a:cubicBezTo>
                  <a:pt x="20139" y="4063"/>
                  <a:pt x="20395" y="3807"/>
                  <a:pt x="20396" y="3493"/>
                </a:cubicBezTo>
                <a:cubicBezTo>
                  <a:pt x="20396" y="3261"/>
                  <a:pt x="20257" y="3053"/>
                  <a:pt x="20043" y="2964"/>
                </a:cubicBezTo>
                <a:cubicBezTo>
                  <a:pt x="19973" y="2935"/>
                  <a:pt x="19899" y="2920"/>
                  <a:pt x="19825" y="2920"/>
                </a:cubicBezTo>
                <a:close/>
                <a:moveTo>
                  <a:pt x="23026" y="2922"/>
                </a:moveTo>
                <a:cubicBezTo>
                  <a:pt x="22877" y="2922"/>
                  <a:pt x="22731" y="2980"/>
                  <a:pt x="22622" y="3089"/>
                </a:cubicBezTo>
                <a:cubicBezTo>
                  <a:pt x="22459" y="3253"/>
                  <a:pt x="22410" y="3498"/>
                  <a:pt x="22498" y="3711"/>
                </a:cubicBezTo>
                <a:cubicBezTo>
                  <a:pt x="22587" y="3924"/>
                  <a:pt x="22796" y="4063"/>
                  <a:pt x="23026" y="4063"/>
                </a:cubicBezTo>
                <a:cubicBezTo>
                  <a:pt x="23341" y="4062"/>
                  <a:pt x="23596" y="3807"/>
                  <a:pt x="23597" y="3493"/>
                </a:cubicBezTo>
                <a:cubicBezTo>
                  <a:pt x="23597" y="3261"/>
                  <a:pt x="23457" y="3053"/>
                  <a:pt x="23244" y="2965"/>
                </a:cubicBezTo>
                <a:cubicBezTo>
                  <a:pt x="23173" y="2936"/>
                  <a:pt x="23099" y="2922"/>
                  <a:pt x="23026" y="2922"/>
                </a:cubicBezTo>
                <a:close/>
                <a:moveTo>
                  <a:pt x="617" y="5841"/>
                </a:moveTo>
                <a:cubicBezTo>
                  <a:pt x="468" y="5841"/>
                  <a:pt x="323" y="5898"/>
                  <a:pt x="213" y="6007"/>
                </a:cubicBezTo>
                <a:cubicBezTo>
                  <a:pt x="50" y="6171"/>
                  <a:pt x="1" y="6416"/>
                  <a:pt x="89" y="6629"/>
                </a:cubicBezTo>
                <a:cubicBezTo>
                  <a:pt x="178" y="6842"/>
                  <a:pt x="386" y="6982"/>
                  <a:pt x="617" y="6982"/>
                </a:cubicBezTo>
                <a:cubicBezTo>
                  <a:pt x="931" y="6982"/>
                  <a:pt x="1187" y="6726"/>
                  <a:pt x="1187" y="6412"/>
                </a:cubicBezTo>
                <a:cubicBezTo>
                  <a:pt x="1187" y="6181"/>
                  <a:pt x="1048" y="5972"/>
                  <a:pt x="835" y="5884"/>
                </a:cubicBezTo>
                <a:cubicBezTo>
                  <a:pt x="765" y="5855"/>
                  <a:pt x="690" y="5841"/>
                  <a:pt x="617" y="5841"/>
                </a:cubicBezTo>
                <a:close/>
                <a:moveTo>
                  <a:pt x="3819" y="5840"/>
                </a:moveTo>
                <a:cubicBezTo>
                  <a:pt x="3670" y="5840"/>
                  <a:pt x="3523" y="5898"/>
                  <a:pt x="3414" y="6007"/>
                </a:cubicBezTo>
                <a:cubicBezTo>
                  <a:pt x="3251" y="6171"/>
                  <a:pt x="3202" y="6416"/>
                  <a:pt x="3291" y="6629"/>
                </a:cubicBezTo>
                <a:cubicBezTo>
                  <a:pt x="3379" y="6842"/>
                  <a:pt x="3588" y="6982"/>
                  <a:pt x="3818" y="6982"/>
                </a:cubicBezTo>
                <a:cubicBezTo>
                  <a:pt x="4133" y="6981"/>
                  <a:pt x="4389" y="6726"/>
                  <a:pt x="4389" y="6412"/>
                </a:cubicBezTo>
                <a:lnTo>
                  <a:pt x="4389" y="6411"/>
                </a:lnTo>
                <a:cubicBezTo>
                  <a:pt x="4389" y="6180"/>
                  <a:pt x="4250" y="5972"/>
                  <a:pt x="4037" y="5883"/>
                </a:cubicBezTo>
                <a:cubicBezTo>
                  <a:pt x="3966" y="5854"/>
                  <a:pt x="3892" y="5840"/>
                  <a:pt x="3819" y="5840"/>
                </a:cubicBezTo>
                <a:close/>
                <a:moveTo>
                  <a:pt x="7018" y="5839"/>
                </a:moveTo>
                <a:cubicBezTo>
                  <a:pt x="6870" y="5839"/>
                  <a:pt x="6725" y="5897"/>
                  <a:pt x="6615" y="6006"/>
                </a:cubicBezTo>
                <a:cubicBezTo>
                  <a:pt x="6452" y="6170"/>
                  <a:pt x="6402" y="6415"/>
                  <a:pt x="6491" y="6629"/>
                </a:cubicBezTo>
                <a:cubicBezTo>
                  <a:pt x="6579" y="6842"/>
                  <a:pt x="6787" y="6981"/>
                  <a:pt x="7019" y="6982"/>
                </a:cubicBezTo>
                <a:cubicBezTo>
                  <a:pt x="7334" y="6981"/>
                  <a:pt x="7589" y="6726"/>
                  <a:pt x="7590" y="6412"/>
                </a:cubicBezTo>
                <a:lnTo>
                  <a:pt x="7590" y="6411"/>
                </a:lnTo>
                <a:cubicBezTo>
                  <a:pt x="7590" y="6180"/>
                  <a:pt x="7451" y="5972"/>
                  <a:pt x="7238" y="5883"/>
                </a:cubicBezTo>
                <a:cubicBezTo>
                  <a:pt x="7167" y="5853"/>
                  <a:pt x="7092" y="5839"/>
                  <a:pt x="7018" y="5839"/>
                </a:cubicBezTo>
                <a:close/>
                <a:moveTo>
                  <a:pt x="10221" y="5840"/>
                </a:moveTo>
                <a:cubicBezTo>
                  <a:pt x="10072" y="5840"/>
                  <a:pt x="9926" y="5898"/>
                  <a:pt x="9817" y="6007"/>
                </a:cubicBezTo>
                <a:cubicBezTo>
                  <a:pt x="9654" y="6171"/>
                  <a:pt x="9605" y="6417"/>
                  <a:pt x="9694" y="6630"/>
                </a:cubicBezTo>
                <a:cubicBezTo>
                  <a:pt x="9782" y="6843"/>
                  <a:pt x="9990" y="6982"/>
                  <a:pt x="10221" y="6982"/>
                </a:cubicBezTo>
                <a:cubicBezTo>
                  <a:pt x="10535" y="6981"/>
                  <a:pt x="10791" y="6726"/>
                  <a:pt x="10791" y="6412"/>
                </a:cubicBezTo>
                <a:lnTo>
                  <a:pt x="10791" y="6411"/>
                </a:lnTo>
                <a:cubicBezTo>
                  <a:pt x="10791" y="6180"/>
                  <a:pt x="10652" y="5972"/>
                  <a:pt x="10439" y="5884"/>
                </a:cubicBezTo>
                <a:cubicBezTo>
                  <a:pt x="10369" y="5854"/>
                  <a:pt x="10294" y="5840"/>
                  <a:pt x="10221" y="5840"/>
                </a:cubicBezTo>
                <a:close/>
                <a:moveTo>
                  <a:pt x="13422" y="5841"/>
                </a:moveTo>
                <a:cubicBezTo>
                  <a:pt x="13273" y="5841"/>
                  <a:pt x="13127" y="5898"/>
                  <a:pt x="13019" y="6007"/>
                </a:cubicBezTo>
                <a:cubicBezTo>
                  <a:pt x="12855" y="6171"/>
                  <a:pt x="12807" y="6416"/>
                  <a:pt x="12894" y="6629"/>
                </a:cubicBezTo>
                <a:cubicBezTo>
                  <a:pt x="12982" y="6842"/>
                  <a:pt x="13191" y="6981"/>
                  <a:pt x="13421" y="6982"/>
                </a:cubicBezTo>
                <a:cubicBezTo>
                  <a:pt x="13736" y="6981"/>
                  <a:pt x="13992" y="6726"/>
                  <a:pt x="13993" y="6412"/>
                </a:cubicBezTo>
                <a:lnTo>
                  <a:pt x="13993" y="6411"/>
                </a:lnTo>
                <a:cubicBezTo>
                  <a:pt x="13993" y="6180"/>
                  <a:pt x="13853" y="5972"/>
                  <a:pt x="13640" y="5884"/>
                </a:cubicBezTo>
                <a:cubicBezTo>
                  <a:pt x="13569" y="5855"/>
                  <a:pt x="13495" y="5841"/>
                  <a:pt x="13422" y="5841"/>
                </a:cubicBezTo>
                <a:close/>
                <a:moveTo>
                  <a:pt x="16623" y="5839"/>
                </a:moveTo>
                <a:cubicBezTo>
                  <a:pt x="16475" y="5839"/>
                  <a:pt x="16329" y="5897"/>
                  <a:pt x="16219" y="6006"/>
                </a:cubicBezTo>
                <a:cubicBezTo>
                  <a:pt x="16056" y="6170"/>
                  <a:pt x="16007" y="6415"/>
                  <a:pt x="16095" y="6629"/>
                </a:cubicBezTo>
                <a:cubicBezTo>
                  <a:pt x="16184" y="6842"/>
                  <a:pt x="16392" y="6981"/>
                  <a:pt x="16623" y="6982"/>
                </a:cubicBezTo>
                <a:cubicBezTo>
                  <a:pt x="16938" y="6981"/>
                  <a:pt x="17193" y="6726"/>
                  <a:pt x="17194" y="6412"/>
                </a:cubicBezTo>
                <a:lnTo>
                  <a:pt x="17194" y="6411"/>
                </a:lnTo>
                <a:cubicBezTo>
                  <a:pt x="17194" y="6180"/>
                  <a:pt x="17056" y="5972"/>
                  <a:pt x="16842" y="5883"/>
                </a:cubicBezTo>
                <a:cubicBezTo>
                  <a:pt x="16772" y="5853"/>
                  <a:pt x="16697" y="5839"/>
                  <a:pt x="16623" y="5839"/>
                </a:cubicBezTo>
                <a:close/>
                <a:moveTo>
                  <a:pt x="19825" y="5840"/>
                </a:moveTo>
                <a:cubicBezTo>
                  <a:pt x="19676" y="5840"/>
                  <a:pt x="19530" y="5897"/>
                  <a:pt x="19421" y="6006"/>
                </a:cubicBezTo>
                <a:cubicBezTo>
                  <a:pt x="19257" y="6170"/>
                  <a:pt x="19209" y="6415"/>
                  <a:pt x="19297" y="6629"/>
                </a:cubicBezTo>
                <a:cubicBezTo>
                  <a:pt x="19385" y="6842"/>
                  <a:pt x="19594" y="6981"/>
                  <a:pt x="19825" y="6982"/>
                </a:cubicBezTo>
                <a:cubicBezTo>
                  <a:pt x="20139" y="6981"/>
                  <a:pt x="20395" y="6726"/>
                  <a:pt x="20396" y="6412"/>
                </a:cubicBezTo>
                <a:lnTo>
                  <a:pt x="20396" y="6411"/>
                </a:lnTo>
                <a:cubicBezTo>
                  <a:pt x="20396" y="6180"/>
                  <a:pt x="20257" y="5972"/>
                  <a:pt x="20044" y="5883"/>
                </a:cubicBezTo>
                <a:cubicBezTo>
                  <a:pt x="19973" y="5854"/>
                  <a:pt x="19899" y="5840"/>
                  <a:pt x="19825" y="5840"/>
                </a:cubicBezTo>
                <a:close/>
                <a:moveTo>
                  <a:pt x="23025" y="5840"/>
                </a:moveTo>
                <a:cubicBezTo>
                  <a:pt x="22877" y="5840"/>
                  <a:pt x="22731" y="5898"/>
                  <a:pt x="22622" y="6007"/>
                </a:cubicBezTo>
                <a:cubicBezTo>
                  <a:pt x="22459" y="6171"/>
                  <a:pt x="22410" y="6417"/>
                  <a:pt x="22498" y="6630"/>
                </a:cubicBezTo>
                <a:cubicBezTo>
                  <a:pt x="22587" y="6843"/>
                  <a:pt x="22796" y="6982"/>
                  <a:pt x="23026" y="6982"/>
                </a:cubicBezTo>
                <a:cubicBezTo>
                  <a:pt x="23341" y="6981"/>
                  <a:pt x="23596" y="6726"/>
                  <a:pt x="23597" y="6412"/>
                </a:cubicBezTo>
                <a:lnTo>
                  <a:pt x="23597" y="6411"/>
                </a:lnTo>
                <a:cubicBezTo>
                  <a:pt x="23597" y="6180"/>
                  <a:pt x="23458" y="5972"/>
                  <a:pt x="23244" y="5884"/>
                </a:cubicBezTo>
                <a:cubicBezTo>
                  <a:pt x="23173" y="5854"/>
                  <a:pt x="23099" y="5840"/>
                  <a:pt x="23025" y="5840"/>
                </a:cubicBezTo>
                <a:close/>
                <a:moveTo>
                  <a:pt x="617" y="8760"/>
                </a:moveTo>
                <a:cubicBezTo>
                  <a:pt x="468" y="8760"/>
                  <a:pt x="322" y="8818"/>
                  <a:pt x="213" y="8927"/>
                </a:cubicBezTo>
                <a:cubicBezTo>
                  <a:pt x="50" y="9091"/>
                  <a:pt x="1" y="9336"/>
                  <a:pt x="89" y="9549"/>
                </a:cubicBezTo>
                <a:cubicBezTo>
                  <a:pt x="178" y="9762"/>
                  <a:pt x="386" y="9901"/>
                  <a:pt x="617" y="9901"/>
                </a:cubicBezTo>
                <a:cubicBezTo>
                  <a:pt x="931" y="9901"/>
                  <a:pt x="1187" y="9646"/>
                  <a:pt x="1187" y="9330"/>
                </a:cubicBezTo>
                <a:cubicBezTo>
                  <a:pt x="1187" y="9099"/>
                  <a:pt x="1048" y="8891"/>
                  <a:pt x="835" y="8803"/>
                </a:cubicBezTo>
                <a:cubicBezTo>
                  <a:pt x="765" y="8774"/>
                  <a:pt x="691" y="8760"/>
                  <a:pt x="617" y="8760"/>
                </a:cubicBezTo>
                <a:close/>
                <a:moveTo>
                  <a:pt x="3819" y="8759"/>
                </a:moveTo>
                <a:cubicBezTo>
                  <a:pt x="3670" y="8759"/>
                  <a:pt x="3523" y="8817"/>
                  <a:pt x="3414" y="8927"/>
                </a:cubicBezTo>
                <a:cubicBezTo>
                  <a:pt x="3251" y="9090"/>
                  <a:pt x="3202" y="9336"/>
                  <a:pt x="3291" y="9549"/>
                </a:cubicBezTo>
                <a:cubicBezTo>
                  <a:pt x="3380" y="9762"/>
                  <a:pt x="3588" y="9901"/>
                  <a:pt x="3818" y="9901"/>
                </a:cubicBezTo>
                <a:cubicBezTo>
                  <a:pt x="4133" y="9901"/>
                  <a:pt x="4389" y="9646"/>
                  <a:pt x="4389" y="9330"/>
                </a:cubicBezTo>
                <a:cubicBezTo>
                  <a:pt x="4389" y="9099"/>
                  <a:pt x="4249" y="8891"/>
                  <a:pt x="4036" y="8802"/>
                </a:cubicBezTo>
                <a:cubicBezTo>
                  <a:pt x="3966" y="8773"/>
                  <a:pt x="3892" y="8759"/>
                  <a:pt x="3819" y="8759"/>
                </a:cubicBezTo>
                <a:close/>
                <a:moveTo>
                  <a:pt x="7019" y="8759"/>
                </a:moveTo>
                <a:cubicBezTo>
                  <a:pt x="6870" y="8759"/>
                  <a:pt x="6724" y="8817"/>
                  <a:pt x="6614" y="8926"/>
                </a:cubicBezTo>
                <a:cubicBezTo>
                  <a:pt x="6452" y="9090"/>
                  <a:pt x="6402" y="9335"/>
                  <a:pt x="6491" y="9548"/>
                </a:cubicBezTo>
                <a:cubicBezTo>
                  <a:pt x="6579" y="9761"/>
                  <a:pt x="6787" y="9901"/>
                  <a:pt x="7019" y="9901"/>
                </a:cubicBezTo>
                <a:cubicBezTo>
                  <a:pt x="7334" y="9901"/>
                  <a:pt x="7589" y="9646"/>
                  <a:pt x="7590" y="9330"/>
                </a:cubicBezTo>
                <a:cubicBezTo>
                  <a:pt x="7589" y="9099"/>
                  <a:pt x="7451" y="8890"/>
                  <a:pt x="7238" y="8802"/>
                </a:cubicBezTo>
                <a:cubicBezTo>
                  <a:pt x="7167" y="8773"/>
                  <a:pt x="7093" y="8759"/>
                  <a:pt x="7019" y="8759"/>
                </a:cubicBezTo>
                <a:close/>
                <a:moveTo>
                  <a:pt x="10220" y="8760"/>
                </a:moveTo>
                <a:cubicBezTo>
                  <a:pt x="10072" y="8760"/>
                  <a:pt x="9925" y="8818"/>
                  <a:pt x="9816" y="8927"/>
                </a:cubicBezTo>
                <a:cubicBezTo>
                  <a:pt x="9654" y="9091"/>
                  <a:pt x="9605" y="9336"/>
                  <a:pt x="9694" y="9549"/>
                </a:cubicBezTo>
                <a:cubicBezTo>
                  <a:pt x="9782" y="9762"/>
                  <a:pt x="9990" y="9901"/>
                  <a:pt x="10221" y="9901"/>
                </a:cubicBezTo>
                <a:cubicBezTo>
                  <a:pt x="10536" y="9900"/>
                  <a:pt x="10791" y="9646"/>
                  <a:pt x="10791" y="9330"/>
                </a:cubicBezTo>
                <a:cubicBezTo>
                  <a:pt x="10791" y="9099"/>
                  <a:pt x="10651" y="8891"/>
                  <a:pt x="10438" y="8803"/>
                </a:cubicBezTo>
                <a:cubicBezTo>
                  <a:pt x="10368" y="8774"/>
                  <a:pt x="10294" y="8760"/>
                  <a:pt x="10220" y="8760"/>
                </a:cubicBezTo>
                <a:close/>
                <a:moveTo>
                  <a:pt x="13422" y="8760"/>
                </a:moveTo>
                <a:cubicBezTo>
                  <a:pt x="13273" y="8760"/>
                  <a:pt x="13127" y="8818"/>
                  <a:pt x="13018" y="8927"/>
                </a:cubicBezTo>
                <a:cubicBezTo>
                  <a:pt x="12855" y="9091"/>
                  <a:pt x="12807" y="9336"/>
                  <a:pt x="12894" y="9548"/>
                </a:cubicBezTo>
                <a:cubicBezTo>
                  <a:pt x="12982" y="9761"/>
                  <a:pt x="13191" y="9901"/>
                  <a:pt x="13421" y="9901"/>
                </a:cubicBezTo>
                <a:cubicBezTo>
                  <a:pt x="13737" y="9901"/>
                  <a:pt x="13993" y="9646"/>
                  <a:pt x="13993" y="9330"/>
                </a:cubicBezTo>
                <a:cubicBezTo>
                  <a:pt x="13992" y="9099"/>
                  <a:pt x="13853" y="8891"/>
                  <a:pt x="13640" y="8803"/>
                </a:cubicBezTo>
                <a:cubicBezTo>
                  <a:pt x="13569" y="8774"/>
                  <a:pt x="13495" y="8760"/>
                  <a:pt x="13422" y="8760"/>
                </a:cubicBezTo>
                <a:close/>
                <a:moveTo>
                  <a:pt x="16624" y="8759"/>
                </a:moveTo>
                <a:cubicBezTo>
                  <a:pt x="16475" y="8759"/>
                  <a:pt x="16329" y="8817"/>
                  <a:pt x="16219" y="8926"/>
                </a:cubicBezTo>
                <a:cubicBezTo>
                  <a:pt x="16056" y="9090"/>
                  <a:pt x="16007" y="9335"/>
                  <a:pt x="16095" y="9548"/>
                </a:cubicBezTo>
                <a:cubicBezTo>
                  <a:pt x="16184" y="9761"/>
                  <a:pt x="16392" y="9901"/>
                  <a:pt x="16623" y="9901"/>
                </a:cubicBezTo>
                <a:cubicBezTo>
                  <a:pt x="16939" y="9901"/>
                  <a:pt x="17194" y="9646"/>
                  <a:pt x="17194" y="9330"/>
                </a:cubicBezTo>
                <a:cubicBezTo>
                  <a:pt x="17194" y="9099"/>
                  <a:pt x="17056" y="8890"/>
                  <a:pt x="16841" y="8802"/>
                </a:cubicBezTo>
                <a:cubicBezTo>
                  <a:pt x="16771" y="8773"/>
                  <a:pt x="16697" y="8759"/>
                  <a:pt x="16624" y="8759"/>
                </a:cubicBezTo>
                <a:close/>
                <a:moveTo>
                  <a:pt x="19825" y="8759"/>
                </a:moveTo>
                <a:cubicBezTo>
                  <a:pt x="19677" y="8759"/>
                  <a:pt x="19530" y="8817"/>
                  <a:pt x="19421" y="8926"/>
                </a:cubicBezTo>
                <a:cubicBezTo>
                  <a:pt x="19257" y="9090"/>
                  <a:pt x="19209" y="9335"/>
                  <a:pt x="19297" y="9548"/>
                </a:cubicBezTo>
                <a:cubicBezTo>
                  <a:pt x="19386" y="9761"/>
                  <a:pt x="19594" y="9901"/>
                  <a:pt x="19825" y="9901"/>
                </a:cubicBezTo>
                <a:cubicBezTo>
                  <a:pt x="20140" y="9901"/>
                  <a:pt x="20396" y="9646"/>
                  <a:pt x="20396" y="9330"/>
                </a:cubicBezTo>
                <a:cubicBezTo>
                  <a:pt x="20396" y="9099"/>
                  <a:pt x="20256" y="8891"/>
                  <a:pt x="20043" y="8802"/>
                </a:cubicBezTo>
                <a:cubicBezTo>
                  <a:pt x="19973" y="8773"/>
                  <a:pt x="19899" y="8759"/>
                  <a:pt x="19825" y="8759"/>
                </a:cubicBezTo>
                <a:close/>
                <a:moveTo>
                  <a:pt x="23026" y="8760"/>
                </a:moveTo>
                <a:cubicBezTo>
                  <a:pt x="22877" y="8760"/>
                  <a:pt x="22731" y="8818"/>
                  <a:pt x="22622" y="8927"/>
                </a:cubicBezTo>
                <a:cubicBezTo>
                  <a:pt x="22459" y="9091"/>
                  <a:pt x="22410" y="9336"/>
                  <a:pt x="22498" y="9549"/>
                </a:cubicBezTo>
                <a:cubicBezTo>
                  <a:pt x="22587" y="9762"/>
                  <a:pt x="22796" y="9901"/>
                  <a:pt x="23026" y="9901"/>
                </a:cubicBezTo>
                <a:cubicBezTo>
                  <a:pt x="23341" y="9900"/>
                  <a:pt x="23597" y="9646"/>
                  <a:pt x="23597" y="9330"/>
                </a:cubicBezTo>
                <a:cubicBezTo>
                  <a:pt x="23597" y="9099"/>
                  <a:pt x="23457" y="8891"/>
                  <a:pt x="23244" y="8803"/>
                </a:cubicBezTo>
                <a:cubicBezTo>
                  <a:pt x="23173" y="8774"/>
                  <a:pt x="23099" y="8760"/>
                  <a:pt x="23026" y="8760"/>
                </a:cubicBezTo>
                <a:close/>
                <a:moveTo>
                  <a:pt x="617" y="11679"/>
                </a:moveTo>
                <a:cubicBezTo>
                  <a:pt x="468" y="11679"/>
                  <a:pt x="322" y="11737"/>
                  <a:pt x="213" y="11846"/>
                </a:cubicBezTo>
                <a:cubicBezTo>
                  <a:pt x="50" y="12010"/>
                  <a:pt x="1" y="12255"/>
                  <a:pt x="89" y="12468"/>
                </a:cubicBezTo>
                <a:cubicBezTo>
                  <a:pt x="178" y="12682"/>
                  <a:pt x="386" y="12820"/>
                  <a:pt x="617" y="12820"/>
                </a:cubicBezTo>
                <a:cubicBezTo>
                  <a:pt x="931" y="12820"/>
                  <a:pt x="1187" y="12565"/>
                  <a:pt x="1187" y="12249"/>
                </a:cubicBezTo>
                <a:cubicBezTo>
                  <a:pt x="1187" y="12018"/>
                  <a:pt x="1048" y="11810"/>
                  <a:pt x="835" y="11722"/>
                </a:cubicBezTo>
                <a:cubicBezTo>
                  <a:pt x="765" y="11693"/>
                  <a:pt x="691" y="11679"/>
                  <a:pt x="617" y="11679"/>
                </a:cubicBezTo>
                <a:close/>
                <a:moveTo>
                  <a:pt x="3819" y="11678"/>
                </a:moveTo>
                <a:cubicBezTo>
                  <a:pt x="3670" y="11678"/>
                  <a:pt x="3523" y="11736"/>
                  <a:pt x="3414" y="11846"/>
                </a:cubicBezTo>
                <a:cubicBezTo>
                  <a:pt x="3251" y="12009"/>
                  <a:pt x="3202" y="12255"/>
                  <a:pt x="3291" y="12468"/>
                </a:cubicBezTo>
                <a:cubicBezTo>
                  <a:pt x="3380" y="12682"/>
                  <a:pt x="3588" y="12820"/>
                  <a:pt x="3818" y="12820"/>
                </a:cubicBezTo>
                <a:cubicBezTo>
                  <a:pt x="4134" y="12820"/>
                  <a:pt x="4389" y="12565"/>
                  <a:pt x="4389" y="12249"/>
                </a:cubicBezTo>
                <a:cubicBezTo>
                  <a:pt x="4389" y="12018"/>
                  <a:pt x="4249" y="11810"/>
                  <a:pt x="4036" y="11721"/>
                </a:cubicBezTo>
                <a:cubicBezTo>
                  <a:pt x="3966" y="11692"/>
                  <a:pt x="3892" y="11678"/>
                  <a:pt x="3819" y="11678"/>
                </a:cubicBezTo>
                <a:close/>
                <a:moveTo>
                  <a:pt x="7019" y="11678"/>
                </a:moveTo>
                <a:cubicBezTo>
                  <a:pt x="6870" y="11678"/>
                  <a:pt x="6724" y="11736"/>
                  <a:pt x="6614" y="11845"/>
                </a:cubicBezTo>
                <a:cubicBezTo>
                  <a:pt x="6452" y="12009"/>
                  <a:pt x="6402" y="12254"/>
                  <a:pt x="6491" y="12467"/>
                </a:cubicBezTo>
                <a:cubicBezTo>
                  <a:pt x="6579" y="12681"/>
                  <a:pt x="6787" y="12820"/>
                  <a:pt x="7019" y="12820"/>
                </a:cubicBezTo>
                <a:cubicBezTo>
                  <a:pt x="7334" y="12820"/>
                  <a:pt x="7589" y="12565"/>
                  <a:pt x="7590" y="12249"/>
                </a:cubicBezTo>
                <a:cubicBezTo>
                  <a:pt x="7589" y="12018"/>
                  <a:pt x="7451" y="11809"/>
                  <a:pt x="7238" y="11721"/>
                </a:cubicBezTo>
                <a:cubicBezTo>
                  <a:pt x="7167" y="11692"/>
                  <a:pt x="7093" y="11678"/>
                  <a:pt x="7019" y="11678"/>
                </a:cubicBezTo>
                <a:close/>
                <a:moveTo>
                  <a:pt x="10220" y="11679"/>
                </a:moveTo>
                <a:cubicBezTo>
                  <a:pt x="10072" y="11679"/>
                  <a:pt x="9925" y="11737"/>
                  <a:pt x="9816" y="11846"/>
                </a:cubicBezTo>
                <a:cubicBezTo>
                  <a:pt x="9654" y="12010"/>
                  <a:pt x="9605" y="12255"/>
                  <a:pt x="9694" y="12468"/>
                </a:cubicBezTo>
                <a:cubicBezTo>
                  <a:pt x="9782" y="12682"/>
                  <a:pt x="9990" y="12820"/>
                  <a:pt x="10221" y="12820"/>
                </a:cubicBezTo>
                <a:cubicBezTo>
                  <a:pt x="10536" y="12819"/>
                  <a:pt x="10791" y="12565"/>
                  <a:pt x="10791" y="12249"/>
                </a:cubicBezTo>
                <a:cubicBezTo>
                  <a:pt x="10791" y="12018"/>
                  <a:pt x="10651" y="11810"/>
                  <a:pt x="10438" y="11722"/>
                </a:cubicBezTo>
                <a:cubicBezTo>
                  <a:pt x="10368" y="11693"/>
                  <a:pt x="10294" y="11679"/>
                  <a:pt x="10220" y="11679"/>
                </a:cubicBezTo>
                <a:close/>
                <a:moveTo>
                  <a:pt x="13422" y="11679"/>
                </a:moveTo>
                <a:cubicBezTo>
                  <a:pt x="13273" y="11679"/>
                  <a:pt x="13127" y="11737"/>
                  <a:pt x="13018" y="11846"/>
                </a:cubicBezTo>
                <a:cubicBezTo>
                  <a:pt x="12855" y="12010"/>
                  <a:pt x="12807" y="12255"/>
                  <a:pt x="12894" y="12467"/>
                </a:cubicBezTo>
                <a:cubicBezTo>
                  <a:pt x="12982" y="12681"/>
                  <a:pt x="13191" y="12820"/>
                  <a:pt x="13421" y="12820"/>
                </a:cubicBezTo>
                <a:cubicBezTo>
                  <a:pt x="13737" y="12820"/>
                  <a:pt x="13993" y="12565"/>
                  <a:pt x="13993" y="12249"/>
                </a:cubicBezTo>
                <a:cubicBezTo>
                  <a:pt x="13992" y="12018"/>
                  <a:pt x="13853" y="11810"/>
                  <a:pt x="13640" y="11722"/>
                </a:cubicBezTo>
                <a:cubicBezTo>
                  <a:pt x="13569" y="11693"/>
                  <a:pt x="13495" y="11679"/>
                  <a:pt x="13422" y="11679"/>
                </a:cubicBezTo>
                <a:close/>
                <a:moveTo>
                  <a:pt x="16624" y="11678"/>
                </a:moveTo>
                <a:cubicBezTo>
                  <a:pt x="16475" y="11678"/>
                  <a:pt x="16329" y="11736"/>
                  <a:pt x="16219" y="11845"/>
                </a:cubicBezTo>
                <a:cubicBezTo>
                  <a:pt x="16056" y="12009"/>
                  <a:pt x="16007" y="12254"/>
                  <a:pt x="16095" y="12467"/>
                </a:cubicBezTo>
                <a:cubicBezTo>
                  <a:pt x="16184" y="12681"/>
                  <a:pt x="16392" y="12820"/>
                  <a:pt x="16623" y="12820"/>
                </a:cubicBezTo>
                <a:cubicBezTo>
                  <a:pt x="16939" y="12820"/>
                  <a:pt x="17194" y="12565"/>
                  <a:pt x="17194" y="12249"/>
                </a:cubicBezTo>
                <a:cubicBezTo>
                  <a:pt x="17194" y="12018"/>
                  <a:pt x="17056" y="11809"/>
                  <a:pt x="16841" y="11721"/>
                </a:cubicBezTo>
                <a:cubicBezTo>
                  <a:pt x="16771" y="11692"/>
                  <a:pt x="16697" y="11678"/>
                  <a:pt x="16624" y="11678"/>
                </a:cubicBezTo>
                <a:close/>
                <a:moveTo>
                  <a:pt x="19825" y="11678"/>
                </a:moveTo>
                <a:cubicBezTo>
                  <a:pt x="19677" y="11678"/>
                  <a:pt x="19530" y="11736"/>
                  <a:pt x="19421" y="11845"/>
                </a:cubicBezTo>
                <a:cubicBezTo>
                  <a:pt x="19257" y="12009"/>
                  <a:pt x="19209" y="12254"/>
                  <a:pt x="19297" y="12467"/>
                </a:cubicBezTo>
                <a:cubicBezTo>
                  <a:pt x="19386" y="12681"/>
                  <a:pt x="19594" y="12820"/>
                  <a:pt x="19825" y="12820"/>
                </a:cubicBezTo>
                <a:cubicBezTo>
                  <a:pt x="20140" y="12820"/>
                  <a:pt x="20396" y="12565"/>
                  <a:pt x="20396" y="12249"/>
                </a:cubicBezTo>
                <a:cubicBezTo>
                  <a:pt x="20396" y="12018"/>
                  <a:pt x="20256" y="11810"/>
                  <a:pt x="20043" y="11721"/>
                </a:cubicBezTo>
                <a:cubicBezTo>
                  <a:pt x="19973" y="11692"/>
                  <a:pt x="19899" y="11678"/>
                  <a:pt x="19825" y="11678"/>
                </a:cubicBezTo>
                <a:close/>
                <a:moveTo>
                  <a:pt x="23026" y="11679"/>
                </a:moveTo>
                <a:cubicBezTo>
                  <a:pt x="22877" y="11679"/>
                  <a:pt x="22731" y="11737"/>
                  <a:pt x="22622" y="11846"/>
                </a:cubicBezTo>
                <a:cubicBezTo>
                  <a:pt x="22459" y="12010"/>
                  <a:pt x="22410" y="12255"/>
                  <a:pt x="22498" y="12468"/>
                </a:cubicBezTo>
                <a:cubicBezTo>
                  <a:pt x="22587" y="12682"/>
                  <a:pt x="22796" y="12820"/>
                  <a:pt x="23026" y="12820"/>
                </a:cubicBezTo>
                <a:cubicBezTo>
                  <a:pt x="23341" y="12819"/>
                  <a:pt x="23597" y="12565"/>
                  <a:pt x="23597" y="12249"/>
                </a:cubicBezTo>
                <a:cubicBezTo>
                  <a:pt x="23597" y="12018"/>
                  <a:pt x="23457" y="11810"/>
                  <a:pt x="23244" y="11722"/>
                </a:cubicBezTo>
                <a:cubicBezTo>
                  <a:pt x="23173" y="11693"/>
                  <a:pt x="23099" y="11679"/>
                  <a:pt x="23026" y="11679"/>
                </a:cubicBezTo>
                <a:close/>
                <a:moveTo>
                  <a:pt x="617" y="14598"/>
                </a:moveTo>
                <a:cubicBezTo>
                  <a:pt x="469" y="14598"/>
                  <a:pt x="323" y="14656"/>
                  <a:pt x="213" y="14765"/>
                </a:cubicBezTo>
                <a:cubicBezTo>
                  <a:pt x="50" y="14928"/>
                  <a:pt x="1" y="15174"/>
                  <a:pt x="89" y="15387"/>
                </a:cubicBezTo>
                <a:cubicBezTo>
                  <a:pt x="178" y="15601"/>
                  <a:pt x="386" y="15739"/>
                  <a:pt x="617" y="15739"/>
                </a:cubicBezTo>
                <a:cubicBezTo>
                  <a:pt x="931" y="15739"/>
                  <a:pt x="1187" y="15484"/>
                  <a:pt x="1187" y="15169"/>
                </a:cubicBezTo>
                <a:cubicBezTo>
                  <a:pt x="1187" y="14938"/>
                  <a:pt x="1048" y="14730"/>
                  <a:pt x="835" y="14641"/>
                </a:cubicBezTo>
                <a:cubicBezTo>
                  <a:pt x="765" y="14612"/>
                  <a:pt x="691" y="14598"/>
                  <a:pt x="617" y="14598"/>
                </a:cubicBezTo>
                <a:close/>
                <a:moveTo>
                  <a:pt x="3817" y="14597"/>
                </a:moveTo>
                <a:cubicBezTo>
                  <a:pt x="3669" y="14597"/>
                  <a:pt x="3523" y="14655"/>
                  <a:pt x="3414" y="14764"/>
                </a:cubicBezTo>
                <a:cubicBezTo>
                  <a:pt x="3251" y="14928"/>
                  <a:pt x="3202" y="15174"/>
                  <a:pt x="3291" y="15387"/>
                </a:cubicBezTo>
                <a:cubicBezTo>
                  <a:pt x="3380" y="15601"/>
                  <a:pt x="3588" y="15739"/>
                  <a:pt x="3818" y="15739"/>
                </a:cubicBezTo>
                <a:cubicBezTo>
                  <a:pt x="4133" y="15738"/>
                  <a:pt x="4389" y="15484"/>
                  <a:pt x="4389" y="15169"/>
                </a:cubicBezTo>
                <a:cubicBezTo>
                  <a:pt x="4389" y="14937"/>
                  <a:pt x="4250" y="14729"/>
                  <a:pt x="4037" y="14641"/>
                </a:cubicBezTo>
                <a:cubicBezTo>
                  <a:pt x="3966" y="14611"/>
                  <a:pt x="3891" y="14597"/>
                  <a:pt x="3817" y="14597"/>
                </a:cubicBezTo>
                <a:close/>
                <a:moveTo>
                  <a:pt x="7020" y="14597"/>
                </a:moveTo>
                <a:cubicBezTo>
                  <a:pt x="6871" y="14597"/>
                  <a:pt x="6725" y="14655"/>
                  <a:pt x="6615" y="14764"/>
                </a:cubicBezTo>
                <a:cubicBezTo>
                  <a:pt x="6452" y="14927"/>
                  <a:pt x="6402" y="15173"/>
                  <a:pt x="6491" y="15386"/>
                </a:cubicBezTo>
                <a:cubicBezTo>
                  <a:pt x="6579" y="15600"/>
                  <a:pt x="6787" y="15739"/>
                  <a:pt x="7019" y="15739"/>
                </a:cubicBezTo>
                <a:cubicBezTo>
                  <a:pt x="7334" y="15739"/>
                  <a:pt x="7589" y="15484"/>
                  <a:pt x="7590" y="15169"/>
                </a:cubicBezTo>
                <a:cubicBezTo>
                  <a:pt x="7590" y="14937"/>
                  <a:pt x="7451" y="14729"/>
                  <a:pt x="7238" y="14640"/>
                </a:cubicBezTo>
                <a:cubicBezTo>
                  <a:pt x="7167" y="14611"/>
                  <a:pt x="7093" y="14597"/>
                  <a:pt x="7020" y="14597"/>
                </a:cubicBezTo>
                <a:close/>
                <a:moveTo>
                  <a:pt x="10221" y="14598"/>
                </a:moveTo>
                <a:cubicBezTo>
                  <a:pt x="10072" y="14598"/>
                  <a:pt x="9926" y="14656"/>
                  <a:pt x="9817" y="14765"/>
                </a:cubicBezTo>
                <a:cubicBezTo>
                  <a:pt x="9654" y="14929"/>
                  <a:pt x="9605" y="15174"/>
                  <a:pt x="9694" y="15387"/>
                </a:cubicBezTo>
                <a:cubicBezTo>
                  <a:pt x="9782" y="15601"/>
                  <a:pt x="9990" y="15739"/>
                  <a:pt x="10221" y="15739"/>
                </a:cubicBezTo>
                <a:cubicBezTo>
                  <a:pt x="10536" y="15738"/>
                  <a:pt x="10791" y="15484"/>
                  <a:pt x="10791" y="15169"/>
                </a:cubicBezTo>
                <a:cubicBezTo>
                  <a:pt x="10791" y="14937"/>
                  <a:pt x="10652" y="14729"/>
                  <a:pt x="10439" y="14641"/>
                </a:cubicBezTo>
                <a:cubicBezTo>
                  <a:pt x="10369" y="14612"/>
                  <a:pt x="10295" y="14598"/>
                  <a:pt x="10221" y="14598"/>
                </a:cubicBezTo>
                <a:close/>
                <a:moveTo>
                  <a:pt x="13422" y="14598"/>
                </a:moveTo>
                <a:cubicBezTo>
                  <a:pt x="13273" y="14598"/>
                  <a:pt x="13127" y="14656"/>
                  <a:pt x="13019" y="14765"/>
                </a:cubicBezTo>
                <a:cubicBezTo>
                  <a:pt x="12855" y="14928"/>
                  <a:pt x="12807" y="15173"/>
                  <a:pt x="12894" y="15386"/>
                </a:cubicBezTo>
                <a:cubicBezTo>
                  <a:pt x="12982" y="15600"/>
                  <a:pt x="13191" y="15739"/>
                  <a:pt x="13421" y="15739"/>
                </a:cubicBezTo>
                <a:cubicBezTo>
                  <a:pt x="13736" y="15739"/>
                  <a:pt x="13992" y="15484"/>
                  <a:pt x="13993" y="15169"/>
                </a:cubicBezTo>
                <a:cubicBezTo>
                  <a:pt x="13993" y="14938"/>
                  <a:pt x="13853" y="14730"/>
                  <a:pt x="13640" y="14641"/>
                </a:cubicBezTo>
                <a:cubicBezTo>
                  <a:pt x="13569" y="14612"/>
                  <a:pt x="13495" y="14598"/>
                  <a:pt x="13422" y="14598"/>
                </a:cubicBezTo>
                <a:close/>
                <a:moveTo>
                  <a:pt x="16624" y="14597"/>
                </a:moveTo>
                <a:cubicBezTo>
                  <a:pt x="16475" y="14597"/>
                  <a:pt x="16329" y="14655"/>
                  <a:pt x="16219" y="14764"/>
                </a:cubicBezTo>
                <a:cubicBezTo>
                  <a:pt x="16056" y="14927"/>
                  <a:pt x="16007" y="15173"/>
                  <a:pt x="16095" y="15386"/>
                </a:cubicBezTo>
                <a:cubicBezTo>
                  <a:pt x="16184" y="15600"/>
                  <a:pt x="16392" y="15739"/>
                  <a:pt x="16623" y="15739"/>
                </a:cubicBezTo>
                <a:cubicBezTo>
                  <a:pt x="16939" y="15739"/>
                  <a:pt x="17194" y="15484"/>
                  <a:pt x="17194" y="15169"/>
                </a:cubicBezTo>
                <a:cubicBezTo>
                  <a:pt x="17194" y="14937"/>
                  <a:pt x="17056" y="14729"/>
                  <a:pt x="16842" y="14640"/>
                </a:cubicBezTo>
                <a:cubicBezTo>
                  <a:pt x="16772" y="14611"/>
                  <a:pt x="16698" y="14597"/>
                  <a:pt x="16624" y="14597"/>
                </a:cubicBezTo>
                <a:close/>
                <a:moveTo>
                  <a:pt x="19825" y="14597"/>
                </a:moveTo>
                <a:cubicBezTo>
                  <a:pt x="19677" y="14597"/>
                  <a:pt x="19530" y="14655"/>
                  <a:pt x="19421" y="14764"/>
                </a:cubicBezTo>
                <a:cubicBezTo>
                  <a:pt x="19257" y="14928"/>
                  <a:pt x="19209" y="15173"/>
                  <a:pt x="19297" y="15386"/>
                </a:cubicBezTo>
                <a:cubicBezTo>
                  <a:pt x="19386" y="15600"/>
                  <a:pt x="19594" y="15739"/>
                  <a:pt x="19825" y="15739"/>
                </a:cubicBezTo>
                <a:cubicBezTo>
                  <a:pt x="20139" y="15739"/>
                  <a:pt x="20395" y="15484"/>
                  <a:pt x="20396" y="15169"/>
                </a:cubicBezTo>
                <a:cubicBezTo>
                  <a:pt x="20396" y="14937"/>
                  <a:pt x="20257" y="14729"/>
                  <a:pt x="20043" y="14640"/>
                </a:cubicBezTo>
                <a:cubicBezTo>
                  <a:pt x="19973" y="14611"/>
                  <a:pt x="19899" y="14597"/>
                  <a:pt x="19825" y="14597"/>
                </a:cubicBezTo>
                <a:close/>
                <a:moveTo>
                  <a:pt x="23026" y="14598"/>
                </a:moveTo>
                <a:cubicBezTo>
                  <a:pt x="22877" y="14598"/>
                  <a:pt x="22731" y="14656"/>
                  <a:pt x="22622" y="14765"/>
                </a:cubicBezTo>
                <a:cubicBezTo>
                  <a:pt x="22459" y="14929"/>
                  <a:pt x="22410" y="15174"/>
                  <a:pt x="22498" y="15387"/>
                </a:cubicBezTo>
                <a:cubicBezTo>
                  <a:pt x="22587" y="15601"/>
                  <a:pt x="22796" y="15739"/>
                  <a:pt x="23026" y="15739"/>
                </a:cubicBezTo>
                <a:cubicBezTo>
                  <a:pt x="23341" y="15738"/>
                  <a:pt x="23597" y="15484"/>
                  <a:pt x="23597" y="15169"/>
                </a:cubicBezTo>
                <a:cubicBezTo>
                  <a:pt x="23597" y="14937"/>
                  <a:pt x="23457" y="14729"/>
                  <a:pt x="23244" y="14641"/>
                </a:cubicBezTo>
                <a:cubicBezTo>
                  <a:pt x="23173" y="14612"/>
                  <a:pt x="23099" y="14598"/>
                  <a:pt x="23026" y="14598"/>
                </a:cubicBezTo>
                <a:close/>
                <a:moveTo>
                  <a:pt x="617" y="17517"/>
                </a:moveTo>
                <a:cubicBezTo>
                  <a:pt x="469" y="17517"/>
                  <a:pt x="323" y="17575"/>
                  <a:pt x="213" y="17684"/>
                </a:cubicBezTo>
                <a:cubicBezTo>
                  <a:pt x="50" y="17847"/>
                  <a:pt x="1" y="18093"/>
                  <a:pt x="89" y="18306"/>
                </a:cubicBezTo>
                <a:cubicBezTo>
                  <a:pt x="178" y="18520"/>
                  <a:pt x="386" y="18658"/>
                  <a:pt x="617" y="18658"/>
                </a:cubicBezTo>
                <a:cubicBezTo>
                  <a:pt x="931" y="18658"/>
                  <a:pt x="1187" y="18403"/>
                  <a:pt x="1187" y="18088"/>
                </a:cubicBezTo>
                <a:cubicBezTo>
                  <a:pt x="1187" y="17857"/>
                  <a:pt x="1048" y="17649"/>
                  <a:pt x="835" y="17560"/>
                </a:cubicBezTo>
                <a:cubicBezTo>
                  <a:pt x="765" y="17531"/>
                  <a:pt x="691" y="17517"/>
                  <a:pt x="617" y="17517"/>
                </a:cubicBezTo>
                <a:close/>
                <a:moveTo>
                  <a:pt x="3817" y="17516"/>
                </a:moveTo>
                <a:cubicBezTo>
                  <a:pt x="3669" y="17516"/>
                  <a:pt x="3523" y="17574"/>
                  <a:pt x="3414" y="17683"/>
                </a:cubicBezTo>
                <a:cubicBezTo>
                  <a:pt x="3251" y="17847"/>
                  <a:pt x="3202" y="18092"/>
                  <a:pt x="3291" y="18306"/>
                </a:cubicBezTo>
                <a:cubicBezTo>
                  <a:pt x="3379" y="18520"/>
                  <a:pt x="3588" y="18658"/>
                  <a:pt x="3818" y="18658"/>
                </a:cubicBezTo>
                <a:cubicBezTo>
                  <a:pt x="4133" y="18657"/>
                  <a:pt x="4389" y="18403"/>
                  <a:pt x="4389" y="18088"/>
                </a:cubicBezTo>
                <a:cubicBezTo>
                  <a:pt x="4389" y="17856"/>
                  <a:pt x="4250" y="17648"/>
                  <a:pt x="4037" y="17560"/>
                </a:cubicBezTo>
                <a:cubicBezTo>
                  <a:pt x="3966" y="17531"/>
                  <a:pt x="3891" y="17516"/>
                  <a:pt x="3817" y="17516"/>
                </a:cubicBezTo>
                <a:close/>
                <a:moveTo>
                  <a:pt x="7020" y="17516"/>
                </a:moveTo>
                <a:cubicBezTo>
                  <a:pt x="6871" y="17516"/>
                  <a:pt x="6725" y="17574"/>
                  <a:pt x="6615" y="17683"/>
                </a:cubicBezTo>
                <a:cubicBezTo>
                  <a:pt x="6452" y="17846"/>
                  <a:pt x="6402" y="18092"/>
                  <a:pt x="6491" y="18305"/>
                </a:cubicBezTo>
                <a:cubicBezTo>
                  <a:pt x="6579" y="18519"/>
                  <a:pt x="6787" y="18658"/>
                  <a:pt x="7019" y="18658"/>
                </a:cubicBezTo>
                <a:cubicBezTo>
                  <a:pt x="7334" y="18658"/>
                  <a:pt x="7589" y="18403"/>
                  <a:pt x="7590" y="18088"/>
                </a:cubicBezTo>
                <a:cubicBezTo>
                  <a:pt x="7590" y="17856"/>
                  <a:pt x="7451" y="17648"/>
                  <a:pt x="7238" y="17559"/>
                </a:cubicBezTo>
                <a:cubicBezTo>
                  <a:pt x="7167" y="17530"/>
                  <a:pt x="7093" y="17516"/>
                  <a:pt x="7020" y="17516"/>
                </a:cubicBezTo>
                <a:close/>
                <a:moveTo>
                  <a:pt x="10221" y="17517"/>
                </a:moveTo>
                <a:cubicBezTo>
                  <a:pt x="10072" y="17517"/>
                  <a:pt x="9926" y="17575"/>
                  <a:pt x="9817" y="17684"/>
                </a:cubicBezTo>
                <a:cubicBezTo>
                  <a:pt x="9654" y="17848"/>
                  <a:pt x="9605" y="18093"/>
                  <a:pt x="9694" y="18306"/>
                </a:cubicBezTo>
                <a:cubicBezTo>
                  <a:pt x="9782" y="18520"/>
                  <a:pt x="9990" y="18658"/>
                  <a:pt x="10221" y="18658"/>
                </a:cubicBezTo>
                <a:cubicBezTo>
                  <a:pt x="10535" y="18657"/>
                  <a:pt x="10791" y="18403"/>
                  <a:pt x="10791" y="18088"/>
                </a:cubicBezTo>
                <a:cubicBezTo>
                  <a:pt x="10791" y="17857"/>
                  <a:pt x="10652" y="17648"/>
                  <a:pt x="10439" y="17560"/>
                </a:cubicBezTo>
                <a:cubicBezTo>
                  <a:pt x="10369" y="17531"/>
                  <a:pt x="10295" y="17517"/>
                  <a:pt x="10221" y="17517"/>
                </a:cubicBezTo>
                <a:close/>
                <a:moveTo>
                  <a:pt x="13422" y="17517"/>
                </a:moveTo>
                <a:cubicBezTo>
                  <a:pt x="13273" y="17517"/>
                  <a:pt x="13127" y="17575"/>
                  <a:pt x="13019" y="17684"/>
                </a:cubicBezTo>
                <a:cubicBezTo>
                  <a:pt x="12855" y="17847"/>
                  <a:pt x="12807" y="18092"/>
                  <a:pt x="12894" y="18305"/>
                </a:cubicBezTo>
                <a:cubicBezTo>
                  <a:pt x="12982" y="18519"/>
                  <a:pt x="13191" y="18658"/>
                  <a:pt x="13421" y="18658"/>
                </a:cubicBezTo>
                <a:cubicBezTo>
                  <a:pt x="13736" y="18658"/>
                  <a:pt x="13992" y="18403"/>
                  <a:pt x="13993" y="18088"/>
                </a:cubicBezTo>
                <a:cubicBezTo>
                  <a:pt x="13993" y="17857"/>
                  <a:pt x="13853" y="17649"/>
                  <a:pt x="13640" y="17560"/>
                </a:cubicBezTo>
                <a:cubicBezTo>
                  <a:pt x="13569" y="17531"/>
                  <a:pt x="13495" y="17517"/>
                  <a:pt x="13422" y="17517"/>
                </a:cubicBezTo>
                <a:close/>
                <a:moveTo>
                  <a:pt x="16624" y="17516"/>
                </a:moveTo>
                <a:cubicBezTo>
                  <a:pt x="16475" y="17516"/>
                  <a:pt x="16329" y="17574"/>
                  <a:pt x="16219" y="17683"/>
                </a:cubicBezTo>
                <a:cubicBezTo>
                  <a:pt x="16056" y="17846"/>
                  <a:pt x="16007" y="18092"/>
                  <a:pt x="16095" y="18305"/>
                </a:cubicBezTo>
                <a:cubicBezTo>
                  <a:pt x="16184" y="18519"/>
                  <a:pt x="16392" y="18658"/>
                  <a:pt x="16623" y="18658"/>
                </a:cubicBezTo>
                <a:cubicBezTo>
                  <a:pt x="16938" y="18658"/>
                  <a:pt x="17193" y="18403"/>
                  <a:pt x="17194" y="18088"/>
                </a:cubicBezTo>
                <a:cubicBezTo>
                  <a:pt x="17194" y="17856"/>
                  <a:pt x="17056" y="17648"/>
                  <a:pt x="16842" y="17559"/>
                </a:cubicBezTo>
                <a:cubicBezTo>
                  <a:pt x="16772" y="17530"/>
                  <a:pt x="16698" y="17516"/>
                  <a:pt x="16624" y="17516"/>
                </a:cubicBezTo>
                <a:close/>
                <a:moveTo>
                  <a:pt x="19824" y="17516"/>
                </a:moveTo>
                <a:cubicBezTo>
                  <a:pt x="19676" y="17516"/>
                  <a:pt x="19530" y="17574"/>
                  <a:pt x="19421" y="17683"/>
                </a:cubicBezTo>
                <a:cubicBezTo>
                  <a:pt x="19257" y="17847"/>
                  <a:pt x="19209" y="18092"/>
                  <a:pt x="19297" y="18305"/>
                </a:cubicBezTo>
                <a:cubicBezTo>
                  <a:pt x="19385" y="18519"/>
                  <a:pt x="19594" y="18658"/>
                  <a:pt x="19825" y="18658"/>
                </a:cubicBezTo>
                <a:cubicBezTo>
                  <a:pt x="20139" y="18658"/>
                  <a:pt x="20395" y="18403"/>
                  <a:pt x="20396" y="18088"/>
                </a:cubicBezTo>
                <a:cubicBezTo>
                  <a:pt x="20396" y="17856"/>
                  <a:pt x="20257" y="17648"/>
                  <a:pt x="20044" y="17560"/>
                </a:cubicBezTo>
                <a:cubicBezTo>
                  <a:pt x="19973" y="17531"/>
                  <a:pt x="19898" y="17516"/>
                  <a:pt x="19824" y="17516"/>
                </a:cubicBezTo>
                <a:close/>
                <a:moveTo>
                  <a:pt x="23026" y="17517"/>
                </a:moveTo>
                <a:cubicBezTo>
                  <a:pt x="22877" y="17517"/>
                  <a:pt x="22731" y="17575"/>
                  <a:pt x="22622" y="17684"/>
                </a:cubicBezTo>
                <a:cubicBezTo>
                  <a:pt x="22459" y="17848"/>
                  <a:pt x="22410" y="18093"/>
                  <a:pt x="22498" y="18306"/>
                </a:cubicBezTo>
                <a:cubicBezTo>
                  <a:pt x="22587" y="18520"/>
                  <a:pt x="22796" y="18658"/>
                  <a:pt x="23026" y="18658"/>
                </a:cubicBezTo>
                <a:cubicBezTo>
                  <a:pt x="23341" y="18657"/>
                  <a:pt x="23596" y="18403"/>
                  <a:pt x="23597" y="18088"/>
                </a:cubicBezTo>
                <a:cubicBezTo>
                  <a:pt x="23597" y="17857"/>
                  <a:pt x="23458" y="17648"/>
                  <a:pt x="23244" y="17560"/>
                </a:cubicBezTo>
                <a:cubicBezTo>
                  <a:pt x="23173" y="17531"/>
                  <a:pt x="23099" y="17517"/>
                  <a:pt x="23026" y="17517"/>
                </a:cubicBezTo>
                <a:close/>
                <a:moveTo>
                  <a:pt x="617" y="20436"/>
                </a:moveTo>
                <a:cubicBezTo>
                  <a:pt x="469" y="20436"/>
                  <a:pt x="323" y="20494"/>
                  <a:pt x="213" y="20603"/>
                </a:cubicBezTo>
                <a:cubicBezTo>
                  <a:pt x="50" y="20767"/>
                  <a:pt x="1" y="21012"/>
                  <a:pt x="89" y="21226"/>
                </a:cubicBezTo>
                <a:cubicBezTo>
                  <a:pt x="178" y="21439"/>
                  <a:pt x="386" y="21577"/>
                  <a:pt x="617" y="21577"/>
                </a:cubicBezTo>
                <a:cubicBezTo>
                  <a:pt x="931" y="21577"/>
                  <a:pt x="1187" y="21322"/>
                  <a:pt x="1187" y="21007"/>
                </a:cubicBezTo>
                <a:cubicBezTo>
                  <a:pt x="1187" y="20776"/>
                  <a:pt x="1048" y="20568"/>
                  <a:pt x="835" y="20479"/>
                </a:cubicBezTo>
                <a:cubicBezTo>
                  <a:pt x="765" y="20450"/>
                  <a:pt x="691" y="20436"/>
                  <a:pt x="617" y="20436"/>
                </a:cubicBezTo>
                <a:close/>
                <a:moveTo>
                  <a:pt x="3818" y="20435"/>
                </a:moveTo>
                <a:cubicBezTo>
                  <a:pt x="3669" y="20435"/>
                  <a:pt x="3523" y="20494"/>
                  <a:pt x="3414" y="20602"/>
                </a:cubicBezTo>
                <a:cubicBezTo>
                  <a:pt x="3251" y="20766"/>
                  <a:pt x="3202" y="21012"/>
                  <a:pt x="3291" y="21226"/>
                </a:cubicBezTo>
                <a:cubicBezTo>
                  <a:pt x="3380" y="21439"/>
                  <a:pt x="3588" y="21577"/>
                  <a:pt x="3818" y="21577"/>
                </a:cubicBezTo>
                <a:cubicBezTo>
                  <a:pt x="4133" y="21577"/>
                  <a:pt x="4389" y="21322"/>
                  <a:pt x="4389" y="21007"/>
                </a:cubicBezTo>
                <a:cubicBezTo>
                  <a:pt x="4389" y="20775"/>
                  <a:pt x="4250" y="20567"/>
                  <a:pt x="4037" y="20479"/>
                </a:cubicBezTo>
                <a:cubicBezTo>
                  <a:pt x="3966" y="20450"/>
                  <a:pt x="3892" y="20435"/>
                  <a:pt x="3818" y="20435"/>
                </a:cubicBezTo>
                <a:close/>
                <a:moveTo>
                  <a:pt x="7020" y="20435"/>
                </a:moveTo>
                <a:cubicBezTo>
                  <a:pt x="6871" y="20435"/>
                  <a:pt x="6725" y="20493"/>
                  <a:pt x="6615" y="20602"/>
                </a:cubicBezTo>
                <a:cubicBezTo>
                  <a:pt x="6452" y="20766"/>
                  <a:pt x="6402" y="21011"/>
                  <a:pt x="6491" y="21224"/>
                </a:cubicBezTo>
                <a:cubicBezTo>
                  <a:pt x="6579" y="21438"/>
                  <a:pt x="6787" y="21577"/>
                  <a:pt x="7019" y="21577"/>
                </a:cubicBezTo>
                <a:cubicBezTo>
                  <a:pt x="7334" y="21577"/>
                  <a:pt x="7589" y="21322"/>
                  <a:pt x="7590" y="21007"/>
                </a:cubicBezTo>
                <a:cubicBezTo>
                  <a:pt x="7590" y="20775"/>
                  <a:pt x="7451" y="20567"/>
                  <a:pt x="7238" y="20478"/>
                </a:cubicBezTo>
                <a:cubicBezTo>
                  <a:pt x="7167" y="20449"/>
                  <a:pt x="7093" y="20435"/>
                  <a:pt x="7020" y="20435"/>
                </a:cubicBezTo>
                <a:close/>
                <a:moveTo>
                  <a:pt x="10221" y="20436"/>
                </a:moveTo>
                <a:cubicBezTo>
                  <a:pt x="10072" y="20436"/>
                  <a:pt x="9926" y="20494"/>
                  <a:pt x="9817" y="20603"/>
                </a:cubicBezTo>
                <a:cubicBezTo>
                  <a:pt x="9654" y="20767"/>
                  <a:pt x="9605" y="21012"/>
                  <a:pt x="9694" y="21226"/>
                </a:cubicBezTo>
                <a:cubicBezTo>
                  <a:pt x="9782" y="21439"/>
                  <a:pt x="9990" y="21577"/>
                  <a:pt x="10221" y="21577"/>
                </a:cubicBezTo>
                <a:cubicBezTo>
                  <a:pt x="10535" y="21576"/>
                  <a:pt x="10791" y="21322"/>
                  <a:pt x="10791" y="21007"/>
                </a:cubicBezTo>
                <a:cubicBezTo>
                  <a:pt x="10791" y="20776"/>
                  <a:pt x="10652" y="20567"/>
                  <a:pt x="10439" y="20479"/>
                </a:cubicBezTo>
                <a:cubicBezTo>
                  <a:pt x="10369" y="20450"/>
                  <a:pt x="10295" y="20436"/>
                  <a:pt x="10221" y="20436"/>
                </a:cubicBezTo>
                <a:close/>
                <a:moveTo>
                  <a:pt x="13422" y="20436"/>
                </a:moveTo>
                <a:cubicBezTo>
                  <a:pt x="13273" y="20436"/>
                  <a:pt x="13127" y="20494"/>
                  <a:pt x="13019" y="20603"/>
                </a:cubicBezTo>
                <a:cubicBezTo>
                  <a:pt x="12855" y="20766"/>
                  <a:pt x="12807" y="21011"/>
                  <a:pt x="12894" y="21224"/>
                </a:cubicBezTo>
                <a:cubicBezTo>
                  <a:pt x="12982" y="21438"/>
                  <a:pt x="13191" y="21577"/>
                  <a:pt x="13421" y="21577"/>
                </a:cubicBezTo>
                <a:cubicBezTo>
                  <a:pt x="13736" y="21577"/>
                  <a:pt x="13992" y="21322"/>
                  <a:pt x="13993" y="21007"/>
                </a:cubicBezTo>
                <a:cubicBezTo>
                  <a:pt x="13993" y="20776"/>
                  <a:pt x="13853" y="20568"/>
                  <a:pt x="13640" y="20479"/>
                </a:cubicBezTo>
                <a:cubicBezTo>
                  <a:pt x="13569" y="20450"/>
                  <a:pt x="13495" y="20436"/>
                  <a:pt x="13422" y="20436"/>
                </a:cubicBezTo>
                <a:close/>
                <a:moveTo>
                  <a:pt x="16624" y="20435"/>
                </a:moveTo>
                <a:cubicBezTo>
                  <a:pt x="16475" y="20435"/>
                  <a:pt x="16329" y="20493"/>
                  <a:pt x="16219" y="20602"/>
                </a:cubicBezTo>
                <a:cubicBezTo>
                  <a:pt x="16056" y="20765"/>
                  <a:pt x="16007" y="21011"/>
                  <a:pt x="16095" y="21224"/>
                </a:cubicBezTo>
                <a:cubicBezTo>
                  <a:pt x="16184" y="21438"/>
                  <a:pt x="16392" y="21577"/>
                  <a:pt x="16623" y="21577"/>
                </a:cubicBezTo>
                <a:cubicBezTo>
                  <a:pt x="16939" y="21577"/>
                  <a:pt x="17193" y="21322"/>
                  <a:pt x="17194" y="21007"/>
                </a:cubicBezTo>
                <a:cubicBezTo>
                  <a:pt x="17194" y="20775"/>
                  <a:pt x="17056" y="20567"/>
                  <a:pt x="16842" y="20478"/>
                </a:cubicBezTo>
                <a:cubicBezTo>
                  <a:pt x="16772" y="20449"/>
                  <a:pt x="16698" y="20435"/>
                  <a:pt x="16624" y="20435"/>
                </a:cubicBezTo>
                <a:close/>
                <a:moveTo>
                  <a:pt x="19824" y="20435"/>
                </a:moveTo>
                <a:cubicBezTo>
                  <a:pt x="19676" y="20435"/>
                  <a:pt x="19530" y="20493"/>
                  <a:pt x="19421" y="20602"/>
                </a:cubicBezTo>
                <a:cubicBezTo>
                  <a:pt x="19257" y="20766"/>
                  <a:pt x="19209" y="21011"/>
                  <a:pt x="19297" y="21224"/>
                </a:cubicBezTo>
                <a:cubicBezTo>
                  <a:pt x="19386" y="21438"/>
                  <a:pt x="19594" y="21577"/>
                  <a:pt x="19825" y="21577"/>
                </a:cubicBezTo>
                <a:cubicBezTo>
                  <a:pt x="20139" y="21577"/>
                  <a:pt x="20395" y="21322"/>
                  <a:pt x="20396" y="21007"/>
                </a:cubicBezTo>
                <a:cubicBezTo>
                  <a:pt x="20396" y="20775"/>
                  <a:pt x="20257" y="20567"/>
                  <a:pt x="20043" y="20479"/>
                </a:cubicBezTo>
                <a:cubicBezTo>
                  <a:pt x="19972" y="20450"/>
                  <a:pt x="19898" y="20435"/>
                  <a:pt x="19824" y="20435"/>
                </a:cubicBezTo>
                <a:close/>
                <a:moveTo>
                  <a:pt x="23026" y="20436"/>
                </a:moveTo>
                <a:cubicBezTo>
                  <a:pt x="22877" y="20436"/>
                  <a:pt x="22731" y="20494"/>
                  <a:pt x="22622" y="20603"/>
                </a:cubicBezTo>
                <a:cubicBezTo>
                  <a:pt x="22459" y="20767"/>
                  <a:pt x="22410" y="21012"/>
                  <a:pt x="22498" y="21226"/>
                </a:cubicBezTo>
                <a:cubicBezTo>
                  <a:pt x="22587" y="21439"/>
                  <a:pt x="22796" y="21577"/>
                  <a:pt x="23026" y="21577"/>
                </a:cubicBezTo>
                <a:cubicBezTo>
                  <a:pt x="23341" y="21576"/>
                  <a:pt x="23596" y="21322"/>
                  <a:pt x="23597" y="21007"/>
                </a:cubicBezTo>
                <a:cubicBezTo>
                  <a:pt x="23597" y="20776"/>
                  <a:pt x="23457" y="20567"/>
                  <a:pt x="23244" y="20479"/>
                </a:cubicBezTo>
                <a:cubicBezTo>
                  <a:pt x="23173" y="20450"/>
                  <a:pt x="23099" y="20436"/>
                  <a:pt x="23026" y="20436"/>
                </a:cubicBezTo>
                <a:close/>
                <a:moveTo>
                  <a:pt x="13422" y="23356"/>
                </a:moveTo>
                <a:cubicBezTo>
                  <a:pt x="13273" y="23356"/>
                  <a:pt x="13127" y="23414"/>
                  <a:pt x="13018" y="23522"/>
                </a:cubicBezTo>
                <a:cubicBezTo>
                  <a:pt x="12855" y="23686"/>
                  <a:pt x="12807" y="23931"/>
                  <a:pt x="12894" y="24145"/>
                </a:cubicBezTo>
                <a:cubicBezTo>
                  <a:pt x="12982" y="24358"/>
                  <a:pt x="13191" y="24497"/>
                  <a:pt x="13421" y="24497"/>
                </a:cubicBezTo>
                <a:cubicBezTo>
                  <a:pt x="13737" y="24497"/>
                  <a:pt x="13993" y="24241"/>
                  <a:pt x="13993" y="23926"/>
                </a:cubicBezTo>
                <a:lnTo>
                  <a:pt x="13993" y="23925"/>
                </a:lnTo>
                <a:cubicBezTo>
                  <a:pt x="13992" y="23694"/>
                  <a:pt x="13853" y="23487"/>
                  <a:pt x="13640" y="23399"/>
                </a:cubicBezTo>
                <a:cubicBezTo>
                  <a:pt x="13569" y="23370"/>
                  <a:pt x="13495" y="23356"/>
                  <a:pt x="13422" y="23356"/>
                </a:cubicBezTo>
                <a:close/>
                <a:moveTo>
                  <a:pt x="16624" y="23354"/>
                </a:moveTo>
                <a:cubicBezTo>
                  <a:pt x="16475" y="23354"/>
                  <a:pt x="16329" y="23412"/>
                  <a:pt x="16219" y="23521"/>
                </a:cubicBezTo>
                <a:cubicBezTo>
                  <a:pt x="16056" y="23685"/>
                  <a:pt x="16007" y="23930"/>
                  <a:pt x="16095" y="24145"/>
                </a:cubicBezTo>
                <a:cubicBezTo>
                  <a:pt x="16184" y="24358"/>
                  <a:pt x="16392" y="24497"/>
                  <a:pt x="16623" y="24497"/>
                </a:cubicBezTo>
                <a:cubicBezTo>
                  <a:pt x="16939" y="24497"/>
                  <a:pt x="17194" y="24241"/>
                  <a:pt x="17194" y="23926"/>
                </a:cubicBezTo>
                <a:lnTo>
                  <a:pt x="17194" y="23925"/>
                </a:lnTo>
                <a:cubicBezTo>
                  <a:pt x="17194" y="23694"/>
                  <a:pt x="17056" y="23486"/>
                  <a:pt x="16841" y="23397"/>
                </a:cubicBezTo>
                <a:cubicBezTo>
                  <a:pt x="16771" y="23368"/>
                  <a:pt x="16697" y="23354"/>
                  <a:pt x="16624" y="23354"/>
                </a:cubicBezTo>
                <a:close/>
                <a:moveTo>
                  <a:pt x="19825" y="23355"/>
                </a:moveTo>
                <a:cubicBezTo>
                  <a:pt x="19676" y="23355"/>
                  <a:pt x="19530" y="23413"/>
                  <a:pt x="19421" y="23521"/>
                </a:cubicBezTo>
                <a:cubicBezTo>
                  <a:pt x="19257" y="23685"/>
                  <a:pt x="19209" y="23930"/>
                  <a:pt x="19297" y="24145"/>
                </a:cubicBezTo>
                <a:cubicBezTo>
                  <a:pt x="19386" y="24358"/>
                  <a:pt x="19594" y="24497"/>
                  <a:pt x="19825" y="24497"/>
                </a:cubicBezTo>
                <a:cubicBezTo>
                  <a:pt x="20140" y="24497"/>
                  <a:pt x="20396" y="24241"/>
                  <a:pt x="20396" y="23926"/>
                </a:cubicBezTo>
                <a:lnTo>
                  <a:pt x="20396" y="23925"/>
                </a:lnTo>
                <a:cubicBezTo>
                  <a:pt x="20396" y="23694"/>
                  <a:pt x="20256" y="23486"/>
                  <a:pt x="20043" y="23398"/>
                </a:cubicBezTo>
                <a:cubicBezTo>
                  <a:pt x="19973" y="23369"/>
                  <a:pt x="19898" y="23355"/>
                  <a:pt x="19825" y="23355"/>
                </a:cubicBezTo>
                <a:close/>
                <a:moveTo>
                  <a:pt x="10221" y="23355"/>
                </a:moveTo>
                <a:cubicBezTo>
                  <a:pt x="10072" y="23355"/>
                  <a:pt x="9926" y="23413"/>
                  <a:pt x="9816" y="23522"/>
                </a:cubicBezTo>
                <a:cubicBezTo>
                  <a:pt x="9654" y="23686"/>
                  <a:pt x="9605" y="23932"/>
                  <a:pt x="9694" y="24145"/>
                </a:cubicBezTo>
                <a:cubicBezTo>
                  <a:pt x="9782" y="24357"/>
                  <a:pt x="9988" y="24497"/>
                  <a:pt x="10218" y="24497"/>
                </a:cubicBezTo>
                <a:cubicBezTo>
                  <a:pt x="10219" y="24497"/>
                  <a:pt x="10220" y="24497"/>
                  <a:pt x="10221" y="24497"/>
                </a:cubicBezTo>
                <a:cubicBezTo>
                  <a:pt x="10536" y="24497"/>
                  <a:pt x="10791" y="24241"/>
                  <a:pt x="10791" y="23926"/>
                </a:cubicBezTo>
                <a:lnTo>
                  <a:pt x="10791" y="23925"/>
                </a:lnTo>
                <a:cubicBezTo>
                  <a:pt x="10791" y="23694"/>
                  <a:pt x="10651" y="23486"/>
                  <a:pt x="10438" y="23398"/>
                </a:cubicBezTo>
                <a:cubicBezTo>
                  <a:pt x="10368" y="23369"/>
                  <a:pt x="10294" y="23355"/>
                  <a:pt x="10221" y="23355"/>
                </a:cubicBezTo>
                <a:close/>
                <a:moveTo>
                  <a:pt x="616" y="23356"/>
                </a:moveTo>
                <a:cubicBezTo>
                  <a:pt x="468" y="23356"/>
                  <a:pt x="322" y="23414"/>
                  <a:pt x="213" y="23524"/>
                </a:cubicBezTo>
                <a:cubicBezTo>
                  <a:pt x="50" y="23687"/>
                  <a:pt x="1" y="23932"/>
                  <a:pt x="89" y="24146"/>
                </a:cubicBezTo>
                <a:cubicBezTo>
                  <a:pt x="178" y="24359"/>
                  <a:pt x="386" y="24498"/>
                  <a:pt x="617" y="24498"/>
                </a:cubicBezTo>
                <a:cubicBezTo>
                  <a:pt x="933" y="24498"/>
                  <a:pt x="1188" y="24242"/>
                  <a:pt x="1187" y="23926"/>
                </a:cubicBezTo>
                <a:cubicBezTo>
                  <a:pt x="1187" y="23695"/>
                  <a:pt x="1047" y="23487"/>
                  <a:pt x="834" y="23399"/>
                </a:cubicBezTo>
                <a:cubicBezTo>
                  <a:pt x="764" y="23370"/>
                  <a:pt x="690" y="23356"/>
                  <a:pt x="616" y="23356"/>
                </a:cubicBezTo>
                <a:close/>
                <a:moveTo>
                  <a:pt x="3818" y="23355"/>
                </a:moveTo>
                <a:cubicBezTo>
                  <a:pt x="3669" y="23355"/>
                  <a:pt x="3523" y="23414"/>
                  <a:pt x="3414" y="23524"/>
                </a:cubicBezTo>
                <a:cubicBezTo>
                  <a:pt x="3250" y="23687"/>
                  <a:pt x="3203" y="23932"/>
                  <a:pt x="3291" y="24146"/>
                </a:cubicBezTo>
                <a:cubicBezTo>
                  <a:pt x="3380" y="24359"/>
                  <a:pt x="3588" y="24498"/>
                  <a:pt x="3818" y="24498"/>
                </a:cubicBezTo>
                <a:cubicBezTo>
                  <a:pt x="4134" y="24498"/>
                  <a:pt x="4390" y="24241"/>
                  <a:pt x="4389" y="23926"/>
                </a:cubicBezTo>
                <a:lnTo>
                  <a:pt x="4389" y="23925"/>
                </a:lnTo>
                <a:cubicBezTo>
                  <a:pt x="4389" y="23694"/>
                  <a:pt x="4249" y="23486"/>
                  <a:pt x="4036" y="23398"/>
                </a:cubicBezTo>
                <a:cubicBezTo>
                  <a:pt x="3965" y="23369"/>
                  <a:pt x="3892" y="23355"/>
                  <a:pt x="3818" y="23355"/>
                </a:cubicBezTo>
                <a:close/>
                <a:moveTo>
                  <a:pt x="7019" y="23355"/>
                </a:moveTo>
                <a:cubicBezTo>
                  <a:pt x="6870" y="23355"/>
                  <a:pt x="6724" y="23413"/>
                  <a:pt x="6614" y="23522"/>
                </a:cubicBezTo>
                <a:cubicBezTo>
                  <a:pt x="6451" y="23686"/>
                  <a:pt x="6402" y="23932"/>
                  <a:pt x="6491" y="24146"/>
                </a:cubicBezTo>
                <a:cubicBezTo>
                  <a:pt x="6580" y="24359"/>
                  <a:pt x="6788" y="24498"/>
                  <a:pt x="7019" y="24498"/>
                </a:cubicBezTo>
                <a:cubicBezTo>
                  <a:pt x="7335" y="24498"/>
                  <a:pt x="7590" y="24241"/>
                  <a:pt x="7590" y="23926"/>
                </a:cubicBezTo>
                <a:lnTo>
                  <a:pt x="7590" y="23925"/>
                </a:lnTo>
                <a:cubicBezTo>
                  <a:pt x="7589" y="23694"/>
                  <a:pt x="7450" y="23486"/>
                  <a:pt x="7236" y="23398"/>
                </a:cubicBezTo>
                <a:cubicBezTo>
                  <a:pt x="7166" y="23369"/>
                  <a:pt x="7092" y="23355"/>
                  <a:pt x="7019" y="23355"/>
                </a:cubicBezTo>
                <a:close/>
                <a:moveTo>
                  <a:pt x="23026" y="23356"/>
                </a:moveTo>
                <a:cubicBezTo>
                  <a:pt x="22877" y="23356"/>
                  <a:pt x="22731" y="23415"/>
                  <a:pt x="22622" y="23524"/>
                </a:cubicBezTo>
                <a:cubicBezTo>
                  <a:pt x="22459" y="23687"/>
                  <a:pt x="22410" y="23932"/>
                  <a:pt x="22498" y="24146"/>
                </a:cubicBezTo>
                <a:cubicBezTo>
                  <a:pt x="22587" y="24359"/>
                  <a:pt x="22796" y="24498"/>
                  <a:pt x="23026" y="24498"/>
                </a:cubicBezTo>
                <a:cubicBezTo>
                  <a:pt x="23342" y="24498"/>
                  <a:pt x="23597" y="24241"/>
                  <a:pt x="23597" y="23926"/>
                </a:cubicBezTo>
                <a:lnTo>
                  <a:pt x="23597" y="23925"/>
                </a:lnTo>
                <a:cubicBezTo>
                  <a:pt x="23596" y="23694"/>
                  <a:pt x="23457" y="23487"/>
                  <a:pt x="23243" y="23399"/>
                </a:cubicBezTo>
                <a:cubicBezTo>
                  <a:pt x="23172" y="23370"/>
                  <a:pt x="23099" y="23356"/>
                  <a:pt x="23026" y="23356"/>
                </a:cubicBezTo>
                <a:close/>
              </a:path>
            </a:pathLst>
          </a:custGeom>
          <a:solidFill>
            <a:srgbClr val="B7BEFF"/>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5"/>
          <p:cNvGrpSpPr/>
          <p:nvPr/>
        </p:nvGrpSpPr>
        <p:grpSpPr>
          <a:xfrm>
            <a:off x="7740138" y="692765"/>
            <a:ext cx="1481644" cy="1088603"/>
            <a:chOff x="4115675" y="3374025"/>
            <a:chExt cx="687825" cy="631550"/>
          </a:xfrm>
        </p:grpSpPr>
        <p:sp>
          <p:nvSpPr>
            <p:cNvPr id="101" name="Google Shape;101;p5"/>
            <p:cNvSpPr/>
            <p:nvPr/>
          </p:nvSpPr>
          <p:spPr>
            <a:xfrm>
              <a:off x="4115675" y="3374025"/>
              <a:ext cx="687800" cy="58300"/>
            </a:xfrm>
            <a:custGeom>
              <a:avLst/>
              <a:gdLst/>
              <a:ahLst/>
              <a:cxnLst/>
              <a:rect l="l" t="t" r="r" b="b"/>
              <a:pathLst>
                <a:path w="27512" h="2332" extrusionOk="0">
                  <a:moveTo>
                    <a:pt x="1669" y="1"/>
                  </a:moveTo>
                  <a:cubicBezTo>
                    <a:pt x="1144" y="1"/>
                    <a:pt x="619" y="165"/>
                    <a:pt x="151" y="493"/>
                  </a:cubicBezTo>
                  <a:cubicBezTo>
                    <a:pt x="36" y="574"/>
                    <a:pt x="0" y="744"/>
                    <a:pt x="72" y="874"/>
                  </a:cubicBezTo>
                  <a:cubicBezTo>
                    <a:pt x="118" y="959"/>
                    <a:pt x="198" y="1006"/>
                    <a:pt x="280" y="1006"/>
                  </a:cubicBezTo>
                  <a:cubicBezTo>
                    <a:pt x="324" y="1006"/>
                    <a:pt x="368" y="992"/>
                    <a:pt x="408" y="964"/>
                  </a:cubicBezTo>
                  <a:cubicBezTo>
                    <a:pt x="797" y="692"/>
                    <a:pt x="1233" y="556"/>
                    <a:pt x="1669" y="556"/>
                  </a:cubicBezTo>
                  <a:cubicBezTo>
                    <a:pt x="2105" y="556"/>
                    <a:pt x="2541" y="692"/>
                    <a:pt x="2930" y="964"/>
                  </a:cubicBezTo>
                  <a:lnTo>
                    <a:pt x="4179" y="1840"/>
                  </a:lnTo>
                  <a:cubicBezTo>
                    <a:pt x="4648" y="2167"/>
                    <a:pt x="5173" y="2331"/>
                    <a:pt x="5698" y="2331"/>
                  </a:cubicBezTo>
                  <a:cubicBezTo>
                    <a:pt x="6223" y="2331"/>
                    <a:pt x="6748" y="2168"/>
                    <a:pt x="7216" y="1840"/>
                  </a:cubicBezTo>
                  <a:lnTo>
                    <a:pt x="8467" y="964"/>
                  </a:lnTo>
                  <a:cubicBezTo>
                    <a:pt x="8856" y="692"/>
                    <a:pt x="9291" y="556"/>
                    <a:pt x="9727" y="556"/>
                  </a:cubicBezTo>
                  <a:cubicBezTo>
                    <a:pt x="10163" y="556"/>
                    <a:pt x="10599" y="692"/>
                    <a:pt x="10987" y="964"/>
                  </a:cubicBezTo>
                  <a:lnTo>
                    <a:pt x="12237" y="1840"/>
                  </a:lnTo>
                  <a:cubicBezTo>
                    <a:pt x="12706" y="2167"/>
                    <a:pt x="13231" y="2331"/>
                    <a:pt x="13755" y="2331"/>
                  </a:cubicBezTo>
                  <a:cubicBezTo>
                    <a:pt x="14281" y="2331"/>
                    <a:pt x="14806" y="2167"/>
                    <a:pt x="15274" y="1840"/>
                  </a:cubicBezTo>
                  <a:lnTo>
                    <a:pt x="16524" y="964"/>
                  </a:lnTo>
                  <a:cubicBezTo>
                    <a:pt x="16913" y="692"/>
                    <a:pt x="17349" y="556"/>
                    <a:pt x="17785" y="556"/>
                  </a:cubicBezTo>
                  <a:cubicBezTo>
                    <a:pt x="18220" y="556"/>
                    <a:pt x="18656" y="692"/>
                    <a:pt x="19045" y="964"/>
                  </a:cubicBezTo>
                  <a:lnTo>
                    <a:pt x="20295" y="1840"/>
                  </a:lnTo>
                  <a:cubicBezTo>
                    <a:pt x="20764" y="2167"/>
                    <a:pt x="21289" y="2331"/>
                    <a:pt x="21814" y="2331"/>
                  </a:cubicBezTo>
                  <a:cubicBezTo>
                    <a:pt x="22339" y="2331"/>
                    <a:pt x="22864" y="2167"/>
                    <a:pt x="23332" y="1840"/>
                  </a:cubicBezTo>
                  <a:lnTo>
                    <a:pt x="24582" y="964"/>
                  </a:lnTo>
                  <a:cubicBezTo>
                    <a:pt x="24970" y="692"/>
                    <a:pt x="25406" y="556"/>
                    <a:pt x="25842" y="556"/>
                  </a:cubicBezTo>
                  <a:cubicBezTo>
                    <a:pt x="26278" y="556"/>
                    <a:pt x="26714" y="692"/>
                    <a:pt x="27102" y="964"/>
                  </a:cubicBezTo>
                  <a:cubicBezTo>
                    <a:pt x="27142" y="992"/>
                    <a:pt x="27187" y="1006"/>
                    <a:pt x="27231" y="1006"/>
                  </a:cubicBezTo>
                  <a:cubicBezTo>
                    <a:pt x="27313" y="1006"/>
                    <a:pt x="27393" y="959"/>
                    <a:pt x="27440" y="874"/>
                  </a:cubicBezTo>
                  <a:cubicBezTo>
                    <a:pt x="27511" y="744"/>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4115675" y="3431275"/>
              <a:ext cx="687825" cy="58275"/>
            </a:xfrm>
            <a:custGeom>
              <a:avLst/>
              <a:gdLst/>
              <a:ahLst/>
              <a:cxnLst/>
              <a:rect l="l" t="t" r="r" b="b"/>
              <a:pathLst>
                <a:path w="27513" h="2331" extrusionOk="0">
                  <a:moveTo>
                    <a:pt x="1669" y="0"/>
                  </a:moveTo>
                  <a:cubicBezTo>
                    <a:pt x="1144" y="0"/>
                    <a:pt x="619" y="164"/>
                    <a:pt x="151" y="492"/>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6"/>
                    <a:pt x="5173" y="2331"/>
                    <a:pt x="5698" y="2331"/>
                  </a:cubicBezTo>
                  <a:cubicBezTo>
                    <a:pt x="6223" y="2331"/>
                    <a:pt x="6748" y="2166"/>
                    <a:pt x="7216" y="1838"/>
                  </a:cubicBezTo>
                  <a:lnTo>
                    <a:pt x="8467" y="963"/>
                  </a:lnTo>
                  <a:cubicBezTo>
                    <a:pt x="8856" y="690"/>
                    <a:pt x="9291" y="554"/>
                    <a:pt x="9727" y="554"/>
                  </a:cubicBezTo>
                  <a:cubicBezTo>
                    <a:pt x="10163" y="554"/>
                    <a:pt x="10599" y="690"/>
                    <a:pt x="10987" y="963"/>
                  </a:cubicBezTo>
                  <a:lnTo>
                    <a:pt x="12237" y="1838"/>
                  </a:lnTo>
                  <a:cubicBezTo>
                    <a:pt x="12706" y="2165"/>
                    <a:pt x="13231" y="2330"/>
                    <a:pt x="13755" y="2330"/>
                  </a:cubicBezTo>
                  <a:cubicBezTo>
                    <a:pt x="14281" y="2330"/>
                    <a:pt x="14806" y="2165"/>
                    <a:pt x="15275" y="1838"/>
                  </a:cubicBezTo>
                  <a:lnTo>
                    <a:pt x="16525" y="963"/>
                  </a:lnTo>
                  <a:cubicBezTo>
                    <a:pt x="16914" y="690"/>
                    <a:pt x="17350" y="554"/>
                    <a:pt x="17786" y="554"/>
                  </a:cubicBezTo>
                  <a:cubicBezTo>
                    <a:pt x="18221" y="554"/>
                    <a:pt x="18657" y="690"/>
                    <a:pt x="19046" y="963"/>
                  </a:cubicBezTo>
                  <a:lnTo>
                    <a:pt x="20295" y="1838"/>
                  </a:lnTo>
                  <a:cubicBezTo>
                    <a:pt x="20764" y="2166"/>
                    <a:pt x="21289" y="2331"/>
                    <a:pt x="21814" y="2331"/>
                  </a:cubicBezTo>
                  <a:cubicBezTo>
                    <a:pt x="22339" y="2331"/>
                    <a:pt x="22864" y="2166"/>
                    <a:pt x="23332" y="1838"/>
                  </a:cubicBezTo>
                  <a:lnTo>
                    <a:pt x="24583" y="963"/>
                  </a:lnTo>
                  <a:cubicBezTo>
                    <a:pt x="24971" y="690"/>
                    <a:pt x="25407" y="554"/>
                    <a:pt x="25843" y="554"/>
                  </a:cubicBezTo>
                  <a:cubicBezTo>
                    <a:pt x="26279" y="554"/>
                    <a:pt x="26715" y="690"/>
                    <a:pt x="27103" y="963"/>
                  </a:cubicBezTo>
                  <a:cubicBezTo>
                    <a:pt x="27143" y="991"/>
                    <a:pt x="27188" y="1004"/>
                    <a:pt x="27232" y="1004"/>
                  </a:cubicBezTo>
                  <a:cubicBezTo>
                    <a:pt x="27314" y="1004"/>
                    <a:pt x="27394" y="958"/>
                    <a:pt x="27441" y="874"/>
                  </a:cubicBezTo>
                  <a:cubicBezTo>
                    <a:pt x="27512" y="743"/>
                    <a:pt x="27476" y="572"/>
                    <a:pt x="27361" y="493"/>
                  </a:cubicBezTo>
                  <a:cubicBezTo>
                    <a:pt x="26893" y="165"/>
                    <a:pt x="26368" y="0"/>
                    <a:pt x="25843" y="0"/>
                  </a:cubicBezTo>
                  <a:cubicBezTo>
                    <a:pt x="25317" y="0"/>
                    <a:pt x="24792" y="165"/>
                    <a:pt x="24324" y="493"/>
                  </a:cubicBezTo>
                  <a:lnTo>
                    <a:pt x="23075" y="1368"/>
                  </a:lnTo>
                  <a:cubicBezTo>
                    <a:pt x="22686" y="1640"/>
                    <a:pt x="22250" y="1776"/>
                    <a:pt x="21814" y="1776"/>
                  </a:cubicBezTo>
                  <a:cubicBezTo>
                    <a:pt x="21378" y="1776"/>
                    <a:pt x="20943" y="1641"/>
                    <a:pt x="20554" y="1368"/>
                  </a:cubicBezTo>
                  <a:lnTo>
                    <a:pt x="19304" y="493"/>
                  </a:lnTo>
                  <a:cubicBezTo>
                    <a:pt x="18835" y="165"/>
                    <a:pt x="18310" y="0"/>
                    <a:pt x="17785" y="0"/>
                  </a:cubicBezTo>
                  <a:cubicBezTo>
                    <a:pt x="17260" y="0"/>
                    <a:pt x="16735" y="165"/>
                    <a:pt x="16267" y="493"/>
                  </a:cubicBezTo>
                  <a:lnTo>
                    <a:pt x="15016" y="1368"/>
                  </a:lnTo>
                  <a:cubicBezTo>
                    <a:pt x="14627" y="1641"/>
                    <a:pt x="14192" y="1777"/>
                    <a:pt x="13756" y="1777"/>
                  </a:cubicBezTo>
                  <a:cubicBezTo>
                    <a:pt x="13320" y="1777"/>
                    <a:pt x="12884" y="1641"/>
                    <a:pt x="12496" y="1368"/>
                  </a:cubicBezTo>
                  <a:lnTo>
                    <a:pt x="11246" y="493"/>
                  </a:lnTo>
                  <a:cubicBezTo>
                    <a:pt x="10778" y="165"/>
                    <a:pt x="10253" y="0"/>
                    <a:pt x="9728" y="0"/>
                  </a:cubicBezTo>
                  <a:cubicBezTo>
                    <a:pt x="9203" y="0"/>
                    <a:pt x="8677" y="165"/>
                    <a:pt x="8209" y="493"/>
                  </a:cubicBezTo>
                  <a:lnTo>
                    <a:pt x="6959" y="1368"/>
                  </a:lnTo>
                  <a:cubicBezTo>
                    <a:pt x="6570" y="1641"/>
                    <a:pt x="6134" y="1777"/>
                    <a:pt x="5698" y="1777"/>
                  </a:cubicBezTo>
                  <a:cubicBezTo>
                    <a:pt x="5263" y="1777"/>
                    <a:pt x="4827" y="1641"/>
                    <a:pt x="4438" y="1368"/>
                  </a:cubicBezTo>
                  <a:lnTo>
                    <a:pt x="3188" y="492"/>
                  </a:lnTo>
                  <a:cubicBezTo>
                    <a:pt x="2719" y="164"/>
                    <a:pt x="2194" y="0"/>
                    <a:pt x="1669"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115675" y="3488475"/>
              <a:ext cx="687800" cy="58300"/>
            </a:xfrm>
            <a:custGeom>
              <a:avLst/>
              <a:gdLst/>
              <a:ahLst/>
              <a:cxnLst/>
              <a:rect l="l" t="t" r="r" b="b"/>
              <a:pathLst>
                <a:path w="27512" h="2332" extrusionOk="0">
                  <a:moveTo>
                    <a:pt x="1669" y="1"/>
                  </a:moveTo>
                  <a:cubicBezTo>
                    <a:pt x="1144" y="1"/>
                    <a:pt x="619" y="165"/>
                    <a:pt x="151" y="492"/>
                  </a:cubicBezTo>
                  <a:cubicBezTo>
                    <a:pt x="36" y="573"/>
                    <a:pt x="0" y="744"/>
                    <a:pt x="72" y="874"/>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1"/>
                    <a:pt x="13755" y="2331"/>
                  </a:cubicBezTo>
                  <a:cubicBezTo>
                    <a:pt x="14281" y="2331"/>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5"/>
                    <a:pt x="18310" y="1"/>
                    <a:pt x="17785" y="1"/>
                  </a:cubicBezTo>
                  <a:cubicBezTo>
                    <a:pt x="17260" y="1"/>
                    <a:pt x="16735" y="165"/>
                    <a:pt x="16267" y="492"/>
                  </a:cubicBezTo>
                  <a:lnTo>
                    <a:pt x="15016" y="1368"/>
                  </a:lnTo>
                  <a:cubicBezTo>
                    <a:pt x="14627" y="1640"/>
                    <a:pt x="14192" y="1776"/>
                    <a:pt x="13756" y="1776"/>
                  </a:cubicBezTo>
                  <a:cubicBezTo>
                    <a:pt x="13320" y="1776"/>
                    <a:pt x="12884" y="1640"/>
                    <a:pt x="12496" y="1368"/>
                  </a:cubicBezTo>
                  <a:lnTo>
                    <a:pt x="11245" y="492"/>
                  </a:lnTo>
                  <a:cubicBezTo>
                    <a:pt x="10777" y="165"/>
                    <a:pt x="10252" y="1"/>
                    <a:pt x="9727" y="1"/>
                  </a:cubicBezTo>
                  <a:cubicBezTo>
                    <a:pt x="9202" y="1"/>
                    <a:pt x="8676" y="165"/>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115675" y="3545700"/>
              <a:ext cx="687800" cy="58275"/>
            </a:xfrm>
            <a:custGeom>
              <a:avLst/>
              <a:gdLst/>
              <a:ahLst/>
              <a:cxnLst/>
              <a:rect l="l" t="t" r="r" b="b"/>
              <a:pathLst>
                <a:path w="27512" h="2331" extrusionOk="0">
                  <a:moveTo>
                    <a:pt x="1669" y="1"/>
                  </a:moveTo>
                  <a:cubicBezTo>
                    <a:pt x="1144" y="1"/>
                    <a:pt x="619" y="165"/>
                    <a:pt x="151" y="493"/>
                  </a:cubicBezTo>
                  <a:cubicBezTo>
                    <a:pt x="36" y="574"/>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0"/>
                    <a:pt x="13755" y="2330"/>
                  </a:cubicBezTo>
                  <a:cubicBezTo>
                    <a:pt x="14281" y="2330"/>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4"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115675" y="3602925"/>
              <a:ext cx="687800" cy="58275"/>
            </a:xfrm>
            <a:custGeom>
              <a:avLst/>
              <a:gdLst/>
              <a:ahLst/>
              <a:cxnLst/>
              <a:rect l="l" t="t" r="r" b="b"/>
              <a:pathLst>
                <a:path w="27512" h="2331" extrusionOk="0">
                  <a:moveTo>
                    <a:pt x="1669" y="0"/>
                  </a:moveTo>
                  <a:cubicBezTo>
                    <a:pt x="1144" y="0"/>
                    <a:pt x="619" y="165"/>
                    <a:pt x="151" y="493"/>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7"/>
                    <a:pt x="5173" y="2331"/>
                    <a:pt x="5698" y="2331"/>
                  </a:cubicBezTo>
                  <a:cubicBezTo>
                    <a:pt x="6223" y="2331"/>
                    <a:pt x="6748" y="2167"/>
                    <a:pt x="7216" y="1838"/>
                  </a:cubicBezTo>
                  <a:lnTo>
                    <a:pt x="8467" y="963"/>
                  </a:lnTo>
                  <a:cubicBezTo>
                    <a:pt x="8856" y="690"/>
                    <a:pt x="9291" y="554"/>
                    <a:pt x="9727" y="554"/>
                  </a:cubicBezTo>
                  <a:cubicBezTo>
                    <a:pt x="10163" y="554"/>
                    <a:pt x="10599" y="690"/>
                    <a:pt x="10987" y="963"/>
                  </a:cubicBezTo>
                  <a:lnTo>
                    <a:pt x="12237" y="1838"/>
                  </a:lnTo>
                  <a:cubicBezTo>
                    <a:pt x="12706" y="2167"/>
                    <a:pt x="13231" y="2330"/>
                    <a:pt x="13755" y="2330"/>
                  </a:cubicBezTo>
                  <a:cubicBezTo>
                    <a:pt x="14281" y="2330"/>
                    <a:pt x="14806" y="2167"/>
                    <a:pt x="15274" y="1838"/>
                  </a:cubicBezTo>
                  <a:lnTo>
                    <a:pt x="16524" y="963"/>
                  </a:lnTo>
                  <a:cubicBezTo>
                    <a:pt x="16913" y="690"/>
                    <a:pt x="17349" y="554"/>
                    <a:pt x="17785" y="554"/>
                  </a:cubicBezTo>
                  <a:cubicBezTo>
                    <a:pt x="18220" y="554"/>
                    <a:pt x="18656" y="690"/>
                    <a:pt x="19045" y="963"/>
                  </a:cubicBezTo>
                  <a:lnTo>
                    <a:pt x="20295" y="1838"/>
                  </a:lnTo>
                  <a:cubicBezTo>
                    <a:pt x="20764" y="2167"/>
                    <a:pt x="21289" y="2331"/>
                    <a:pt x="21814" y="2331"/>
                  </a:cubicBezTo>
                  <a:cubicBezTo>
                    <a:pt x="22339" y="2331"/>
                    <a:pt x="22864" y="2167"/>
                    <a:pt x="23332" y="1838"/>
                  </a:cubicBezTo>
                  <a:lnTo>
                    <a:pt x="24582" y="963"/>
                  </a:lnTo>
                  <a:cubicBezTo>
                    <a:pt x="24970" y="690"/>
                    <a:pt x="25406" y="554"/>
                    <a:pt x="25842" y="554"/>
                  </a:cubicBezTo>
                  <a:cubicBezTo>
                    <a:pt x="26278" y="554"/>
                    <a:pt x="26714" y="690"/>
                    <a:pt x="27102" y="963"/>
                  </a:cubicBezTo>
                  <a:cubicBezTo>
                    <a:pt x="27142" y="991"/>
                    <a:pt x="27187" y="1004"/>
                    <a:pt x="27231" y="1004"/>
                  </a:cubicBezTo>
                  <a:cubicBezTo>
                    <a:pt x="27313" y="1004"/>
                    <a:pt x="27393" y="958"/>
                    <a:pt x="27440" y="874"/>
                  </a:cubicBezTo>
                  <a:cubicBezTo>
                    <a:pt x="27511" y="743"/>
                    <a:pt x="27476" y="572"/>
                    <a:pt x="27361" y="493"/>
                  </a:cubicBezTo>
                  <a:cubicBezTo>
                    <a:pt x="26893" y="165"/>
                    <a:pt x="26368" y="0"/>
                    <a:pt x="25843" y="0"/>
                  </a:cubicBezTo>
                  <a:cubicBezTo>
                    <a:pt x="25317" y="0"/>
                    <a:pt x="24792" y="165"/>
                    <a:pt x="24324" y="493"/>
                  </a:cubicBezTo>
                  <a:lnTo>
                    <a:pt x="23074" y="1367"/>
                  </a:lnTo>
                  <a:cubicBezTo>
                    <a:pt x="22685" y="1640"/>
                    <a:pt x="22249" y="1776"/>
                    <a:pt x="21813" y="1776"/>
                  </a:cubicBezTo>
                  <a:cubicBezTo>
                    <a:pt x="21377" y="1776"/>
                    <a:pt x="20942" y="1640"/>
                    <a:pt x="20553" y="1367"/>
                  </a:cubicBezTo>
                  <a:lnTo>
                    <a:pt x="19304" y="493"/>
                  </a:lnTo>
                  <a:cubicBezTo>
                    <a:pt x="18835" y="165"/>
                    <a:pt x="18310" y="0"/>
                    <a:pt x="17785" y="0"/>
                  </a:cubicBezTo>
                  <a:cubicBezTo>
                    <a:pt x="17260" y="0"/>
                    <a:pt x="16735" y="165"/>
                    <a:pt x="16267" y="493"/>
                  </a:cubicBezTo>
                  <a:lnTo>
                    <a:pt x="15016" y="1367"/>
                  </a:lnTo>
                  <a:cubicBezTo>
                    <a:pt x="14627" y="1640"/>
                    <a:pt x="14192" y="1777"/>
                    <a:pt x="13756" y="1777"/>
                  </a:cubicBezTo>
                  <a:cubicBezTo>
                    <a:pt x="13320" y="1777"/>
                    <a:pt x="12884" y="1640"/>
                    <a:pt x="12496" y="1367"/>
                  </a:cubicBezTo>
                  <a:lnTo>
                    <a:pt x="11245" y="493"/>
                  </a:lnTo>
                  <a:cubicBezTo>
                    <a:pt x="10777" y="165"/>
                    <a:pt x="10252" y="0"/>
                    <a:pt x="9727" y="0"/>
                  </a:cubicBezTo>
                  <a:cubicBezTo>
                    <a:pt x="9202" y="0"/>
                    <a:pt x="8676" y="165"/>
                    <a:pt x="8208" y="493"/>
                  </a:cubicBezTo>
                  <a:lnTo>
                    <a:pt x="6959" y="1367"/>
                  </a:lnTo>
                  <a:cubicBezTo>
                    <a:pt x="6570" y="1640"/>
                    <a:pt x="6134" y="1777"/>
                    <a:pt x="5698" y="1777"/>
                  </a:cubicBezTo>
                  <a:cubicBezTo>
                    <a:pt x="5263" y="1777"/>
                    <a:pt x="4827" y="1640"/>
                    <a:pt x="4438" y="1367"/>
                  </a:cubicBezTo>
                  <a:lnTo>
                    <a:pt x="3188" y="493"/>
                  </a:lnTo>
                  <a:cubicBezTo>
                    <a:pt x="2719" y="165"/>
                    <a:pt x="2194" y="0"/>
                    <a:pt x="1669"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4115675" y="366015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8"/>
                  </a:lnTo>
                  <a:cubicBezTo>
                    <a:pt x="4648" y="2166"/>
                    <a:pt x="5173" y="2330"/>
                    <a:pt x="5698" y="2330"/>
                  </a:cubicBezTo>
                  <a:cubicBezTo>
                    <a:pt x="6223" y="2330"/>
                    <a:pt x="6748" y="2166"/>
                    <a:pt x="7216" y="1838"/>
                  </a:cubicBezTo>
                  <a:lnTo>
                    <a:pt x="8467" y="963"/>
                  </a:lnTo>
                  <a:cubicBezTo>
                    <a:pt x="8856" y="691"/>
                    <a:pt x="9291" y="555"/>
                    <a:pt x="9727" y="555"/>
                  </a:cubicBezTo>
                  <a:cubicBezTo>
                    <a:pt x="10163" y="555"/>
                    <a:pt x="10599" y="691"/>
                    <a:pt x="10987" y="963"/>
                  </a:cubicBezTo>
                  <a:lnTo>
                    <a:pt x="12237" y="1838"/>
                  </a:lnTo>
                  <a:cubicBezTo>
                    <a:pt x="12706" y="2166"/>
                    <a:pt x="13231" y="2330"/>
                    <a:pt x="13755" y="2330"/>
                  </a:cubicBezTo>
                  <a:cubicBezTo>
                    <a:pt x="14281" y="2330"/>
                    <a:pt x="14806" y="2166"/>
                    <a:pt x="15274" y="1838"/>
                  </a:cubicBezTo>
                  <a:lnTo>
                    <a:pt x="16524" y="963"/>
                  </a:lnTo>
                  <a:cubicBezTo>
                    <a:pt x="16913" y="691"/>
                    <a:pt x="17349" y="555"/>
                    <a:pt x="17785" y="555"/>
                  </a:cubicBezTo>
                  <a:cubicBezTo>
                    <a:pt x="18220" y="555"/>
                    <a:pt x="18656" y="691"/>
                    <a:pt x="19045" y="963"/>
                  </a:cubicBezTo>
                  <a:lnTo>
                    <a:pt x="20295" y="1838"/>
                  </a:lnTo>
                  <a:cubicBezTo>
                    <a:pt x="20764" y="2166"/>
                    <a:pt x="21289" y="2330"/>
                    <a:pt x="21814" y="2330"/>
                  </a:cubicBezTo>
                  <a:cubicBezTo>
                    <a:pt x="22339" y="2330"/>
                    <a:pt x="22864" y="2166"/>
                    <a:pt x="23332" y="1838"/>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2" y="0"/>
                    <a:pt x="9727" y="0"/>
                  </a:cubicBezTo>
                  <a:cubicBezTo>
                    <a:pt x="9202" y="0"/>
                    <a:pt x="8676" y="164"/>
                    <a:pt x="8208" y="492"/>
                  </a:cubicBezTo>
                  <a:lnTo>
                    <a:pt x="6959" y="1368"/>
                  </a:lnTo>
                  <a:cubicBezTo>
                    <a:pt x="6570" y="1640"/>
                    <a:pt x="6134" y="1776"/>
                    <a:pt x="5698" y="1776"/>
                  </a:cubicBezTo>
                  <a:cubicBezTo>
                    <a:pt x="5263" y="1776"/>
                    <a:pt x="4827" y="1640"/>
                    <a:pt x="4438" y="1368"/>
                  </a:cubicBezTo>
                  <a:lnTo>
                    <a:pt x="3188" y="492"/>
                  </a:lnTo>
                  <a:cubicBezTo>
                    <a:pt x="2719" y="164"/>
                    <a:pt x="2194" y="0"/>
                    <a:pt x="1669"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4115675" y="371840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7"/>
                    <a:pt x="21813" y="1777"/>
                  </a:cubicBezTo>
                  <a:cubicBezTo>
                    <a:pt x="21378" y="1777"/>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7"/>
                    <a:pt x="13756" y="1777"/>
                  </a:cubicBezTo>
                  <a:cubicBezTo>
                    <a:pt x="13320" y="1777"/>
                    <a:pt x="12884" y="1640"/>
                    <a:pt x="12496" y="1368"/>
                  </a:cubicBezTo>
                  <a:lnTo>
                    <a:pt x="11245" y="492"/>
                  </a:lnTo>
                  <a:cubicBezTo>
                    <a:pt x="10777" y="164"/>
                    <a:pt x="10252" y="0"/>
                    <a:pt x="9727" y="0"/>
                  </a:cubicBezTo>
                  <a:cubicBezTo>
                    <a:pt x="9202" y="0"/>
                    <a:pt x="8676" y="164"/>
                    <a:pt x="8208" y="492"/>
                  </a:cubicBezTo>
                  <a:lnTo>
                    <a:pt x="6959" y="1368"/>
                  </a:lnTo>
                  <a:cubicBezTo>
                    <a:pt x="6570" y="1640"/>
                    <a:pt x="6134" y="1777"/>
                    <a:pt x="5698" y="1777"/>
                  </a:cubicBezTo>
                  <a:cubicBezTo>
                    <a:pt x="5263" y="1777"/>
                    <a:pt x="4827" y="1640"/>
                    <a:pt x="4438" y="1368"/>
                  </a:cubicBezTo>
                  <a:lnTo>
                    <a:pt x="3188" y="492"/>
                  </a:lnTo>
                  <a:cubicBezTo>
                    <a:pt x="2719" y="164"/>
                    <a:pt x="2194" y="0"/>
                    <a:pt x="1669"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4115675" y="3775625"/>
              <a:ext cx="687800" cy="58300"/>
            </a:xfrm>
            <a:custGeom>
              <a:avLst/>
              <a:gdLst/>
              <a:ahLst/>
              <a:cxnLst/>
              <a:rect l="l" t="t" r="r" b="b"/>
              <a:pathLst>
                <a:path w="27512" h="2332" extrusionOk="0">
                  <a:moveTo>
                    <a:pt x="9726" y="0"/>
                  </a:moveTo>
                  <a:cubicBezTo>
                    <a:pt x="9201" y="0"/>
                    <a:pt x="8676" y="164"/>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ubicBezTo>
                    <a:pt x="1144" y="1"/>
                    <a:pt x="619" y="165"/>
                    <a:pt x="151" y="492"/>
                  </a:cubicBezTo>
                  <a:cubicBezTo>
                    <a:pt x="36" y="573"/>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4"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1" y="0"/>
                    <a:pt x="9726"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4115675" y="3832850"/>
              <a:ext cx="687800" cy="58275"/>
            </a:xfrm>
            <a:custGeom>
              <a:avLst/>
              <a:gdLst/>
              <a:ahLst/>
              <a:cxnLst/>
              <a:rect l="l" t="t" r="r" b="b"/>
              <a:pathLst>
                <a:path w="27512" h="2331" extrusionOk="0">
                  <a:moveTo>
                    <a:pt x="1669" y="1"/>
                  </a:moveTo>
                  <a:cubicBezTo>
                    <a:pt x="1144" y="1"/>
                    <a:pt x="619" y="165"/>
                    <a:pt x="151" y="493"/>
                  </a:cubicBezTo>
                  <a:cubicBezTo>
                    <a:pt x="36" y="573"/>
                    <a:pt x="0" y="743"/>
                    <a:pt x="72" y="874"/>
                  </a:cubicBezTo>
                  <a:cubicBezTo>
                    <a:pt x="118" y="958"/>
                    <a:pt x="198" y="1004"/>
                    <a:pt x="280" y="1004"/>
                  </a:cubicBezTo>
                  <a:cubicBezTo>
                    <a:pt x="324" y="1004"/>
                    <a:pt x="368" y="991"/>
                    <a:pt x="408" y="963"/>
                  </a:cubicBezTo>
                  <a:cubicBezTo>
                    <a:pt x="797" y="691"/>
                    <a:pt x="1233" y="554"/>
                    <a:pt x="1669" y="554"/>
                  </a:cubicBezTo>
                  <a:cubicBezTo>
                    <a:pt x="2105" y="554"/>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4"/>
                    <a:pt x="9727" y="554"/>
                  </a:cubicBezTo>
                  <a:cubicBezTo>
                    <a:pt x="10163" y="554"/>
                    <a:pt x="10599" y="691"/>
                    <a:pt x="10987" y="963"/>
                  </a:cubicBezTo>
                  <a:lnTo>
                    <a:pt x="12237" y="1839"/>
                  </a:lnTo>
                  <a:cubicBezTo>
                    <a:pt x="12706" y="2166"/>
                    <a:pt x="13231" y="2330"/>
                    <a:pt x="13755" y="2330"/>
                  </a:cubicBezTo>
                  <a:cubicBezTo>
                    <a:pt x="14281" y="2330"/>
                    <a:pt x="14806" y="2166"/>
                    <a:pt x="15274" y="1839"/>
                  </a:cubicBezTo>
                  <a:lnTo>
                    <a:pt x="16524" y="963"/>
                  </a:lnTo>
                  <a:cubicBezTo>
                    <a:pt x="16913" y="691"/>
                    <a:pt x="17349" y="554"/>
                    <a:pt x="17785" y="554"/>
                  </a:cubicBezTo>
                  <a:cubicBezTo>
                    <a:pt x="18220" y="554"/>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4"/>
                    <a:pt x="25842" y="554"/>
                  </a:cubicBezTo>
                  <a:cubicBezTo>
                    <a:pt x="26278" y="554"/>
                    <a:pt x="26714" y="691"/>
                    <a:pt x="27102" y="963"/>
                  </a:cubicBezTo>
                  <a:cubicBezTo>
                    <a:pt x="27142" y="991"/>
                    <a:pt x="27187" y="1004"/>
                    <a:pt x="27231" y="1004"/>
                  </a:cubicBezTo>
                  <a:cubicBezTo>
                    <a:pt x="27313" y="1004"/>
                    <a:pt x="27393" y="958"/>
                    <a:pt x="27440" y="874"/>
                  </a:cubicBezTo>
                  <a:cubicBezTo>
                    <a:pt x="27511" y="743"/>
                    <a:pt x="27476" y="573"/>
                    <a:pt x="27361" y="493"/>
                  </a:cubicBezTo>
                  <a:cubicBezTo>
                    <a:pt x="26893" y="165"/>
                    <a:pt x="26368" y="1"/>
                    <a:pt x="25843" y="1"/>
                  </a:cubicBezTo>
                  <a:cubicBezTo>
                    <a:pt x="25317" y="1"/>
                    <a:pt x="24792" y="165"/>
                    <a:pt x="24324" y="493"/>
                  </a:cubicBezTo>
                  <a:lnTo>
                    <a:pt x="23074" y="1368"/>
                  </a:lnTo>
                  <a:cubicBezTo>
                    <a:pt x="22685" y="1640"/>
                    <a:pt x="22249" y="1776"/>
                    <a:pt x="21813" y="1776"/>
                  </a:cubicBezTo>
                  <a:cubicBezTo>
                    <a:pt x="21378" y="1776"/>
                    <a:pt x="20942" y="1640"/>
                    <a:pt x="20553" y="1368"/>
                  </a:cubicBezTo>
                  <a:lnTo>
                    <a:pt x="19304" y="493"/>
                  </a:lnTo>
                  <a:cubicBezTo>
                    <a:pt x="18835" y="165"/>
                    <a:pt x="18310" y="1"/>
                    <a:pt x="17785" y="1"/>
                  </a:cubicBezTo>
                  <a:cubicBezTo>
                    <a:pt x="17260" y="1"/>
                    <a:pt x="16735" y="165"/>
                    <a:pt x="16267" y="493"/>
                  </a:cubicBezTo>
                  <a:lnTo>
                    <a:pt x="15016" y="1368"/>
                  </a:lnTo>
                  <a:cubicBezTo>
                    <a:pt x="14627" y="1640"/>
                    <a:pt x="14192" y="1776"/>
                    <a:pt x="13756" y="1776"/>
                  </a:cubicBezTo>
                  <a:cubicBezTo>
                    <a:pt x="13320" y="1776"/>
                    <a:pt x="12884" y="1640"/>
                    <a:pt x="12496" y="1368"/>
                  </a:cubicBezTo>
                  <a:lnTo>
                    <a:pt x="11245" y="493"/>
                  </a:lnTo>
                  <a:cubicBezTo>
                    <a:pt x="10777" y="165"/>
                    <a:pt x="10252" y="1"/>
                    <a:pt x="9727" y="1"/>
                  </a:cubicBezTo>
                  <a:cubicBezTo>
                    <a:pt x="9202" y="1"/>
                    <a:pt x="8676" y="165"/>
                    <a:pt x="8208" y="493"/>
                  </a:cubicBezTo>
                  <a:lnTo>
                    <a:pt x="6959" y="1368"/>
                  </a:lnTo>
                  <a:cubicBezTo>
                    <a:pt x="6570" y="1640"/>
                    <a:pt x="6134" y="1776"/>
                    <a:pt x="5698" y="1776"/>
                  </a:cubicBezTo>
                  <a:cubicBezTo>
                    <a:pt x="5263" y="1776"/>
                    <a:pt x="4827" y="1640"/>
                    <a:pt x="4438" y="1368"/>
                  </a:cubicBezTo>
                  <a:lnTo>
                    <a:pt x="3188" y="493"/>
                  </a:lnTo>
                  <a:cubicBezTo>
                    <a:pt x="2719" y="165"/>
                    <a:pt x="2194" y="1"/>
                    <a:pt x="1669" y="1"/>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4115675" y="3890075"/>
              <a:ext cx="687800" cy="58275"/>
            </a:xfrm>
            <a:custGeom>
              <a:avLst/>
              <a:gdLst/>
              <a:ahLst/>
              <a:cxnLst/>
              <a:rect l="l" t="t" r="r" b="b"/>
              <a:pathLst>
                <a:path w="27512" h="2331" extrusionOk="0">
                  <a:moveTo>
                    <a:pt x="1669" y="0"/>
                  </a:moveTo>
                  <a:cubicBezTo>
                    <a:pt x="1144" y="0"/>
                    <a:pt x="619" y="164"/>
                    <a:pt x="151" y="491"/>
                  </a:cubicBezTo>
                  <a:cubicBezTo>
                    <a:pt x="36" y="572"/>
                    <a:pt x="0" y="743"/>
                    <a:pt x="72" y="873"/>
                  </a:cubicBezTo>
                  <a:cubicBezTo>
                    <a:pt x="118" y="958"/>
                    <a:pt x="198" y="1004"/>
                    <a:pt x="280" y="1004"/>
                  </a:cubicBezTo>
                  <a:cubicBezTo>
                    <a:pt x="324" y="1004"/>
                    <a:pt x="368" y="991"/>
                    <a:pt x="408" y="962"/>
                  </a:cubicBezTo>
                  <a:cubicBezTo>
                    <a:pt x="797" y="690"/>
                    <a:pt x="1233" y="554"/>
                    <a:pt x="1669" y="554"/>
                  </a:cubicBezTo>
                  <a:cubicBezTo>
                    <a:pt x="2105" y="554"/>
                    <a:pt x="2541" y="690"/>
                    <a:pt x="2930" y="962"/>
                  </a:cubicBezTo>
                  <a:lnTo>
                    <a:pt x="4179" y="1838"/>
                  </a:lnTo>
                  <a:cubicBezTo>
                    <a:pt x="4648" y="2166"/>
                    <a:pt x="5173" y="2330"/>
                    <a:pt x="5698" y="2330"/>
                  </a:cubicBezTo>
                  <a:cubicBezTo>
                    <a:pt x="6223" y="2330"/>
                    <a:pt x="6748" y="2166"/>
                    <a:pt x="7216" y="1838"/>
                  </a:cubicBezTo>
                  <a:lnTo>
                    <a:pt x="8467" y="962"/>
                  </a:lnTo>
                  <a:cubicBezTo>
                    <a:pt x="8856" y="690"/>
                    <a:pt x="9291" y="554"/>
                    <a:pt x="9727" y="554"/>
                  </a:cubicBezTo>
                  <a:cubicBezTo>
                    <a:pt x="10163" y="554"/>
                    <a:pt x="10599" y="690"/>
                    <a:pt x="10987" y="962"/>
                  </a:cubicBezTo>
                  <a:lnTo>
                    <a:pt x="12237" y="1838"/>
                  </a:lnTo>
                  <a:cubicBezTo>
                    <a:pt x="12706" y="2166"/>
                    <a:pt x="13231" y="2330"/>
                    <a:pt x="13755" y="2330"/>
                  </a:cubicBezTo>
                  <a:cubicBezTo>
                    <a:pt x="14281" y="2330"/>
                    <a:pt x="14806" y="2166"/>
                    <a:pt x="15274" y="1838"/>
                  </a:cubicBezTo>
                  <a:lnTo>
                    <a:pt x="16524" y="962"/>
                  </a:lnTo>
                  <a:cubicBezTo>
                    <a:pt x="16913" y="690"/>
                    <a:pt x="17349" y="554"/>
                    <a:pt x="17785" y="554"/>
                  </a:cubicBezTo>
                  <a:cubicBezTo>
                    <a:pt x="18220" y="554"/>
                    <a:pt x="18656" y="690"/>
                    <a:pt x="19045" y="962"/>
                  </a:cubicBezTo>
                  <a:lnTo>
                    <a:pt x="20295" y="1838"/>
                  </a:lnTo>
                  <a:cubicBezTo>
                    <a:pt x="20764" y="2166"/>
                    <a:pt x="21289" y="2330"/>
                    <a:pt x="21814" y="2330"/>
                  </a:cubicBezTo>
                  <a:cubicBezTo>
                    <a:pt x="22339" y="2330"/>
                    <a:pt x="22864" y="2166"/>
                    <a:pt x="23332" y="1838"/>
                  </a:cubicBezTo>
                  <a:lnTo>
                    <a:pt x="24582" y="962"/>
                  </a:lnTo>
                  <a:cubicBezTo>
                    <a:pt x="24970" y="690"/>
                    <a:pt x="25406" y="554"/>
                    <a:pt x="25842" y="554"/>
                  </a:cubicBezTo>
                  <a:cubicBezTo>
                    <a:pt x="26278" y="554"/>
                    <a:pt x="26714" y="690"/>
                    <a:pt x="27102" y="962"/>
                  </a:cubicBezTo>
                  <a:cubicBezTo>
                    <a:pt x="27142" y="991"/>
                    <a:pt x="27187" y="1004"/>
                    <a:pt x="27231" y="1004"/>
                  </a:cubicBezTo>
                  <a:cubicBezTo>
                    <a:pt x="27313" y="1004"/>
                    <a:pt x="27393" y="958"/>
                    <a:pt x="27440" y="873"/>
                  </a:cubicBezTo>
                  <a:cubicBezTo>
                    <a:pt x="27511" y="743"/>
                    <a:pt x="27476" y="572"/>
                    <a:pt x="27361" y="491"/>
                  </a:cubicBezTo>
                  <a:cubicBezTo>
                    <a:pt x="26893" y="164"/>
                    <a:pt x="26368" y="0"/>
                    <a:pt x="25843" y="0"/>
                  </a:cubicBezTo>
                  <a:cubicBezTo>
                    <a:pt x="25317" y="0"/>
                    <a:pt x="24792" y="164"/>
                    <a:pt x="24324" y="491"/>
                  </a:cubicBezTo>
                  <a:lnTo>
                    <a:pt x="23074" y="1367"/>
                  </a:lnTo>
                  <a:cubicBezTo>
                    <a:pt x="22685" y="1639"/>
                    <a:pt x="22249" y="1776"/>
                    <a:pt x="21813" y="1776"/>
                  </a:cubicBezTo>
                  <a:cubicBezTo>
                    <a:pt x="21378" y="1776"/>
                    <a:pt x="20942" y="1639"/>
                    <a:pt x="20553" y="1367"/>
                  </a:cubicBezTo>
                  <a:lnTo>
                    <a:pt x="19304" y="491"/>
                  </a:lnTo>
                  <a:cubicBezTo>
                    <a:pt x="18835" y="164"/>
                    <a:pt x="18310" y="0"/>
                    <a:pt x="17785" y="0"/>
                  </a:cubicBezTo>
                  <a:cubicBezTo>
                    <a:pt x="17260" y="0"/>
                    <a:pt x="16734" y="164"/>
                    <a:pt x="16267" y="491"/>
                  </a:cubicBezTo>
                  <a:lnTo>
                    <a:pt x="15016" y="1367"/>
                  </a:lnTo>
                  <a:cubicBezTo>
                    <a:pt x="14627" y="1639"/>
                    <a:pt x="14192" y="1776"/>
                    <a:pt x="13756" y="1776"/>
                  </a:cubicBezTo>
                  <a:cubicBezTo>
                    <a:pt x="13320" y="1776"/>
                    <a:pt x="12884" y="1639"/>
                    <a:pt x="12496" y="1367"/>
                  </a:cubicBezTo>
                  <a:lnTo>
                    <a:pt x="11245" y="491"/>
                  </a:lnTo>
                  <a:cubicBezTo>
                    <a:pt x="10777" y="164"/>
                    <a:pt x="10252" y="0"/>
                    <a:pt x="9727" y="0"/>
                  </a:cubicBezTo>
                  <a:cubicBezTo>
                    <a:pt x="9202" y="0"/>
                    <a:pt x="8676" y="164"/>
                    <a:pt x="8208" y="491"/>
                  </a:cubicBezTo>
                  <a:lnTo>
                    <a:pt x="6959" y="1367"/>
                  </a:lnTo>
                  <a:cubicBezTo>
                    <a:pt x="6570" y="1639"/>
                    <a:pt x="6134" y="1776"/>
                    <a:pt x="5698" y="1776"/>
                  </a:cubicBezTo>
                  <a:cubicBezTo>
                    <a:pt x="5263" y="1776"/>
                    <a:pt x="4827" y="1639"/>
                    <a:pt x="4438" y="1367"/>
                  </a:cubicBezTo>
                  <a:lnTo>
                    <a:pt x="3188" y="491"/>
                  </a:lnTo>
                  <a:cubicBezTo>
                    <a:pt x="2719" y="164"/>
                    <a:pt x="2194" y="0"/>
                    <a:pt x="1669"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4115675" y="3947275"/>
              <a:ext cx="687800" cy="58300"/>
            </a:xfrm>
            <a:custGeom>
              <a:avLst/>
              <a:gdLst/>
              <a:ahLst/>
              <a:cxnLst/>
              <a:rect l="l" t="t" r="r" b="b"/>
              <a:pathLst>
                <a:path w="27512" h="2332" extrusionOk="0">
                  <a:moveTo>
                    <a:pt x="1669" y="1"/>
                  </a:moveTo>
                  <a:cubicBezTo>
                    <a:pt x="1144" y="1"/>
                    <a:pt x="619" y="165"/>
                    <a:pt x="151" y="493"/>
                  </a:cubicBezTo>
                  <a:cubicBezTo>
                    <a:pt x="36" y="574"/>
                    <a:pt x="0" y="745"/>
                    <a:pt x="72" y="874"/>
                  </a:cubicBezTo>
                  <a:cubicBezTo>
                    <a:pt x="118" y="959"/>
                    <a:pt x="198" y="1005"/>
                    <a:pt x="280" y="1005"/>
                  </a:cubicBezTo>
                  <a:cubicBezTo>
                    <a:pt x="324" y="1005"/>
                    <a:pt x="368" y="992"/>
                    <a:pt x="408" y="964"/>
                  </a:cubicBezTo>
                  <a:cubicBezTo>
                    <a:pt x="797" y="691"/>
                    <a:pt x="1233" y="555"/>
                    <a:pt x="1669" y="555"/>
                  </a:cubicBezTo>
                  <a:cubicBezTo>
                    <a:pt x="2105" y="555"/>
                    <a:pt x="2541" y="691"/>
                    <a:pt x="2930" y="964"/>
                  </a:cubicBezTo>
                  <a:lnTo>
                    <a:pt x="4179" y="1839"/>
                  </a:lnTo>
                  <a:cubicBezTo>
                    <a:pt x="4648" y="2167"/>
                    <a:pt x="5173" y="2331"/>
                    <a:pt x="5698" y="2331"/>
                  </a:cubicBezTo>
                  <a:cubicBezTo>
                    <a:pt x="6223" y="2331"/>
                    <a:pt x="6748" y="2167"/>
                    <a:pt x="7216" y="1839"/>
                  </a:cubicBezTo>
                  <a:lnTo>
                    <a:pt x="8467" y="964"/>
                  </a:lnTo>
                  <a:cubicBezTo>
                    <a:pt x="8856" y="691"/>
                    <a:pt x="9291" y="555"/>
                    <a:pt x="9727" y="555"/>
                  </a:cubicBezTo>
                  <a:cubicBezTo>
                    <a:pt x="10163" y="555"/>
                    <a:pt x="10599" y="691"/>
                    <a:pt x="10987" y="964"/>
                  </a:cubicBezTo>
                  <a:lnTo>
                    <a:pt x="12237" y="1839"/>
                  </a:lnTo>
                  <a:cubicBezTo>
                    <a:pt x="12706" y="2167"/>
                    <a:pt x="13231" y="2331"/>
                    <a:pt x="13755" y="2331"/>
                  </a:cubicBezTo>
                  <a:cubicBezTo>
                    <a:pt x="14281" y="2331"/>
                    <a:pt x="14806" y="2167"/>
                    <a:pt x="15274" y="1839"/>
                  </a:cubicBezTo>
                  <a:lnTo>
                    <a:pt x="16524" y="964"/>
                  </a:lnTo>
                  <a:cubicBezTo>
                    <a:pt x="16913" y="691"/>
                    <a:pt x="17349" y="555"/>
                    <a:pt x="17785" y="555"/>
                  </a:cubicBezTo>
                  <a:cubicBezTo>
                    <a:pt x="18220" y="555"/>
                    <a:pt x="18656" y="691"/>
                    <a:pt x="19045" y="964"/>
                  </a:cubicBezTo>
                  <a:lnTo>
                    <a:pt x="20295" y="1839"/>
                  </a:lnTo>
                  <a:cubicBezTo>
                    <a:pt x="20764" y="2167"/>
                    <a:pt x="21289" y="2331"/>
                    <a:pt x="21814" y="2331"/>
                  </a:cubicBezTo>
                  <a:cubicBezTo>
                    <a:pt x="22339" y="2331"/>
                    <a:pt x="22864" y="2167"/>
                    <a:pt x="23332" y="1839"/>
                  </a:cubicBezTo>
                  <a:lnTo>
                    <a:pt x="24582" y="964"/>
                  </a:lnTo>
                  <a:cubicBezTo>
                    <a:pt x="24970" y="691"/>
                    <a:pt x="25406" y="555"/>
                    <a:pt x="25842" y="555"/>
                  </a:cubicBezTo>
                  <a:cubicBezTo>
                    <a:pt x="26278" y="555"/>
                    <a:pt x="26714" y="691"/>
                    <a:pt x="27102" y="964"/>
                  </a:cubicBezTo>
                  <a:cubicBezTo>
                    <a:pt x="27142" y="992"/>
                    <a:pt x="27187" y="1005"/>
                    <a:pt x="27231" y="1005"/>
                  </a:cubicBezTo>
                  <a:cubicBezTo>
                    <a:pt x="27313" y="1005"/>
                    <a:pt x="27393" y="959"/>
                    <a:pt x="27440" y="874"/>
                  </a:cubicBezTo>
                  <a:cubicBezTo>
                    <a:pt x="27511" y="745"/>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5"/>
          <p:cNvGrpSpPr/>
          <p:nvPr/>
        </p:nvGrpSpPr>
        <p:grpSpPr>
          <a:xfrm rot="6880180" flipH="1">
            <a:off x="-123535" y="3726411"/>
            <a:ext cx="1059724" cy="643144"/>
            <a:chOff x="2957600" y="592900"/>
            <a:chExt cx="553100" cy="335675"/>
          </a:xfrm>
        </p:grpSpPr>
        <p:sp>
          <p:nvSpPr>
            <p:cNvPr id="113" name="Google Shape;113;p5"/>
            <p:cNvSpPr/>
            <p:nvPr/>
          </p:nvSpPr>
          <p:spPr>
            <a:xfrm>
              <a:off x="2957600" y="592900"/>
              <a:ext cx="553100" cy="335675"/>
            </a:xfrm>
            <a:custGeom>
              <a:avLst/>
              <a:gdLst/>
              <a:ahLst/>
              <a:cxnLst/>
              <a:rect l="l" t="t" r="r" b="b"/>
              <a:pathLst>
                <a:path w="22124" h="13427" extrusionOk="0">
                  <a:moveTo>
                    <a:pt x="20245" y="0"/>
                  </a:moveTo>
                  <a:cubicBezTo>
                    <a:pt x="19052" y="0"/>
                    <a:pt x="17059" y="921"/>
                    <a:pt x="15152" y="2640"/>
                  </a:cubicBezTo>
                  <a:cubicBezTo>
                    <a:pt x="15518" y="2151"/>
                    <a:pt x="15090" y="1326"/>
                    <a:pt x="14181" y="1326"/>
                  </a:cubicBezTo>
                  <a:cubicBezTo>
                    <a:pt x="14104" y="1326"/>
                    <a:pt x="14025" y="1332"/>
                    <a:pt x="13941" y="1344"/>
                  </a:cubicBezTo>
                  <a:cubicBezTo>
                    <a:pt x="13009" y="1483"/>
                    <a:pt x="11220" y="2751"/>
                    <a:pt x="10050" y="4409"/>
                  </a:cubicBezTo>
                  <a:cubicBezTo>
                    <a:pt x="10153" y="3911"/>
                    <a:pt x="9833" y="3133"/>
                    <a:pt x="8985" y="3133"/>
                  </a:cubicBezTo>
                  <a:cubicBezTo>
                    <a:pt x="8889" y="3133"/>
                    <a:pt x="8786" y="3143"/>
                    <a:pt x="8677" y="3164"/>
                  </a:cubicBezTo>
                  <a:cubicBezTo>
                    <a:pt x="7561" y="3383"/>
                    <a:pt x="6103" y="5112"/>
                    <a:pt x="5240" y="6203"/>
                  </a:cubicBezTo>
                  <a:cubicBezTo>
                    <a:pt x="5305" y="5935"/>
                    <a:pt x="5275" y="5619"/>
                    <a:pt x="5139" y="5434"/>
                  </a:cubicBezTo>
                  <a:cubicBezTo>
                    <a:pt x="4944" y="5170"/>
                    <a:pt x="4685" y="5046"/>
                    <a:pt x="4385" y="5046"/>
                  </a:cubicBezTo>
                  <a:cubicBezTo>
                    <a:pt x="2813" y="5046"/>
                    <a:pt x="144" y="8476"/>
                    <a:pt x="0" y="13155"/>
                  </a:cubicBezTo>
                  <a:cubicBezTo>
                    <a:pt x="713" y="13228"/>
                    <a:pt x="2151" y="13427"/>
                    <a:pt x="3476" y="13427"/>
                  </a:cubicBezTo>
                  <a:cubicBezTo>
                    <a:pt x="4937" y="13427"/>
                    <a:pt x="6259" y="13186"/>
                    <a:pt x="6321" y="12272"/>
                  </a:cubicBezTo>
                  <a:cubicBezTo>
                    <a:pt x="6354" y="11776"/>
                    <a:pt x="6054" y="11501"/>
                    <a:pt x="5681" y="11345"/>
                  </a:cubicBezTo>
                  <a:lnTo>
                    <a:pt x="5681" y="11345"/>
                  </a:lnTo>
                  <a:cubicBezTo>
                    <a:pt x="6574" y="11495"/>
                    <a:pt x="7661" y="11629"/>
                    <a:pt x="8637" y="11629"/>
                  </a:cubicBezTo>
                  <a:cubicBezTo>
                    <a:pt x="10027" y="11629"/>
                    <a:pt x="11190" y="11357"/>
                    <a:pt x="11248" y="10470"/>
                  </a:cubicBezTo>
                  <a:cubicBezTo>
                    <a:pt x="11292" y="9809"/>
                    <a:pt x="10677" y="9465"/>
                    <a:pt x="9975" y="9320"/>
                  </a:cubicBezTo>
                  <a:lnTo>
                    <a:pt x="9975" y="9320"/>
                  </a:lnTo>
                  <a:cubicBezTo>
                    <a:pt x="10600" y="9389"/>
                    <a:pt x="11337" y="9444"/>
                    <a:pt x="12079" y="9444"/>
                  </a:cubicBezTo>
                  <a:cubicBezTo>
                    <a:pt x="13488" y="9444"/>
                    <a:pt x="14915" y="9244"/>
                    <a:pt x="15630" y="8552"/>
                  </a:cubicBezTo>
                  <a:cubicBezTo>
                    <a:pt x="16258" y="7943"/>
                    <a:pt x="16010" y="7239"/>
                    <a:pt x="15590" y="6953"/>
                  </a:cubicBezTo>
                  <a:lnTo>
                    <a:pt x="15590" y="6953"/>
                  </a:lnTo>
                  <a:cubicBezTo>
                    <a:pt x="15862" y="7005"/>
                    <a:pt x="16120" y="7029"/>
                    <a:pt x="16360" y="7029"/>
                  </a:cubicBezTo>
                  <a:cubicBezTo>
                    <a:pt x="17538" y="7029"/>
                    <a:pt x="18297" y="6453"/>
                    <a:pt x="18264" y="5801"/>
                  </a:cubicBezTo>
                  <a:cubicBezTo>
                    <a:pt x="18231" y="5119"/>
                    <a:pt x="17403" y="4685"/>
                    <a:pt x="16548" y="4685"/>
                  </a:cubicBezTo>
                  <a:cubicBezTo>
                    <a:pt x="16469" y="4685"/>
                    <a:pt x="16389" y="4688"/>
                    <a:pt x="16310" y="4696"/>
                  </a:cubicBezTo>
                  <a:cubicBezTo>
                    <a:pt x="19483" y="4308"/>
                    <a:pt x="22123" y="1382"/>
                    <a:pt x="21132" y="304"/>
                  </a:cubicBezTo>
                  <a:cubicBezTo>
                    <a:pt x="20944" y="100"/>
                    <a:pt x="20638" y="0"/>
                    <a:pt x="20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2977125" y="626675"/>
              <a:ext cx="479350" cy="265700"/>
            </a:xfrm>
            <a:custGeom>
              <a:avLst/>
              <a:gdLst/>
              <a:ahLst/>
              <a:cxnLst/>
              <a:rect l="l" t="t" r="r" b="b"/>
              <a:pathLst>
                <a:path w="19174" h="10628" extrusionOk="0">
                  <a:moveTo>
                    <a:pt x="19078" y="0"/>
                  </a:moveTo>
                  <a:cubicBezTo>
                    <a:pt x="19063" y="0"/>
                    <a:pt x="19048" y="4"/>
                    <a:pt x="19034" y="13"/>
                  </a:cubicBezTo>
                  <a:cubicBezTo>
                    <a:pt x="15270" y="2538"/>
                    <a:pt x="12221" y="3807"/>
                    <a:pt x="9529" y="4927"/>
                  </a:cubicBezTo>
                  <a:cubicBezTo>
                    <a:pt x="6235" y="6297"/>
                    <a:pt x="3389" y="7481"/>
                    <a:pt x="58" y="10480"/>
                  </a:cubicBezTo>
                  <a:cubicBezTo>
                    <a:pt x="1" y="10532"/>
                    <a:pt x="37" y="10627"/>
                    <a:pt x="115" y="10627"/>
                  </a:cubicBezTo>
                  <a:cubicBezTo>
                    <a:pt x="135" y="10627"/>
                    <a:pt x="155" y="10619"/>
                    <a:pt x="171" y="10605"/>
                  </a:cubicBezTo>
                  <a:cubicBezTo>
                    <a:pt x="3480" y="7626"/>
                    <a:pt x="6313" y="6447"/>
                    <a:pt x="9594" y="5082"/>
                  </a:cubicBezTo>
                  <a:cubicBezTo>
                    <a:pt x="12292" y="3959"/>
                    <a:pt x="15351" y="2687"/>
                    <a:pt x="19127" y="154"/>
                  </a:cubicBezTo>
                  <a:cubicBezTo>
                    <a:pt x="19164" y="127"/>
                    <a:pt x="19174" y="75"/>
                    <a:pt x="19149" y="38"/>
                  </a:cubicBezTo>
                  <a:cubicBezTo>
                    <a:pt x="19132" y="13"/>
                    <a:pt x="19105" y="0"/>
                    <a:pt x="19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3249700" y="649225"/>
              <a:ext cx="58825" cy="58675"/>
            </a:xfrm>
            <a:custGeom>
              <a:avLst/>
              <a:gdLst/>
              <a:ahLst/>
              <a:cxnLst/>
              <a:rect l="l" t="t" r="r" b="b"/>
              <a:pathLst>
                <a:path w="2353" h="2347" extrusionOk="0">
                  <a:moveTo>
                    <a:pt x="2259" y="1"/>
                  </a:moveTo>
                  <a:cubicBezTo>
                    <a:pt x="2237" y="1"/>
                    <a:pt x="2214" y="10"/>
                    <a:pt x="2197" y="28"/>
                  </a:cubicBezTo>
                  <a:lnTo>
                    <a:pt x="54" y="2203"/>
                  </a:lnTo>
                  <a:cubicBezTo>
                    <a:pt x="1" y="2257"/>
                    <a:pt x="39" y="2347"/>
                    <a:pt x="114" y="2347"/>
                  </a:cubicBezTo>
                  <a:cubicBezTo>
                    <a:pt x="136" y="2347"/>
                    <a:pt x="158" y="2337"/>
                    <a:pt x="174" y="2322"/>
                  </a:cubicBezTo>
                  <a:lnTo>
                    <a:pt x="2318" y="146"/>
                  </a:lnTo>
                  <a:cubicBezTo>
                    <a:pt x="2352" y="114"/>
                    <a:pt x="2353" y="59"/>
                    <a:pt x="2319" y="25"/>
                  </a:cubicBezTo>
                  <a:cubicBezTo>
                    <a:pt x="2302" y="9"/>
                    <a:pt x="2281" y="1"/>
                    <a:pt x="2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3125700" y="699475"/>
              <a:ext cx="55050" cy="58350"/>
            </a:xfrm>
            <a:custGeom>
              <a:avLst/>
              <a:gdLst/>
              <a:ahLst/>
              <a:cxnLst/>
              <a:rect l="l" t="t" r="r" b="b"/>
              <a:pathLst>
                <a:path w="2202" h="2334" extrusionOk="0">
                  <a:moveTo>
                    <a:pt x="2081" y="0"/>
                  </a:moveTo>
                  <a:cubicBezTo>
                    <a:pt x="2063" y="0"/>
                    <a:pt x="2043" y="7"/>
                    <a:pt x="2025" y="23"/>
                  </a:cubicBezTo>
                  <a:cubicBezTo>
                    <a:pt x="1310" y="696"/>
                    <a:pt x="648" y="1423"/>
                    <a:pt x="43" y="2198"/>
                  </a:cubicBezTo>
                  <a:cubicBezTo>
                    <a:pt x="1" y="2253"/>
                    <a:pt x="40" y="2334"/>
                    <a:pt x="110" y="2334"/>
                  </a:cubicBezTo>
                  <a:cubicBezTo>
                    <a:pt x="136" y="2334"/>
                    <a:pt x="160" y="2322"/>
                    <a:pt x="177" y="2301"/>
                  </a:cubicBezTo>
                  <a:cubicBezTo>
                    <a:pt x="775" y="1533"/>
                    <a:pt x="1431" y="813"/>
                    <a:pt x="2140" y="146"/>
                  </a:cubicBezTo>
                  <a:cubicBezTo>
                    <a:pt x="2201" y="86"/>
                    <a:pt x="2147" y="0"/>
                    <a:pt x="2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16475" y="753725"/>
              <a:ext cx="40775" cy="84575"/>
            </a:xfrm>
            <a:custGeom>
              <a:avLst/>
              <a:gdLst/>
              <a:ahLst/>
              <a:cxnLst/>
              <a:rect l="l" t="t" r="r" b="b"/>
              <a:pathLst>
                <a:path w="1631" h="3383" extrusionOk="0">
                  <a:moveTo>
                    <a:pt x="1514" y="1"/>
                  </a:moveTo>
                  <a:cubicBezTo>
                    <a:pt x="1492" y="1"/>
                    <a:pt x="1469" y="10"/>
                    <a:pt x="1450" y="33"/>
                  </a:cubicBezTo>
                  <a:cubicBezTo>
                    <a:pt x="723" y="990"/>
                    <a:pt x="229" y="2102"/>
                    <a:pt x="9" y="3283"/>
                  </a:cubicBezTo>
                  <a:cubicBezTo>
                    <a:pt x="0" y="3329"/>
                    <a:pt x="30" y="3372"/>
                    <a:pt x="76" y="3382"/>
                  </a:cubicBezTo>
                  <a:cubicBezTo>
                    <a:pt x="81" y="3382"/>
                    <a:pt x="86" y="3383"/>
                    <a:pt x="91" y="3383"/>
                  </a:cubicBezTo>
                  <a:cubicBezTo>
                    <a:pt x="132" y="3383"/>
                    <a:pt x="166" y="3353"/>
                    <a:pt x="173" y="3313"/>
                  </a:cubicBezTo>
                  <a:cubicBezTo>
                    <a:pt x="389" y="2158"/>
                    <a:pt x="873" y="1070"/>
                    <a:pt x="1584" y="135"/>
                  </a:cubicBezTo>
                  <a:cubicBezTo>
                    <a:pt x="1630" y="70"/>
                    <a:pt x="1574" y="1"/>
                    <a:pt x="15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3302500" y="732575"/>
              <a:ext cx="77300" cy="8425"/>
            </a:xfrm>
            <a:custGeom>
              <a:avLst/>
              <a:gdLst/>
              <a:ahLst/>
              <a:cxnLst/>
              <a:rect l="l" t="t" r="r" b="b"/>
              <a:pathLst>
                <a:path w="3092" h="337" extrusionOk="0">
                  <a:moveTo>
                    <a:pt x="87" y="0"/>
                  </a:moveTo>
                  <a:cubicBezTo>
                    <a:pt x="43" y="0"/>
                    <a:pt x="6" y="35"/>
                    <a:pt x="4" y="80"/>
                  </a:cubicBezTo>
                  <a:cubicBezTo>
                    <a:pt x="1" y="126"/>
                    <a:pt x="37" y="166"/>
                    <a:pt x="82" y="169"/>
                  </a:cubicBezTo>
                  <a:lnTo>
                    <a:pt x="3007" y="337"/>
                  </a:lnTo>
                  <a:lnTo>
                    <a:pt x="3008" y="337"/>
                  </a:lnTo>
                  <a:cubicBezTo>
                    <a:pt x="3052" y="336"/>
                    <a:pt x="3088" y="299"/>
                    <a:pt x="3089" y="255"/>
                  </a:cubicBezTo>
                  <a:cubicBezTo>
                    <a:pt x="3091" y="210"/>
                    <a:pt x="3056" y="172"/>
                    <a:pt x="3012" y="169"/>
                  </a:cubicBezTo>
                  <a:lnTo>
                    <a:pt x="93" y="0"/>
                  </a:lnTo>
                  <a:cubicBezTo>
                    <a:pt x="91" y="0"/>
                    <a:pt x="8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3214975" y="780800"/>
              <a:ext cx="102650" cy="8050"/>
            </a:xfrm>
            <a:custGeom>
              <a:avLst/>
              <a:gdLst/>
              <a:ahLst/>
              <a:cxnLst/>
              <a:rect l="l" t="t" r="r" b="b"/>
              <a:pathLst>
                <a:path w="4106" h="322" extrusionOk="0">
                  <a:moveTo>
                    <a:pt x="87" y="1"/>
                  </a:moveTo>
                  <a:cubicBezTo>
                    <a:pt x="41" y="1"/>
                    <a:pt x="4" y="37"/>
                    <a:pt x="3" y="81"/>
                  </a:cubicBezTo>
                  <a:cubicBezTo>
                    <a:pt x="1" y="127"/>
                    <a:pt x="35" y="165"/>
                    <a:pt x="80" y="169"/>
                  </a:cubicBezTo>
                  <a:lnTo>
                    <a:pt x="4023" y="322"/>
                  </a:lnTo>
                  <a:cubicBezTo>
                    <a:pt x="4068" y="320"/>
                    <a:pt x="4104" y="283"/>
                    <a:pt x="4104" y="239"/>
                  </a:cubicBezTo>
                  <a:cubicBezTo>
                    <a:pt x="4105" y="194"/>
                    <a:pt x="4071" y="156"/>
                    <a:pt x="4026" y="153"/>
                  </a:cubicBezTo>
                  <a:lnTo>
                    <a:pt x="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3122850" y="830325"/>
              <a:ext cx="78800" cy="23975"/>
            </a:xfrm>
            <a:custGeom>
              <a:avLst/>
              <a:gdLst/>
              <a:ahLst/>
              <a:cxnLst/>
              <a:rect l="l" t="t" r="r" b="b"/>
              <a:pathLst>
                <a:path w="3152" h="959" extrusionOk="0">
                  <a:moveTo>
                    <a:pt x="95" y="0"/>
                  </a:moveTo>
                  <a:cubicBezTo>
                    <a:pt x="59" y="0"/>
                    <a:pt x="25" y="24"/>
                    <a:pt x="14" y="60"/>
                  </a:cubicBezTo>
                  <a:cubicBezTo>
                    <a:pt x="1" y="103"/>
                    <a:pt x="24" y="149"/>
                    <a:pt x="67" y="165"/>
                  </a:cubicBezTo>
                  <a:cubicBezTo>
                    <a:pt x="1037" y="465"/>
                    <a:pt x="2029" y="731"/>
                    <a:pt x="3017" y="956"/>
                  </a:cubicBezTo>
                  <a:cubicBezTo>
                    <a:pt x="3023" y="957"/>
                    <a:pt x="3029" y="958"/>
                    <a:pt x="3036" y="958"/>
                  </a:cubicBezTo>
                  <a:cubicBezTo>
                    <a:pt x="3135" y="957"/>
                    <a:pt x="3152" y="815"/>
                    <a:pt x="3054" y="792"/>
                  </a:cubicBezTo>
                  <a:cubicBezTo>
                    <a:pt x="2071" y="568"/>
                    <a:pt x="1082" y="302"/>
                    <a:pt x="117" y="3"/>
                  </a:cubicBezTo>
                  <a:cubicBezTo>
                    <a:pt x="109" y="1"/>
                    <a:pt x="102"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3019275" y="881350"/>
              <a:ext cx="60650" cy="20625"/>
            </a:xfrm>
            <a:custGeom>
              <a:avLst/>
              <a:gdLst/>
              <a:ahLst/>
              <a:cxnLst/>
              <a:rect l="l" t="t" r="r" b="b"/>
              <a:pathLst>
                <a:path w="2426" h="825" extrusionOk="0">
                  <a:moveTo>
                    <a:pt x="91" y="0"/>
                  </a:moveTo>
                  <a:cubicBezTo>
                    <a:pt x="52" y="0"/>
                    <a:pt x="16" y="28"/>
                    <a:pt x="8" y="69"/>
                  </a:cubicBezTo>
                  <a:cubicBezTo>
                    <a:pt x="0" y="116"/>
                    <a:pt x="31" y="161"/>
                    <a:pt x="79" y="168"/>
                  </a:cubicBezTo>
                  <a:cubicBezTo>
                    <a:pt x="830" y="313"/>
                    <a:pt x="1567" y="530"/>
                    <a:pt x="2277" y="818"/>
                  </a:cubicBezTo>
                  <a:cubicBezTo>
                    <a:pt x="2287" y="822"/>
                    <a:pt x="2298" y="824"/>
                    <a:pt x="2308" y="824"/>
                  </a:cubicBezTo>
                  <a:cubicBezTo>
                    <a:pt x="2401" y="824"/>
                    <a:pt x="2425" y="697"/>
                    <a:pt x="2340" y="662"/>
                  </a:cubicBezTo>
                  <a:cubicBezTo>
                    <a:pt x="1620" y="371"/>
                    <a:pt x="873" y="149"/>
                    <a:pt x="110" y="2"/>
                  </a:cubicBezTo>
                  <a:cubicBezTo>
                    <a:pt x="104" y="1"/>
                    <a:pt x="97"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5"/>
          <p:cNvGrpSpPr/>
          <p:nvPr/>
        </p:nvGrpSpPr>
        <p:grpSpPr>
          <a:xfrm rot="-2551509" flipH="1">
            <a:off x="8116649" y="2250191"/>
            <a:ext cx="1059698" cy="643128"/>
            <a:chOff x="2957600" y="592900"/>
            <a:chExt cx="553100" cy="335675"/>
          </a:xfrm>
        </p:grpSpPr>
        <p:sp>
          <p:nvSpPr>
            <p:cNvPr id="123" name="Google Shape;123;p5"/>
            <p:cNvSpPr/>
            <p:nvPr/>
          </p:nvSpPr>
          <p:spPr>
            <a:xfrm>
              <a:off x="2957600" y="592900"/>
              <a:ext cx="553100" cy="335675"/>
            </a:xfrm>
            <a:custGeom>
              <a:avLst/>
              <a:gdLst/>
              <a:ahLst/>
              <a:cxnLst/>
              <a:rect l="l" t="t" r="r" b="b"/>
              <a:pathLst>
                <a:path w="22124" h="13427" extrusionOk="0">
                  <a:moveTo>
                    <a:pt x="20245" y="0"/>
                  </a:moveTo>
                  <a:cubicBezTo>
                    <a:pt x="19052" y="0"/>
                    <a:pt x="17059" y="921"/>
                    <a:pt x="15152" y="2640"/>
                  </a:cubicBezTo>
                  <a:cubicBezTo>
                    <a:pt x="15518" y="2151"/>
                    <a:pt x="15090" y="1326"/>
                    <a:pt x="14181" y="1326"/>
                  </a:cubicBezTo>
                  <a:cubicBezTo>
                    <a:pt x="14104" y="1326"/>
                    <a:pt x="14025" y="1332"/>
                    <a:pt x="13941" y="1344"/>
                  </a:cubicBezTo>
                  <a:cubicBezTo>
                    <a:pt x="13009" y="1483"/>
                    <a:pt x="11220" y="2751"/>
                    <a:pt x="10050" y="4409"/>
                  </a:cubicBezTo>
                  <a:cubicBezTo>
                    <a:pt x="10153" y="3911"/>
                    <a:pt x="9833" y="3133"/>
                    <a:pt x="8985" y="3133"/>
                  </a:cubicBezTo>
                  <a:cubicBezTo>
                    <a:pt x="8889" y="3133"/>
                    <a:pt x="8786" y="3143"/>
                    <a:pt x="8677" y="3164"/>
                  </a:cubicBezTo>
                  <a:cubicBezTo>
                    <a:pt x="7561" y="3383"/>
                    <a:pt x="6103" y="5112"/>
                    <a:pt x="5240" y="6203"/>
                  </a:cubicBezTo>
                  <a:cubicBezTo>
                    <a:pt x="5305" y="5935"/>
                    <a:pt x="5275" y="5619"/>
                    <a:pt x="5139" y="5434"/>
                  </a:cubicBezTo>
                  <a:cubicBezTo>
                    <a:pt x="4944" y="5170"/>
                    <a:pt x="4685" y="5046"/>
                    <a:pt x="4385" y="5046"/>
                  </a:cubicBezTo>
                  <a:cubicBezTo>
                    <a:pt x="2813" y="5046"/>
                    <a:pt x="144" y="8476"/>
                    <a:pt x="0" y="13155"/>
                  </a:cubicBezTo>
                  <a:cubicBezTo>
                    <a:pt x="713" y="13228"/>
                    <a:pt x="2151" y="13427"/>
                    <a:pt x="3476" y="13427"/>
                  </a:cubicBezTo>
                  <a:cubicBezTo>
                    <a:pt x="4937" y="13427"/>
                    <a:pt x="6259" y="13186"/>
                    <a:pt x="6321" y="12272"/>
                  </a:cubicBezTo>
                  <a:cubicBezTo>
                    <a:pt x="6354" y="11776"/>
                    <a:pt x="6054" y="11501"/>
                    <a:pt x="5681" y="11345"/>
                  </a:cubicBezTo>
                  <a:lnTo>
                    <a:pt x="5681" y="11345"/>
                  </a:lnTo>
                  <a:cubicBezTo>
                    <a:pt x="6574" y="11495"/>
                    <a:pt x="7661" y="11629"/>
                    <a:pt x="8637" y="11629"/>
                  </a:cubicBezTo>
                  <a:cubicBezTo>
                    <a:pt x="10027" y="11629"/>
                    <a:pt x="11190" y="11357"/>
                    <a:pt x="11248" y="10470"/>
                  </a:cubicBezTo>
                  <a:cubicBezTo>
                    <a:pt x="11292" y="9809"/>
                    <a:pt x="10677" y="9465"/>
                    <a:pt x="9975" y="9320"/>
                  </a:cubicBezTo>
                  <a:lnTo>
                    <a:pt x="9975" y="9320"/>
                  </a:lnTo>
                  <a:cubicBezTo>
                    <a:pt x="10600" y="9389"/>
                    <a:pt x="11337" y="9444"/>
                    <a:pt x="12079" y="9444"/>
                  </a:cubicBezTo>
                  <a:cubicBezTo>
                    <a:pt x="13488" y="9444"/>
                    <a:pt x="14915" y="9244"/>
                    <a:pt x="15630" y="8552"/>
                  </a:cubicBezTo>
                  <a:cubicBezTo>
                    <a:pt x="16258" y="7943"/>
                    <a:pt x="16010" y="7239"/>
                    <a:pt x="15590" y="6953"/>
                  </a:cubicBezTo>
                  <a:lnTo>
                    <a:pt x="15590" y="6953"/>
                  </a:lnTo>
                  <a:cubicBezTo>
                    <a:pt x="15862" y="7005"/>
                    <a:pt x="16120" y="7029"/>
                    <a:pt x="16360" y="7029"/>
                  </a:cubicBezTo>
                  <a:cubicBezTo>
                    <a:pt x="17538" y="7029"/>
                    <a:pt x="18297" y="6453"/>
                    <a:pt x="18264" y="5801"/>
                  </a:cubicBezTo>
                  <a:cubicBezTo>
                    <a:pt x="18231" y="5119"/>
                    <a:pt x="17403" y="4685"/>
                    <a:pt x="16548" y="4685"/>
                  </a:cubicBezTo>
                  <a:cubicBezTo>
                    <a:pt x="16469" y="4685"/>
                    <a:pt x="16389" y="4688"/>
                    <a:pt x="16310" y="4696"/>
                  </a:cubicBezTo>
                  <a:cubicBezTo>
                    <a:pt x="19483" y="4308"/>
                    <a:pt x="22123" y="1382"/>
                    <a:pt x="21132" y="304"/>
                  </a:cubicBezTo>
                  <a:cubicBezTo>
                    <a:pt x="20944" y="100"/>
                    <a:pt x="20638" y="0"/>
                    <a:pt x="20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2977125" y="626675"/>
              <a:ext cx="479350" cy="265700"/>
            </a:xfrm>
            <a:custGeom>
              <a:avLst/>
              <a:gdLst/>
              <a:ahLst/>
              <a:cxnLst/>
              <a:rect l="l" t="t" r="r" b="b"/>
              <a:pathLst>
                <a:path w="19174" h="10628" extrusionOk="0">
                  <a:moveTo>
                    <a:pt x="19078" y="0"/>
                  </a:moveTo>
                  <a:cubicBezTo>
                    <a:pt x="19063" y="0"/>
                    <a:pt x="19048" y="4"/>
                    <a:pt x="19034" y="13"/>
                  </a:cubicBezTo>
                  <a:cubicBezTo>
                    <a:pt x="15270" y="2538"/>
                    <a:pt x="12221" y="3807"/>
                    <a:pt x="9529" y="4927"/>
                  </a:cubicBezTo>
                  <a:cubicBezTo>
                    <a:pt x="6235" y="6297"/>
                    <a:pt x="3389" y="7481"/>
                    <a:pt x="58" y="10480"/>
                  </a:cubicBezTo>
                  <a:cubicBezTo>
                    <a:pt x="1" y="10532"/>
                    <a:pt x="37" y="10627"/>
                    <a:pt x="115" y="10627"/>
                  </a:cubicBezTo>
                  <a:cubicBezTo>
                    <a:pt x="135" y="10627"/>
                    <a:pt x="155" y="10619"/>
                    <a:pt x="171" y="10605"/>
                  </a:cubicBezTo>
                  <a:cubicBezTo>
                    <a:pt x="3480" y="7626"/>
                    <a:pt x="6313" y="6447"/>
                    <a:pt x="9594" y="5082"/>
                  </a:cubicBezTo>
                  <a:cubicBezTo>
                    <a:pt x="12292" y="3959"/>
                    <a:pt x="15351" y="2687"/>
                    <a:pt x="19127" y="154"/>
                  </a:cubicBezTo>
                  <a:cubicBezTo>
                    <a:pt x="19164" y="127"/>
                    <a:pt x="19174" y="75"/>
                    <a:pt x="19149" y="38"/>
                  </a:cubicBezTo>
                  <a:cubicBezTo>
                    <a:pt x="19132" y="13"/>
                    <a:pt x="19105" y="0"/>
                    <a:pt x="19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3249700" y="649225"/>
              <a:ext cx="58825" cy="58675"/>
            </a:xfrm>
            <a:custGeom>
              <a:avLst/>
              <a:gdLst/>
              <a:ahLst/>
              <a:cxnLst/>
              <a:rect l="l" t="t" r="r" b="b"/>
              <a:pathLst>
                <a:path w="2353" h="2347" extrusionOk="0">
                  <a:moveTo>
                    <a:pt x="2259" y="1"/>
                  </a:moveTo>
                  <a:cubicBezTo>
                    <a:pt x="2237" y="1"/>
                    <a:pt x="2214" y="10"/>
                    <a:pt x="2197" y="28"/>
                  </a:cubicBezTo>
                  <a:lnTo>
                    <a:pt x="54" y="2203"/>
                  </a:lnTo>
                  <a:cubicBezTo>
                    <a:pt x="1" y="2257"/>
                    <a:pt x="39" y="2347"/>
                    <a:pt x="114" y="2347"/>
                  </a:cubicBezTo>
                  <a:cubicBezTo>
                    <a:pt x="136" y="2347"/>
                    <a:pt x="158" y="2337"/>
                    <a:pt x="174" y="2322"/>
                  </a:cubicBezTo>
                  <a:lnTo>
                    <a:pt x="2318" y="146"/>
                  </a:lnTo>
                  <a:cubicBezTo>
                    <a:pt x="2352" y="114"/>
                    <a:pt x="2353" y="59"/>
                    <a:pt x="2319" y="25"/>
                  </a:cubicBezTo>
                  <a:cubicBezTo>
                    <a:pt x="2302" y="9"/>
                    <a:pt x="2281" y="1"/>
                    <a:pt x="2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3125700" y="699475"/>
              <a:ext cx="55050" cy="58350"/>
            </a:xfrm>
            <a:custGeom>
              <a:avLst/>
              <a:gdLst/>
              <a:ahLst/>
              <a:cxnLst/>
              <a:rect l="l" t="t" r="r" b="b"/>
              <a:pathLst>
                <a:path w="2202" h="2334" extrusionOk="0">
                  <a:moveTo>
                    <a:pt x="2081" y="0"/>
                  </a:moveTo>
                  <a:cubicBezTo>
                    <a:pt x="2063" y="0"/>
                    <a:pt x="2043" y="7"/>
                    <a:pt x="2025" y="23"/>
                  </a:cubicBezTo>
                  <a:cubicBezTo>
                    <a:pt x="1310" y="696"/>
                    <a:pt x="648" y="1423"/>
                    <a:pt x="43" y="2198"/>
                  </a:cubicBezTo>
                  <a:cubicBezTo>
                    <a:pt x="1" y="2253"/>
                    <a:pt x="40" y="2334"/>
                    <a:pt x="110" y="2334"/>
                  </a:cubicBezTo>
                  <a:cubicBezTo>
                    <a:pt x="136" y="2334"/>
                    <a:pt x="160" y="2322"/>
                    <a:pt x="177" y="2301"/>
                  </a:cubicBezTo>
                  <a:cubicBezTo>
                    <a:pt x="775" y="1533"/>
                    <a:pt x="1431" y="813"/>
                    <a:pt x="2140" y="146"/>
                  </a:cubicBezTo>
                  <a:cubicBezTo>
                    <a:pt x="2201" y="86"/>
                    <a:pt x="2147" y="0"/>
                    <a:pt x="2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3016475" y="753725"/>
              <a:ext cx="40775" cy="84575"/>
            </a:xfrm>
            <a:custGeom>
              <a:avLst/>
              <a:gdLst/>
              <a:ahLst/>
              <a:cxnLst/>
              <a:rect l="l" t="t" r="r" b="b"/>
              <a:pathLst>
                <a:path w="1631" h="3383" extrusionOk="0">
                  <a:moveTo>
                    <a:pt x="1514" y="1"/>
                  </a:moveTo>
                  <a:cubicBezTo>
                    <a:pt x="1492" y="1"/>
                    <a:pt x="1469" y="10"/>
                    <a:pt x="1450" y="33"/>
                  </a:cubicBezTo>
                  <a:cubicBezTo>
                    <a:pt x="723" y="990"/>
                    <a:pt x="229" y="2102"/>
                    <a:pt x="9" y="3283"/>
                  </a:cubicBezTo>
                  <a:cubicBezTo>
                    <a:pt x="0" y="3329"/>
                    <a:pt x="30" y="3372"/>
                    <a:pt x="76" y="3382"/>
                  </a:cubicBezTo>
                  <a:cubicBezTo>
                    <a:pt x="81" y="3382"/>
                    <a:pt x="86" y="3383"/>
                    <a:pt x="91" y="3383"/>
                  </a:cubicBezTo>
                  <a:cubicBezTo>
                    <a:pt x="132" y="3383"/>
                    <a:pt x="166" y="3353"/>
                    <a:pt x="173" y="3313"/>
                  </a:cubicBezTo>
                  <a:cubicBezTo>
                    <a:pt x="389" y="2158"/>
                    <a:pt x="873" y="1070"/>
                    <a:pt x="1584" y="135"/>
                  </a:cubicBezTo>
                  <a:cubicBezTo>
                    <a:pt x="1630" y="70"/>
                    <a:pt x="1574" y="1"/>
                    <a:pt x="15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3302500" y="732575"/>
              <a:ext cx="77300" cy="8425"/>
            </a:xfrm>
            <a:custGeom>
              <a:avLst/>
              <a:gdLst/>
              <a:ahLst/>
              <a:cxnLst/>
              <a:rect l="l" t="t" r="r" b="b"/>
              <a:pathLst>
                <a:path w="3092" h="337" extrusionOk="0">
                  <a:moveTo>
                    <a:pt x="87" y="0"/>
                  </a:moveTo>
                  <a:cubicBezTo>
                    <a:pt x="43" y="0"/>
                    <a:pt x="6" y="35"/>
                    <a:pt x="4" y="80"/>
                  </a:cubicBezTo>
                  <a:cubicBezTo>
                    <a:pt x="1" y="126"/>
                    <a:pt x="37" y="166"/>
                    <a:pt x="82" y="169"/>
                  </a:cubicBezTo>
                  <a:lnTo>
                    <a:pt x="3007" y="337"/>
                  </a:lnTo>
                  <a:lnTo>
                    <a:pt x="3008" y="337"/>
                  </a:lnTo>
                  <a:cubicBezTo>
                    <a:pt x="3052" y="336"/>
                    <a:pt x="3088" y="299"/>
                    <a:pt x="3089" y="255"/>
                  </a:cubicBezTo>
                  <a:cubicBezTo>
                    <a:pt x="3091" y="210"/>
                    <a:pt x="3056" y="172"/>
                    <a:pt x="3012" y="169"/>
                  </a:cubicBezTo>
                  <a:lnTo>
                    <a:pt x="93" y="0"/>
                  </a:lnTo>
                  <a:cubicBezTo>
                    <a:pt x="91" y="0"/>
                    <a:pt x="8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3214975" y="780800"/>
              <a:ext cx="102650" cy="8050"/>
            </a:xfrm>
            <a:custGeom>
              <a:avLst/>
              <a:gdLst/>
              <a:ahLst/>
              <a:cxnLst/>
              <a:rect l="l" t="t" r="r" b="b"/>
              <a:pathLst>
                <a:path w="4106" h="322" extrusionOk="0">
                  <a:moveTo>
                    <a:pt x="87" y="1"/>
                  </a:moveTo>
                  <a:cubicBezTo>
                    <a:pt x="41" y="1"/>
                    <a:pt x="4" y="37"/>
                    <a:pt x="3" y="81"/>
                  </a:cubicBezTo>
                  <a:cubicBezTo>
                    <a:pt x="1" y="127"/>
                    <a:pt x="35" y="165"/>
                    <a:pt x="80" y="169"/>
                  </a:cubicBezTo>
                  <a:lnTo>
                    <a:pt x="4023" y="322"/>
                  </a:lnTo>
                  <a:cubicBezTo>
                    <a:pt x="4068" y="320"/>
                    <a:pt x="4104" y="283"/>
                    <a:pt x="4104" y="239"/>
                  </a:cubicBezTo>
                  <a:cubicBezTo>
                    <a:pt x="4105" y="194"/>
                    <a:pt x="4071" y="156"/>
                    <a:pt x="4026" y="153"/>
                  </a:cubicBezTo>
                  <a:lnTo>
                    <a:pt x="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3122850" y="830325"/>
              <a:ext cx="78800" cy="23975"/>
            </a:xfrm>
            <a:custGeom>
              <a:avLst/>
              <a:gdLst/>
              <a:ahLst/>
              <a:cxnLst/>
              <a:rect l="l" t="t" r="r" b="b"/>
              <a:pathLst>
                <a:path w="3152" h="959" extrusionOk="0">
                  <a:moveTo>
                    <a:pt x="95" y="0"/>
                  </a:moveTo>
                  <a:cubicBezTo>
                    <a:pt x="59" y="0"/>
                    <a:pt x="25" y="24"/>
                    <a:pt x="14" y="60"/>
                  </a:cubicBezTo>
                  <a:cubicBezTo>
                    <a:pt x="1" y="103"/>
                    <a:pt x="24" y="149"/>
                    <a:pt x="67" y="165"/>
                  </a:cubicBezTo>
                  <a:cubicBezTo>
                    <a:pt x="1037" y="465"/>
                    <a:pt x="2029" y="731"/>
                    <a:pt x="3017" y="956"/>
                  </a:cubicBezTo>
                  <a:cubicBezTo>
                    <a:pt x="3023" y="957"/>
                    <a:pt x="3029" y="958"/>
                    <a:pt x="3036" y="958"/>
                  </a:cubicBezTo>
                  <a:cubicBezTo>
                    <a:pt x="3135" y="957"/>
                    <a:pt x="3152" y="815"/>
                    <a:pt x="3054" y="792"/>
                  </a:cubicBezTo>
                  <a:cubicBezTo>
                    <a:pt x="2071" y="568"/>
                    <a:pt x="1082" y="302"/>
                    <a:pt x="117" y="3"/>
                  </a:cubicBezTo>
                  <a:cubicBezTo>
                    <a:pt x="109" y="1"/>
                    <a:pt x="102"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3019275" y="881350"/>
              <a:ext cx="60650" cy="20625"/>
            </a:xfrm>
            <a:custGeom>
              <a:avLst/>
              <a:gdLst/>
              <a:ahLst/>
              <a:cxnLst/>
              <a:rect l="l" t="t" r="r" b="b"/>
              <a:pathLst>
                <a:path w="2426" h="825" extrusionOk="0">
                  <a:moveTo>
                    <a:pt x="91" y="0"/>
                  </a:moveTo>
                  <a:cubicBezTo>
                    <a:pt x="52" y="0"/>
                    <a:pt x="16" y="28"/>
                    <a:pt x="8" y="69"/>
                  </a:cubicBezTo>
                  <a:cubicBezTo>
                    <a:pt x="0" y="116"/>
                    <a:pt x="31" y="161"/>
                    <a:pt x="79" y="168"/>
                  </a:cubicBezTo>
                  <a:cubicBezTo>
                    <a:pt x="830" y="313"/>
                    <a:pt x="1567" y="530"/>
                    <a:pt x="2277" y="818"/>
                  </a:cubicBezTo>
                  <a:cubicBezTo>
                    <a:pt x="2287" y="822"/>
                    <a:pt x="2298" y="824"/>
                    <a:pt x="2308" y="824"/>
                  </a:cubicBezTo>
                  <a:cubicBezTo>
                    <a:pt x="2401" y="824"/>
                    <a:pt x="2425" y="697"/>
                    <a:pt x="2340" y="662"/>
                  </a:cubicBezTo>
                  <a:cubicBezTo>
                    <a:pt x="1620" y="371"/>
                    <a:pt x="873" y="149"/>
                    <a:pt x="110" y="2"/>
                  </a:cubicBezTo>
                  <a:cubicBezTo>
                    <a:pt x="104" y="1"/>
                    <a:pt x="97"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sp>
        <p:nvSpPr>
          <p:cNvPr id="151" name="Google Shape;151;p7"/>
          <p:cNvSpPr/>
          <p:nvPr/>
        </p:nvSpPr>
        <p:spPr>
          <a:xfrm rot="-8100000" flipH="1">
            <a:off x="8066925" y="4733161"/>
            <a:ext cx="1047988" cy="270451"/>
          </a:xfrm>
          <a:custGeom>
            <a:avLst/>
            <a:gdLst/>
            <a:ahLst/>
            <a:cxnLst/>
            <a:rect l="l" t="t" r="r" b="b"/>
            <a:pathLst>
              <a:path w="26435" h="6822" extrusionOk="0">
                <a:moveTo>
                  <a:pt x="9543" y="0"/>
                </a:moveTo>
                <a:cubicBezTo>
                  <a:pt x="9183" y="0"/>
                  <a:pt x="8907" y="182"/>
                  <a:pt x="8803" y="286"/>
                </a:cubicBezTo>
                <a:cubicBezTo>
                  <a:pt x="8462" y="627"/>
                  <a:pt x="8433" y="1392"/>
                  <a:pt x="9501" y="2010"/>
                </a:cubicBezTo>
                <a:cubicBezTo>
                  <a:pt x="10054" y="2329"/>
                  <a:pt x="10603" y="2519"/>
                  <a:pt x="11050" y="2632"/>
                </a:cubicBezTo>
                <a:cubicBezTo>
                  <a:pt x="10656" y="2619"/>
                  <a:pt x="10264" y="2611"/>
                  <a:pt x="9872" y="2609"/>
                </a:cubicBezTo>
                <a:cubicBezTo>
                  <a:pt x="9818" y="2609"/>
                  <a:pt x="9764" y="2608"/>
                  <a:pt x="9710" y="2608"/>
                </a:cubicBezTo>
                <a:cubicBezTo>
                  <a:pt x="9564" y="2608"/>
                  <a:pt x="9417" y="2609"/>
                  <a:pt x="9270" y="2611"/>
                </a:cubicBezTo>
                <a:cubicBezTo>
                  <a:pt x="8802" y="2145"/>
                  <a:pt x="7094" y="532"/>
                  <a:pt x="5817" y="532"/>
                </a:cubicBezTo>
                <a:cubicBezTo>
                  <a:pt x="5815" y="532"/>
                  <a:pt x="5812" y="532"/>
                  <a:pt x="5809" y="532"/>
                </a:cubicBezTo>
                <a:cubicBezTo>
                  <a:pt x="5517" y="533"/>
                  <a:pt x="5212" y="655"/>
                  <a:pt x="5056" y="900"/>
                </a:cubicBezTo>
                <a:cubicBezTo>
                  <a:pt x="4838" y="1248"/>
                  <a:pt x="4995" y="1731"/>
                  <a:pt x="5305" y="2001"/>
                </a:cubicBezTo>
                <a:cubicBezTo>
                  <a:pt x="5874" y="2499"/>
                  <a:pt x="7015" y="2547"/>
                  <a:pt x="8258" y="2633"/>
                </a:cubicBezTo>
                <a:cubicBezTo>
                  <a:pt x="7254" y="2668"/>
                  <a:pt x="6254" y="2739"/>
                  <a:pt x="5259" y="2849"/>
                </a:cubicBezTo>
                <a:cubicBezTo>
                  <a:pt x="4714" y="2707"/>
                  <a:pt x="3471" y="2422"/>
                  <a:pt x="2316" y="2422"/>
                </a:cubicBezTo>
                <a:cubicBezTo>
                  <a:pt x="1657" y="2422"/>
                  <a:pt x="1027" y="2515"/>
                  <a:pt x="570" y="2780"/>
                </a:cubicBezTo>
                <a:cubicBezTo>
                  <a:pt x="272" y="2952"/>
                  <a:pt x="32" y="3255"/>
                  <a:pt x="18" y="3596"/>
                </a:cubicBezTo>
                <a:cubicBezTo>
                  <a:pt x="1" y="4079"/>
                  <a:pt x="448" y="4479"/>
                  <a:pt x="924" y="4575"/>
                </a:cubicBezTo>
                <a:cubicBezTo>
                  <a:pt x="1026" y="4595"/>
                  <a:pt x="1133" y="4605"/>
                  <a:pt x="1243" y="4605"/>
                </a:cubicBezTo>
                <a:cubicBezTo>
                  <a:pt x="2290" y="4605"/>
                  <a:pt x="3698" y="3745"/>
                  <a:pt x="5211" y="3071"/>
                </a:cubicBezTo>
                <a:cubicBezTo>
                  <a:pt x="6344" y="2944"/>
                  <a:pt x="7483" y="2867"/>
                  <a:pt x="8626" y="2838"/>
                </a:cubicBezTo>
                <a:lnTo>
                  <a:pt x="8626" y="2838"/>
                </a:lnTo>
                <a:cubicBezTo>
                  <a:pt x="7777" y="2967"/>
                  <a:pt x="6715" y="3235"/>
                  <a:pt x="6221" y="3787"/>
                </a:cubicBezTo>
                <a:cubicBezTo>
                  <a:pt x="6047" y="3981"/>
                  <a:pt x="5943" y="4257"/>
                  <a:pt x="6016" y="4507"/>
                </a:cubicBezTo>
                <a:cubicBezTo>
                  <a:pt x="6108" y="4826"/>
                  <a:pt x="6459" y="5007"/>
                  <a:pt x="6797" y="5007"/>
                </a:cubicBezTo>
                <a:cubicBezTo>
                  <a:pt x="6834" y="5007"/>
                  <a:pt x="6870" y="5005"/>
                  <a:pt x="6905" y="5001"/>
                </a:cubicBezTo>
                <a:cubicBezTo>
                  <a:pt x="7755" y="4901"/>
                  <a:pt x="8669" y="3775"/>
                  <a:pt x="9739" y="2825"/>
                </a:cubicBezTo>
                <a:cubicBezTo>
                  <a:pt x="10519" y="2827"/>
                  <a:pt x="11298" y="2851"/>
                  <a:pt x="12078" y="2898"/>
                </a:cubicBezTo>
                <a:cubicBezTo>
                  <a:pt x="11235" y="3024"/>
                  <a:pt x="9974" y="3320"/>
                  <a:pt x="9501" y="3995"/>
                </a:cubicBezTo>
                <a:cubicBezTo>
                  <a:pt x="9357" y="4200"/>
                  <a:pt x="9291" y="4474"/>
                  <a:pt x="9388" y="4704"/>
                </a:cubicBezTo>
                <a:cubicBezTo>
                  <a:pt x="9499" y="4965"/>
                  <a:pt x="9792" y="5099"/>
                  <a:pt x="10082" y="5099"/>
                </a:cubicBezTo>
                <a:cubicBezTo>
                  <a:pt x="10154" y="5099"/>
                  <a:pt x="10225" y="5091"/>
                  <a:pt x="10293" y="5075"/>
                </a:cubicBezTo>
                <a:cubicBezTo>
                  <a:pt x="11085" y="4883"/>
                  <a:pt x="11861" y="3946"/>
                  <a:pt x="12767" y="2944"/>
                </a:cubicBezTo>
                <a:cubicBezTo>
                  <a:pt x="13574" y="3006"/>
                  <a:pt x="14380" y="3091"/>
                  <a:pt x="15182" y="3201"/>
                </a:cubicBezTo>
                <a:cubicBezTo>
                  <a:pt x="14707" y="3228"/>
                  <a:pt x="14099" y="3277"/>
                  <a:pt x="13561" y="3359"/>
                </a:cubicBezTo>
                <a:cubicBezTo>
                  <a:pt x="12181" y="3574"/>
                  <a:pt x="12215" y="4540"/>
                  <a:pt x="12296" y="4809"/>
                </a:cubicBezTo>
                <a:cubicBezTo>
                  <a:pt x="12381" y="5090"/>
                  <a:pt x="12664" y="5343"/>
                  <a:pt x="13115" y="5343"/>
                </a:cubicBezTo>
                <a:cubicBezTo>
                  <a:pt x="13391" y="5343"/>
                  <a:pt x="13730" y="5248"/>
                  <a:pt x="14124" y="5007"/>
                </a:cubicBezTo>
                <a:cubicBezTo>
                  <a:pt x="15103" y="4410"/>
                  <a:pt x="15698" y="3626"/>
                  <a:pt x="15920" y="3309"/>
                </a:cubicBezTo>
                <a:cubicBezTo>
                  <a:pt x="16865" y="3455"/>
                  <a:pt x="17805" y="3633"/>
                  <a:pt x="18740" y="3844"/>
                </a:cubicBezTo>
                <a:cubicBezTo>
                  <a:pt x="18235" y="3871"/>
                  <a:pt x="17551" y="3921"/>
                  <a:pt x="16952" y="4015"/>
                </a:cubicBezTo>
                <a:cubicBezTo>
                  <a:pt x="15533" y="4234"/>
                  <a:pt x="15568" y="5229"/>
                  <a:pt x="15651" y="5505"/>
                </a:cubicBezTo>
                <a:cubicBezTo>
                  <a:pt x="15738" y="5794"/>
                  <a:pt x="16029" y="6054"/>
                  <a:pt x="16493" y="6054"/>
                </a:cubicBezTo>
                <a:cubicBezTo>
                  <a:pt x="16777" y="6054"/>
                  <a:pt x="17126" y="5957"/>
                  <a:pt x="17532" y="5709"/>
                </a:cubicBezTo>
                <a:cubicBezTo>
                  <a:pt x="18511" y="5112"/>
                  <a:pt x="19118" y="4332"/>
                  <a:pt x="19359" y="3990"/>
                </a:cubicBezTo>
                <a:cubicBezTo>
                  <a:pt x="20332" y="4226"/>
                  <a:pt x="21295" y="4497"/>
                  <a:pt x="22249" y="4802"/>
                </a:cubicBezTo>
                <a:cubicBezTo>
                  <a:pt x="21734" y="4755"/>
                  <a:pt x="21069" y="4708"/>
                  <a:pt x="20466" y="4708"/>
                </a:cubicBezTo>
                <a:cubicBezTo>
                  <a:pt x="20447" y="4708"/>
                  <a:pt x="20428" y="4708"/>
                  <a:pt x="20409" y="4708"/>
                </a:cubicBezTo>
                <a:cubicBezTo>
                  <a:pt x="18865" y="4716"/>
                  <a:pt x="18742" y="5781"/>
                  <a:pt x="18786" y="6088"/>
                </a:cubicBezTo>
                <a:cubicBezTo>
                  <a:pt x="18839" y="6454"/>
                  <a:pt x="19179" y="6822"/>
                  <a:pt x="19812" y="6822"/>
                </a:cubicBezTo>
                <a:cubicBezTo>
                  <a:pt x="20075" y="6822"/>
                  <a:pt x="20389" y="6758"/>
                  <a:pt x="20753" y="6605"/>
                </a:cubicBezTo>
                <a:cubicBezTo>
                  <a:pt x="21909" y="6116"/>
                  <a:pt x="22686" y="5366"/>
                  <a:pt x="22988" y="5048"/>
                </a:cubicBezTo>
                <a:cubicBezTo>
                  <a:pt x="24100" y="5429"/>
                  <a:pt x="25193" y="5857"/>
                  <a:pt x="26267" y="6332"/>
                </a:cubicBezTo>
                <a:cubicBezTo>
                  <a:pt x="26317" y="6275"/>
                  <a:pt x="26372" y="6222"/>
                  <a:pt x="26431" y="6173"/>
                </a:cubicBezTo>
                <a:lnTo>
                  <a:pt x="26435" y="6170"/>
                </a:lnTo>
                <a:cubicBezTo>
                  <a:pt x="25747" y="5863"/>
                  <a:pt x="25048" y="5575"/>
                  <a:pt x="24341" y="5305"/>
                </a:cubicBezTo>
                <a:cubicBezTo>
                  <a:pt x="23903" y="5139"/>
                  <a:pt x="23461" y="4979"/>
                  <a:pt x="23016" y="4827"/>
                </a:cubicBezTo>
                <a:cubicBezTo>
                  <a:pt x="22844" y="4102"/>
                  <a:pt x="22138" y="1529"/>
                  <a:pt x="20664" y="923"/>
                </a:cubicBezTo>
                <a:cubicBezTo>
                  <a:pt x="20510" y="859"/>
                  <a:pt x="20340" y="823"/>
                  <a:pt x="20173" y="823"/>
                </a:cubicBezTo>
                <a:cubicBezTo>
                  <a:pt x="19975" y="823"/>
                  <a:pt x="19781" y="873"/>
                  <a:pt x="19621" y="987"/>
                </a:cubicBezTo>
                <a:cubicBezTo>
                  <a:pt x="19200" y="1282"/>
                  <a:pt x="19148" y="1915"/>
                  <a:pt x="19372" y="2375"/>
                </a:cubicBezTo>
                <a:cubicBezTo>
                  <a:pt x="19723" y="3095"/>
                  <a:pt x="21192" y="4005"/>
                  <a:pt x="22167" y="4548"/>
                </a:cubicBezTo>
                <a:cubicBezTo>
                  <a:pt x="21217" y="4245"/>
                  <a:pt x="20256" y="3978"/>
                  <a:pt x="19283" y="3745"/>
                </a:cubicBezTo>
                <a:cubicBezTo>
                  <a:pt x="19074" y="3174"/>
                  <a:pt x="18242" y="1120"/>
                  <a:pt x="16969" y="764"/>
                </a:cubicBezTo>
                <a:cubicBezTo>
                  <a:pt x="16874" y="738"/>
                  <a:pt x="16773" y="723"/>
                  <a:pt x="16674" y="723"/>
                </a:cubicBezTo>
                <a:cubicBezTo>
                  <a:pt x="16470" y="723"/>
                  <a:pt x="16269" y="783"/>
                  <a:pt x="16119" y="917"/>
                </a:cubicBezTo>
                <a:cubicBezTo>
                  <a:pt x="15802" y="1200"/>
                  <a:pt x="15821" y="1725"/>
                  <a:pt x="16049" y="2081"/>
                </a:cubicBezTo>
                <a:cubicBezTo>
                  <a:pt x="16398" y="2622"/>
                  <a:pt x="17631" y="3208"/>
                  <a:pt x="18483" y="3562"/>
                </a:cubicBezTo>
                <a:cubicBezTo>
                  <a:pt x="18067" y="3472"/>
                  <a:pt x="17649" y="3387"/>
                  <a:pt x="17229" y="3309"/>
                </a:cubicBezTo>
                <a:cubicBezTo>
                  <a:pt x="16748" y="3220"/>
                  <a:pt x="16265" y="3138"/>
                  <a:pt x="15780" y="3065"/>
                </a:cubicBezTo>
                <a:cubicBezTo>
                  <a:pt x="15490" y="2481"/>
                  <a:pt x="14404" y="444"/>
                  <a:pt x="13163" y="98"/>
                </a:cubicBezTo>
                <a:cubicBezTo>
                  <a:pt x="13071" y="72"/>
                  <a:pt x="12973" y="58"/>
                  <a:pt x="12875" y="58"/>
                </a:cubicBezTo>
                <a:cubicBezTo>
                  <a:pt x="12675" y="58"/>
                  <a:pt x="12478" y="116"/>
                  <a:pt x="12330" y="248"/>
                </a:cubicBezTo>
                <a:cubicBezTo>
                  <a:pt x="12021" y="525"/>
                  <a:pt x="12039" y="1039"/>
                  <a:pt x="12263" y="1386"/>
                </a:cubicBezTo>
                <a:cubicBezTo>
                  <a:pt x="12708" y="2078"/>
                  <a:pt x="13763" y="2536"/>
                  <a:pt x="15037" y="2961"/>
                </a:cubicBezTo>
                <a:cubicBezTo>
                  <a:pt x="14032" y="2828"/>
                  <a:pt x="13025" y="2734"/>
                  <a:pt x="12013" y="2676"/>
                </a:cubicBezTo>
                <a:cubicBezTo>
                  <a:pt x="11908" y="2446"/>
                  <a:pt x="11593" y="1871"/>
                  <a:pt x="10713" y="710"/>
                </a:cubicBezTo>
                <a:cubicBezTo>
                  <a:pt x="10298" y="163"/>
                  <a:pt x="9883" y="0"/>
                  <a:pt x="9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7"/>
          <p:cNvGrpSpPr/>
          <p:nvPr/>
        </p:nvGrpSpPr>
        <p:grpSpPr>
          <a:xfrm flipH="1">
            <a:off x="8577551" y="4366225"/>
            <a:ext cx="587908" cy="803016"/>
            <a:chOff x="5356650" y="576300"/>
            <a:chExt cx="380400" cy="519550"/>
          </a:xfrm>
        </p:grpSpPr>
        <p:sp>
          <p:nvSpPr>
            <p:cNvPr id="153" name="Google Shape;153;p7"/>
            <p:cNvSpPr/>
            <p:nvPr/>
          </p:nvSpPr>
          <p:spPr>
            <a:xfrm>
              <a:off x="5356650" y="576300"/>
              <a:ext cx="380400" cy="519550"/>
            </a:xfrm>
            <a:custGeom>
              <a:avLst/>
              <a:gdLst/>
              <a:ahLst/>
              <a:cxnLst/>
              <a:rect l="l" t="t" r="r" b="b"/>
              <a:pathLst>
                <a:path w="15216" h="20782" extrusionOk="0">
                  <a:moveTo>
                    <a:pt x="13056" y="1"/>
                  </a:moveTo>
                  <a:cubicBezTo>
                    <a:pt x="13032" y="1"/>
                    <a:pt x="13008" y="2"/>
                    <a:pt x="12984" y="5"/>
                  </a:cubicBezTo>
                  <a:cubicBezTo>
                    <a:pt x="12156" y="104"/>
                    <a:pt x="11661" y="1445"/>
                    <a:pt x="11949" y="3565"/>
                  </a:cubicBezTo>
                  <a:cubicBezTo>
                    <a:pt x="11863" y="2999"/>
                    <a:pt x="11478" y="2703"/>
                    <a:pt x="11067" y="2703"/>
                  </a:cubicBezTo>
                  <a:cubicBezTo>
                    <a:pt x="10822" y="2703"/>
                    <a:pt x="10567" y="2809"/>
                    <a:pt x="10362" y="3026"/>
                  </a:cubicBezTo>
                  <a:cubicBezTo>
                    <a:pt x="9785" y="3635"/>
                    <a:pt x="9772" y="5165"/>
                    <a:pt x="9858" y="6000"/>
                  </a:cubicBezTo>
                  <a:cubicBezTo>
                    <a:pt x="9665" y="5519"/>
                    <a:pt x="9309" y="5308"/>
                    <a:pt x="9002" y="5308"/>
                  </a:cubicBezTo>
                  <a:cubicBezTo>
                    <a:pt x="8979" y="5308"/>
                    <a:pt x="8956" y="5309"/>
                    <a:pt x="8934" y="5311"/>
                  </a:cubicBezTo>
                  <a:cubicBezTo>
                    <a:pt x="7667" y="5441"/>
                    <a:pt x="7727" y="8755"/>
                    <a:pt x="7885" y="9922"/>
                  </a:cubicBezTo>
                  <a:cubicBezTo>
                    <a:pt x="7673" y="9510"/>
                    <a:pt x="7343" y="9327"/>
                    <a:pt x="7049" y="9327"/>
                  </a:cubicBezTo>
                  <a:cubicBezTo>
                    <a:pt x="6977" y="9327"/>
                    <a:pt x="6908" y="9338"/>
                    <a:pt x="6842" y="9359"/>
                  </a:cubicBezTo>
                  <a:cubicBezTo>
                    <a:pt x="6089" y="9604"/>
                    <a:pt x="5366" y="11800"/>
                    <a:pt x="5391" y="13488"/>
                  </a:cubicBezTo>
                  <a:cubicBezTo>
                    <a:pt x="5186" y="13123"/>
                    <a:pt x="4847" y="12951"/>
                    <a:pt x="4518" y="12951"/>
                  </a:cubicBezTo>
                  <a:cubicBezTo>
                    <a:pt x="4504" y="12951"/>
                    <a:pt x="4489" y="12951"/>
                    <a:pt x="4475" y="12952"/>
                  </a:cubicBezTo>
                  <a:cubicBezTo>
                    <a:pt x="2859" y="13024"/>
                    <a:pt x="471" y="19228"/>
                    <a:pt x="0" y="20781"/>
                  </a:cubicBezTo>
                  <a:cubicBezTo>
                    <a:pt x="2672" y="20624"/>
                    <a:pt x="7792" y="19839"/>
                    <a:pt x="7123" y="18152"/>
                  </a:cubicBezTo>
                  <a:cubicBezTo>
                    <a:pt x="7043" y="17949"/>
                    <a:pt x="6829" y="17801"/>
                    <a:pt x="6618" y="17801"/>
                  </a:cubicBezTo>
                  <a:cubicBezTo>
                    <a:pt x="6577" y="17801"/>
                    <a:pt x="6537" y="17806"/>
                    <a:pt x="6498" y="17818"/>
                  </a:cubicBezTo>
                  <a:cubicBezTo>
                    <a:pt x="12528" y="15597"/>
                    <a:pt x="12876" y="11848"/>
                    <a:pt x="11985" y="11312"/>
                  </a:cubicBezTo>
                  <a:cubicBezTo>
                    <a:pt x="11870" y="11243"/>
                    <a:pt x="11738" y="11212"/>
                    <a:pt x="11604" y="11212"/>
                  </a:cubicBezTo>
                  <a:cubicBezTo>
                    <a:pt x="11530" y="11212"/>
                    <a:pt x="11455" y="11222"/>
                    <a:pt x="11382" y="11239"/>
                  </a:cubicBezTo>
                  <a:cubicBezTo>
                    <a:pt x="12201" y="10662"/>
                    <a:pt x="13835" y="9201"/>
                    <a:pt x="13964" y="8257"/>
                  </a:cubicBezTo>
                  <a:cubicBezTo>
                    <a:pt x="14024" y="7819"/>
                    <a:pt x="13762" y="7426"/>
                    <a:pt x="13405" y="7426"/>
                  </a:cubicBezTo>
                  <a:cubicBezTo>
                    <a:pt x="13334" y="7426"/>
                    <a:pt x="13259" y="7442"/>
                    <a:pt x="13182" y="7476"/>
                  </a:cubicBezTo>
                  <a:cubicBezTo>
                    <a:pt x="14118" y="6364"/>
                    <a:pt x="15216" y="3070"/>
                    <a:pt x="13854" y="2825"/>
                  </a:cubicBezTo>
                  <a:cubicBezTo>
                    <a:pt x="13826" y="2820"/>
                    <a:pt x="13798" y="2818"/>
                    <a:pt x="13769" y="2818"/>
                  </a:cubicBezTo>
                  <a:cubicBezTo>
                    <a:pt x="13649" y="2818"/>
                    <a:pt x="13529" y="2860"/>
                    <a:pt x="13435" y="2932"/>
                  </a:cubicBezTo>
                  <a:cubicBezTo>
                    <a:pt x="13798" y="2271"/>
                    <a:pt x="14091" y="1467"/>
                    <a:pt x="13877" y="747"/>
                  </a:cubicBezTo>
                  <a:cubicBezTo>
                    <a:pt x="13764" y="367"/>
                    <a:pt x="13443" y="1"/>
                    <a:pt x="13056" y="1"/>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5378250" y="650825"/>
              <a:ext cx="297675" cy="424700"/>
            </a:xfrm>
            <a:custGeom>
              <a:avLst/>
              <a:gdLst/>
              <a:ahLst/>
              <a:cxnLst/>
              <a:rect l="l" t="t" r="r" b="b"/>
              <a:pathLst>
                <a:path w="11907" h="16988" extrusionOk="0">
                  <a:moveTo>
                    <a:pt x="11812" y="1"/>
                  </a:moveTo>
                  <a:cubicBezTo>
                    <a:pt x="11773" y="1"/>
                    <a:pt x="11738" y="29"/>
                    <a:pt x="11730" y="69"/>
                  </a:cubicBezTo>
                  <a:cubicBezTo>
                    <a:pt x="10150" y="6726"/>
                    <a:pt x="5682" y="13150"/>
                    <a:pt x="71" y="16833"/>
                  </a:cubicBezTo>
                  <a:cubicBezTo>
                    <a:pt x="1" y="16879"/>
                    <a:pt x="34" y="16988"/>
                    <a:pt x="117" y="16988"/>
                  </a:cubicBezTo>
                  <a:cubicBezTo>
                    <a:pt x="133" y="16988"/>
                    <a:pt x="150" y="16983"/>
                    <a:pt x="163" y="16973"/>
                  </a:cubicBezTo>
                  <a:cubicBezTo>
                    <a:pt x="2962" y="15137"/>
                    <a:pt x="5532" y="12585"/>
                    <a:pt x="7597" y="9597"/>
                  </a:cubicBezTo>
                  <a:cubicBezTo>
                    <a:pt x="9634" y="6651"/>
                    <a:pt x="11120" y="3370"/>
                    <a:pt x="11893" y="108"/>
                  </a:cubicBezTo>
                  <a:cubicBezTo>
                    <a:pt x="11907" y="61"/>
                    <a:pt x="11879" y="14"/>
                    <a:pt x="11832" y="3"/>
                  </a:cubicBezTo>
                  <a:cubicBezTo>
                    <a:pt x="11825" y="2"/>
                    <a:pt x="11819" y="1"/>
                    <a:pt x="11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5659225" y="701000"/>
              <a:ext cx="34350" cy="49050"/>
            </a:xfrm>
            <a:custGeom>
              <a:avLst/>
              <a:gdLst/>
              <a:ahLst/>
              <a:cxnLst/>
              <a:rect l="l" t="t" r="r" b="b"/>
              <a:pathLst>
                <a:path w="1374" h="1962" extrusionOk="0">
                  <a:moveTo>
                    <a:pt x="1278" y="0"/>
                  </a:moveTo>
                  <a:cubicBezTo>
                    <a:pt x="1246" y="0"/>
                    <a:pt x="1215" y="19"/>
                    <a:pt x="1201" y="50"/>
                  </a:cubicBezTo>
                  <a:cubicBezTo>
                    <a:pt x="914" y="698"/>
                    <a:pt x="526" y="1296"/>
                    <a:pt x="50" y="1821"/>
                  </a:cubicBezTo>
                  <a:cubicBezTo>
                    <a:pt x="1" y="1875"/>
                    <a:pt x="39" y="1962"/>
                    <a:pt x="112" y="1962"/>
                  </a:cubicBezTo>
                  <a:cubicBezTo>
                    <a:pt x="136" y="1962"/>
                    <a:pt x="158" y="1952"/>
                    <a:pt x="175" y="1934"/>
                  </a:cubicBezTo>
                  <a:cubicBezTo>
                    <a:pt x="662" y="1396"/>
                    <a:pt x="1061" y="783"/>
                    <a:pt x="1355" y="118"/>
                  </a:cubicBezTo>
                  <a:cubicBezTo>
                    <a:pt x="1374" y="76"/>
                    <a:pt x="1355" y="26"/>
                    <a:pt x="1312" y="8"/>
                  </a:cubicBezTo>
                  <a:cubicBezTo>
                    <a:pt x="1301" y="3"/>
                    <a:pt x="1290" y="0"/>
                    <a:pt x="12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5620750" y="793600"/>
              <a:ext cx="46275" cy="38475"/>
            </a:xfrm>
            <a:custGeom>
              <a:avLst/>
              <a:gdLst/>
              <a:ahLst/>
              <a:cxnLst/>
              <a:rect l="l" t="t" r="r" b="b"/>
              <a:pathLst>
                <a:path w="1851" h="1539" extrusionOk="0">
                  <a:moveTo>
                    <a:pt x="1757" y="0"/>
                  </a:moveTo>
                  <a:cubicBezTo>
                    <a:pt x="1731" y="0"/>
                    <a:pt x="1705" y="12"/>
                    <a:pt x="1689" y="34"/>
                  </a:cubicBezTo>
                  <a:cubicBezTo>
                    <a:pt x="1243" y="582"/>
                    <a:pt x="695" y="1039"/>
                    <a:pt x="76" y="1381"/>
                  </a:cubicBezTo>
                  <a:cubicBezTo>
                    <a:pt x="0" y="1422"/>
                    <a:pt x="29" y="1538"/>
                    <a:pt x="116" y="1538"/>
                  </a:cubicBezTo>
                  <a:cubicBezTo>
                    <a:pt x="116" y="1538"/>
                    <a:pt x="116" y="1538"/>
                    <a:pt x="117" y="1538"/>
                  </a:cubicBezTo>
                  <a:cubicBezTo>
                    <a:pt x="131" y="1538"/>
                    <a:pt x="145" y="1535"/>
                    <a:pt x="157" y="1528"/>
                  </a:cubicBezTo>
                  <a:cubicBezTo>
                    <a:pt x="796" y="1176"/>
                    <a:pt x="1360" y="705"/>
                    <a:pt x="1819" y="140"/>
                  </a:cubicBezTo>
                  <a:cubicBezTo>
                    <a:pt x="1851" y="104"/>
                    <a:pt x="1846" y="49"/>
                    <a:pt x="1809" y="19"/>
                  </a:cubicBezTo>
                  <a:cubicBezTo>
                    <a:pt x="1794" y="6"/>
                    <a:pt x="1775" y="0"/>
                    <a:pt x="1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5554950" y="895350"/>
              <a:ext cx="71325" cy="54700"/>
            </a:xfrm>
            <a:custGeom>
              <a:avLst/>
              <a:gdLst/>
              <a:ahLst/>
              <a:cxnLst/>
              <a:rect l="l" t="t" r="r" b="b"/>
              <a:pathLst>
                <a:path w="2853" h="2188" extrusionOk="0">
                  <a:moveTo>
                    <a:pt x="2737" y="1"/>
                  </a:moveTo>
                  <a:cubicBezTo>
                    <a:pt x="2714" y="1"/>
                    <a:pt x="2691" y="10"/>
                    <a:pt x="2673" y="33"/>
                  </a:cubicBezTo>
                  <a:cubicBezTo>
                    <a:pt x="2011" y="923"/>
                    <a:pt x="1115" y="1612"/>
                    <a:pt x="86" y="2025"/>
                  </a:cubicBezTo>
                  <a:cubicBezTo>
                    <a:pt x="0" y="2059"/>
                    <a:pt x="25" y="2186"/>
                    <a:pt x="118" y="2187"/>
                  </a:cubicBezTo>
                  <a:cubicBezTo>
                    <a:pt x="129" y="2186"/>
                    <a:pt x="139" y="2184"/>
                    <a:pt x="149" y="2181"/>
                  </a:cubicBezTo>
                  <a:cubicBezTo>
                    <a:pt x="1207" y="1757"/>
                    <a:pt x="2127" y="1048"/>
                    <a:pt x="2808" y="134"/>
                  </a:cubicBezTo>
                  <a:cubicBezTo>
                    <a:pt x="2853" y="69"/>
                    <a:pt x="2797"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5578525" y="749700"/>
              <a:ext cx="11750" cy="68625"/>
            </a:xfrm>
            <a:custGeom>
              <a:avLst/>
              <a:gdLst/>
              <a:ahLst/>
              <a:cxnLst/>
              <a:rect l="l" t="t" r="r" b="b"/>
              <a:pathLst>
                <a:path w="470" h="2745" extrusionOk="0">
                  <a:moveTo>
                    <a:pt x="219" y="0"/>
                  </a:moveTo>
                  <a:cubicBezTo>
                    <a:pt x="180" y="0"/>
                    <a:pt x="144" y="29"/>
                    <a:pt x="137" y="70"/>
                  </a:cubicBezTo>
                  <a:cubicBezTo>
                    <a:pt x="0" y="941"/>
                    <a:pt x="54" y="1833"/>
                    <a:pt x="292" y="2684"/>
                  </a:cubicBezTo>
                  <a:cubicBezTo>
                    <a:pt x="303" y="2720"/>
                    <a:pt x="335" y="2745"/>
                    <a:pt x="373" y="2745"/>
                  </a:cubicBezTo>
                  <a:cubicBezTo>
                    <a:pt x="429" y="2744"/>
                    <a:pt x="469" y="2691"/>
                    <a:pt x="454" y="2637"/>
                  </a:cubicBezTo>
                  <a:cubicBezTo>
                    <a:pt x="223" y="1810"/>
                    <a:pt x="171" y="944"/>
                    <a:pt x="303" y="96"/>
                  </a:cubicBezTo>
                  <a:cubicBezTo>
                    <a:pt x="309" y="50"/>
                    <a:pt x="278" y="9"/>
                    <a:pt x="232" y="2"/>
                  </a:cubicBezTo>
                  <a:cubicBezTo>
                    <a:pt x="228" y="1"/>
                    <a:pt x="223"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5621525" y="662675"/>
              <a:ext cx="9975" cy="66000"/>
            </a:xfrm>
            <a:custGeom>
              <a:avLst/>
              <a:gdLst/>
              <a:ahLst/>
              <a:cxnLst/>
              <a:rect l="l" t="t" r="r" b="b"/>
              <a:pathLst>
                <a:path w="399" h="2640" extrusionOk="0">
                  <a:moveTo>
                    <a:pt x="307" y="0"/>
                  </a:moveTo>
                  <a:cubicBezTo>
                    <a:pt x="271" y="0"/>
                    <a:pt x="236" y="24"/>
                    <a:pt x="225" y="61"/>
                  </a:cubicBezTo>
                  <a:cubicBezTo>
                    <a:pt x="23" y="884"/>
                    <a:pt x="1" y="1740"/>
                    <a:pt x="161" y="2572"/>
                  </a:cubicBezTo>
                  <a:cubicBezTo>
                    <a:pt x="168" y="2611"/>
                    <a:pt x="203" y="2640"/>
                    <a:pt x="244" y="2640"/>
                  </a:cubicBezTo>
                  <a:lnTo>
                    <a:pt x="244" y="2640"/>
                  </a:lnTo>
                  <a:cubicBezTo>
                    <a:pt x="296" y="2640"/>
                    <a:pt x="336" y="2592"/>
                    <a:pt x="326" y="2540"/>
                  </a:cubicBezTo>
                  <a:cubicBezTo>
                    <a:pt x="171" y="1732"/>
                    <a:pt x="192" y="901"/>
                    <a:pt x="389" y="103"/>
                  </a:cubicBezTo>
                  <a:cubicBezTo>
                    <a:pt x="398" y="57"/>
                    <a:pt x="371" y="14"/>
                    <a:pt x="327" y="2"/>
                  </a:cubicBezTo>
                  <a:cubicBezTo>
                    <a:pt x="320" y="1"/>
                    <a:pt x="314" y="0"/>
                    <a:pt x="307" y="0"/>
                  </a:cubicBezTo>
                  <a:close/>
                  <a:moveTo>
                    <a:pt x="244" y="2640"/>
                  </a:moveTo>
                  <a:cubicBezTo>
                    <a:pt x="243" y="2640"/>
                    <a:pt x="243" y="2640"/>
                    <a:pt x="243" y="2640"/>
                  </a:cubicBezTo>
                  <a:lnTo>
                    <a:pt x="244" y="2640"/>
                  </a:lnTo>
                  <a:cubicBezTo>
                    <a:pt x="244" y="2640"/>
                    <a:pt x="244" y="2640"/>
                    <a:pt x="244" y="264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5518900" y="856575"/>
              <a:ext cx="9975" cy="54950"/>
            </a:xfrm>
            <a:custGeom>
              <a:avLst/>
              <a:gdLst/>
              <a:ahLst/>
              <a:cxnLst/>
              <a:rect l="l" t="t" r="r" b="b"/>
              <a:pathLst>
                <a:path w="399" h="2198" extrusionOk="0">
                  <a:moveTo>
                    <a:pt x="305" y="1"/>
                  </a:moveTo>
                  <a:cubicBezTo>
                    <a:pt x="269" y="1"/>
                    <a:pt x="235" y="24"/>
                    <a:pt x="224" y="62"/>
                  </a:cubicBezTo>
                  <a:cubicBezTo>
                    <a:pt x="32" y="733"/>
                    <a:pt x="0" y="1443"/>
                    <a:pt x="134" y="2129"/>
                  </a:cubicBezTo>
                  <a:cubicBezTo>
                    <a:pt x="141" y="2168"/>
                    <a:pt x="176" y="2197"/>
                    <a:pt x="217" y="2197"/>
                  </a:cubicBezTo>
                  <a:cubicBezTo>
                    <a:pt x="222" y="2197"/>
                    <a:pt x="227" y="2196"/>
                    <a:pt x="232" y="2195"/>
                  </a:cubicBezTo>
                  <a:cubicBezTo>
                    <a:pt x="278" y="2187"/>
                    <a:pt x="308" y="2142"/>
                    <a:pt x="299" y="2097"/>
                  </a:cubicBezTo>
                  <a:cubicBezTo>
                    <a:pt x="170" y="1436"/>
                    <a:pt x="200" y="754"/>
                    <a:pt x="387" y="108"/>
                  </a:cubicBezTo>
                  <a:cubicBezTo>
                    <a:pt x="399" y="63"/>
                    <a:pt x="373" y="16"/>
                    <a:pt x="329" y="4"/>
                  </a:cubicBezTo>
                  <a:cubicBezTo>
                    <a:pt x="321" y="2"/>
                    <a:pt x="31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5448800" y="1035075"/>
              <a:ext cx="54825" cy="15550"/>
            </a:xfrm>
            <a:custGeom>
              <a:avLst/>
              <a:gdLst/>
              <a:ahLst/>
              <a:cxnLst/>
              <a:rect l="l" t="t" r="r" b="b"/>
              <a:pathLst>
                <a:path w="2193" h="622" extrusionOk="0">
                  <a:moveTo>
                    <a:pt x="2096" y="0"/>
                  </a:moveTo>
                  <a:cubicBezTo>
                    <a:pt x="2086" y="0"/>
                    <a:pt x="2076" y="2"/>
                    <a:pt x="2065" y="6"/>
                  </a:cubicBezTo>
                  <a:cubicBezTo>
                    <a:pt x="1425" y="237"/>
                    <a:pt x="758" y="387"/>
                    <a:pt x="80" y="453"/>
                  </a:cubicBezTo>
                  <a:cubicBezTo>
                    <a:pt x="34" y="456"/>
                    <a:pt x="0" y="496"/>
                    <a:pt x="2" y="541"/>
                  </a:cubicBezTo>
                  <a:cubicBezTo>
                    <a:pt x="4" y="586"/>
                    <a:pt x="41" y="621"/>
                    <a:pt x="86" y="621"/>
                  </a:cubicBezTo>
                  <a:cubicBezTo>
                    <a:pt x="87" y="621"/>
                    <a:pt x="88" y="621"/>
                    <a:pt x="88" y="621"/>
                  </a:cubicBezTo>
                  <a:lnTo>
                    <a:pt x="96" y="620"/>
                  </a:lnTo>
                  <a:cubicBezTo>
                    <a:pt x="788" y="554"/>
                    <a:pt x="1468" y="401"/>
                    <a:pt x="2122" y="165"/>
                  </a:cubicBezTo>
                  <a:cubicBezTo>
                    <a:pt x="2168" y="150"/>
                    <a:pt x="2193" y="101"/>
                    <a:pt x="2176" y="56"/>
                  </a:cubicBezTo>
                  <a:cubicBezTo>
                    <a:pt x="2163" y="22"/>
                    <a:pt x="2131" y="0"/>
                    <a:pt x="20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5444500" y="931475"/>
              <a:ext cx="17175" cy="63750"/>
            </a:xfrm>
            <a:custGeom>
              <a:avLst/>
              <a:gdLst/>
              <a:ahLst/>
              <a:cxnLst/>
              <a:rect l="l" t="t" r="r" b="b"/>
              <a:pathLst>
                <a:path w="687" h="2550" extrusionOk="0">
                  <a:moveTo>
                    <a:pt x="591" y="1"/>
                  </a:moveTo>
                  <a:cubicBezTo>
                    <a:pt x="558" y="1"/>
                    <a:pt x="527" y="20"/>
                    <a:pt x="513" y="52"/>
                  </a:cubicBezTo>
                  <a:cubicBezTo>
                    <a:pt x="161" y="808"/>
                    <a:pt x="0" y="1638"/>
                    <a:pt x="49" y="2470"/>
                  </a:cubicBezTo>
                  <a:cubicBezTo>
                    <a:pt x="52" y="2515"/>
                    <a:pt x="88" y="2550"/>
                    <a:pt x="133" y="2550"/>
                  </a:cubicBezTo>
                  <a:lnTo>
                    <a:pt x="138" y="2550"/>
                  </a:lnTo>
                  <a:cubicBezTo>
                    <a:pt x="185" y="2547"/>
                    <a:pt x="220" y="2507"/>
                    <a:pt x="217" y="2461"/>
                  </a:cubicBezTo>
                  <a:cubicBezTo>
                    <a:pt x="170" y="1656"/>
                    <a:pt x="324" y="853"/>
                    <a:pt x="666" y="123"/>
                  </a:cubicBezTo>
                  <a:cubicBezTo>
                    <a:pt x="687" y="81"/>
                    <a:pt x="669" y="29"/>
                    <a:pt x="626" y="9"/>
                  </a:cubicBezTo>
                  <a:cubicBezTo>
                    <a:pt x="614" y="3"/>
                    <a:pt x="603" y="1"/>
                    <a:pt x="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7"/>
          <p:cNvSpPr/>
          <p:nvPr/>
        </p:nvSpPr>
        <p:spPr>
          <a:xfrm rot="10181651">
            <a:off x="-49342" y="4733164"/>
            <a:ext cx="1048005" cy="270455"/>
          </a:xfrm>
          <a:custGeom>
            <a:avLst/>
            <a:gdLst/>
            <a:ahLst/>
            <a:cxnLst/>
            <a:rect l="l" t="t" r="r" b="b"/>
            <a:pathLst>
              <a:path w="26435" h="6822" extrusionOk="0">
                <a:moveTo>
                  <a:pt x="9543" y="0"/>
                </a:moveTo>
                <a:cubicBezTo>
                  <a:pt x="9183" y="0"/>
                  <a:pt x="8907" y="182"/>
                  <a:pt x="8803" y="286"/>
                </a:cubicBezTo>
                <a:cubicBezTo>
                  <a:pt x="8462" y="627"/>
                  <a:pt x="8433" y="1392"/>
                  <a:pt x="9501" y="2010"/>
                </a:cubicBezTo>
                <a:cubicBezTo>
                  <a:pt x="10054" y="2329"/>
                  <a:pt x="10603" y="2519"/>
                  <a:pt x="11050" y="2632"/>
                </a:cubicBezTo>
                <a:cubicBezTo>
                  <a:pt x="10656" y="2619"/>
                  <a:pt x="10264" y="2611"/>
                  <a:pt x="9872" y="2609"/>
                </a:cubicBezTo>
                <a:cubicBezTo>
                  <a:pt x="9818" y="2609"/>
                  <a:pt x="9764" y="2608"/>
                  <a:pt x="9710" y="2608"/>
                </a:cubicBezTo>
                <a:cubicBezTo>
                  <a:pt x="9564" y="2608"/>
                  <a:pt x="9417" y="2609"/>
                  <a:pt x="9270" y="2611"/>
                </a:cubicBezTo>
                <a:cubicBezTo>
                  <a:pt x="8802" y="2145"/>
                  <a:pt x="7094" y="532"/>
                  <a:pt x="5817" y="532"/>
                </a:cubicBezTo>
                <a:cubicBezTo>
                  <a:pt x="5815" y="532"/>
                  <a:pt x="5812" y="532"/>
                  <a:pt x="5809" y="532"/>
                </a:cubicBezTo>
                <a:cubicBezTo>
                  <a:pt x="5517" y="533"/>
                  <a:pt x="5212" y="655"/>
                  <a:pt x="5056" y="900"/>
                </a:cubicBezTo>
                <a:cubicBezTo>
                  <a:pt x="4838" y="1248"/>
                  <a:pt x="4995" y="1731"/>
                  <a:pt x="5305" y="2001"/>
                </a:cubicBezTo>
                <a:cubicBezTo>
                  <a:pt x="5874" y="2499"/>
                  <a:pt x="7015" y="2547"/>
                  <a:pt x="8258" y="2633"/>
                </a:cubicBezTo>
                <a:cubicBezTo>
                  <a:pt x="7254" y="2668"/>
                  <a:pt x="6254" y="2739"/>
                  <a:pt x="5259" y="2849"/>
                </a:cubicBezTo>
                <a:cubicBezTo>
                  <a:pt x="4714" y="2707"/>
                  <a:pt x="3471" y="2422"/>
                  <a:pt x="2316" y="2422"/>
                </a:cubicBezTo>
                <a:cubicBezTo>
                  <a:pt x="1657" y="2422"/>
                  <a:pt x="1027" y="2515"/>
                  <a:pt x="570" y="2780"/>
                </a:cubicBezTo>
                <a:cubicBezTo>
                  <a:pt x="272" y="2952"/>
                  <a:pt x="32" y="3255"/>
                  <a:pt x="18" y="3596"/>
                </a:cubicBezTo>
                <a:cubicBezTo>
                  <a:pt x="1" y="4079"/>
                  <a:pt x="448" y="4479"/>
                  <a:pt x="924" y="4575"/>
                </a:cubicBezTo>
                <a:cubicBezTo>
                  <a:pt x="1026" y="4595"/>
                  <a:pt x="1133" y="4605"/>
                  <a:pt x="1243" y="4605"/>
                </a:cubicBezTo>
                <a:cubicBezTo>
                  <a:pt x="2290" y="4605"/>
                  <a:pt x="3698" y="3745"/>
                  <a:pt x="5211" y="3071"/>
                </a:cubicBezTo>
                <a:cubicBezTo>
                  <a:pt x="6344" y="2944"/>
                  <a:pt x="7483" y="2867"/>
                  <a:pt x="8626" y="2838"/>
                </a:cubicBezTo>
                <a:lnTo>
                  <a:pt x="8626" y="2838"/>
                </a:lnTo>
                <a:cubicBezTo>
                  <a:pt x="7777" y="2967"/>
                  <a:pt x="6715" y="3235"/>
                  <a:pt x="6221" y="3787"/>
                </a:cubicBezTo>
                <a:cubicBezTo>
                  <a:pt x="6047" y="3981"/>
                  <a:pt x="5943" y="4257"/>
                  <a:pt x="6016" y="4507"/>
                </a:cubicBezTo>
                <a:cubicBezTo>
                  <a:pt x="6108" y="4826"/>
                  <a:pt x="6459" y="5007"/>
                  <a:pt x="6797" y="5007"/>
                </a:cubicBezTo>
                <a:cubicBezTo>
                  <a:pt x="6834" y="5007"/>
                  <a:pt x="6870" y="5005"/>
                  <a:pt x="6905" y="5001"/>
                </a:cubicBezTo>
                <a:cubicBezTo>
                  <a:pt x="7755" y="4901"/>
                  <a:pt x="8669" y="3775"/>
                  <a:pt x="9739" y="2825"/>
                </a:cubicBezTo>
                <a:cubicBezTo>
                  <a:pt x="10519" y="2827"/>
                  <a:pt x="11298" y="2851"/>
                  <a:pt x="12078" y="2898"/>
                </a:cubicBezTo>
                <a:cubicBezTo>
                  <a:pt x="11235" y="3024"/>
                  <a:pt x="9974" y="3320"/>
                  <a:pt x="9501" y="3995"/>
                </a:cubicBezTo>
                <a:cubicBezTo>
                  <a:pt x="9357" y="4200"/>
                  <a:pt x="9291" y="4474"/>
                  <a:pt x="9388" y="4704"/>
                </a:cubicBezTo>
                <a:cubicBezTo>
                  <a:pt x="9499" y="4965"/>
                  <a:pt x="9792" y="5099"/>
                  <a:pt x="10082" y="5099"/>
                </a:cubicBezTo>
                <a:cubicBezTo>
                  <a:pt x="10154" y="5099"/>
                  <a:pt x="10225" y="5091"/>
                  <a:pt x="10293" y="5075"/>
                </a:cubicBezTo>
                <a:cubicBezTo>
                  <a:pt x="11085" y="4883"/>
                  <a:pt x="11861" y="3946"/>
                  <a:pt x="12767" y="2944"/>
                </a:cubicBezTo>
                <a:cubicBezTo>
                  <a:pt x="13574" y="3006"/>
                  <a:pt x="14380" y="3091"/>
                  <a:pt x="15182" y="3201"/>
                </a:cubicBezTo>
                <a:cubicBezTo>
                  <a:pt x="14707" y="3228"/>
                  <a:pt x="14099" y="3277"/>
                  <a:pt x="13561" y="3359"/>
                </a:cubicBezTo>
                <a:cubicBezTo>
                  <a:pt x="12181" y="3574"/>
                  <a:pt x="12215" y="4540"/>
                  <a:pt x="12296" y="4809"/>
                </a:cubicBezTo>
                <a:cubicBezTo>
                  <a:pt x="12381" y="5090"/>
                  <a:pt x="12664" y="5343"/>
                  <a:pt x="13115" y="5343"/>
                </a:cubicBezTo>
                <a:cubicBezTo>
                  <a:pt x="13391" y="5343"/>
                  <a:pt x="13730" y="5248"/>
                  <a:pt x="14124" y="5007"/>
                </a:cubicBezTo>
                <a:cubicBezTo>
                  <a:pt x="15103" y="4410"/>
                  <a:pt x="15698" y="3626"/>
                  <a:pt x="15920" y="3309"/>
                </a:cubicBezTo>
                <a:cubicBezTo>
                  <a:pt x="16865" y="3455"/>
                  <a:pt x="17805" y="3633"/>
                  <a:pt x="18740" y="3844"/>
                </a:cubicBezTo>
                <a:cubicBezTo>
                  <a:pt x="18235" y="3871"/>
                  <a:pt x="17551" y="3921"/>
                  <a:pt x="16952" y="4015"/>
                </a:cubicBezTo>
                <a:cubicBezTo>
                  <a:pt x="15533" y="4234"/>
                  <a:pt x="15568" y="5229"/>
                  <a:pt x="15651" y="5505"/>
                </a:cubicBezTo>
                <a:cubicBezTo>
                  <a:pt x="15738" y="5794"/>
                  <a:pt x="16029" y="6054"/>
                  <a:pt x="16493" y="6054"/>
                </a:cubicBezTo>
                <a:cubicBezTo>
                  <a:pt x="16777" y="6054"/>
                  <a:pt x="17126" y="5957"/>
                  <a:pt x="17532" y="5709"/>
                </a:cubicBezTo>
                <a:cubicBezTo>
                  <a:pt x="18511" y="5112"/>
                  <a:pt x="19118" y="4332"/>
                  <a:pt x="19359" y="3990"/>
                </a:cubicBezTo>
                <a:cubicBezTo>
                  <a:pt x="20332" y="4226"/>
                  <a:pt x="21295" y="4497"/>
                  <a:pt x="22249" y="4802"/>
                </a:cubicBezTo>
                <a:cubicBezTo>
                  <a:pt x="21734" y="4755"/>
                  <a:pt x="21069" y="4708"/>
                  <a:pt x="20466" y="4708"/>
                </a:cubicBezTo>
                <a:cubicBezTo>
                  <a:pt x="20447" y="4708"/>
                  <a:pt x="20428" y="4708"/>
                  <a:pt x="20409" y="4708"/>
                </a:cubicBezTo>
                <a:cubicBezTo>
                  <a:pt x="18865" y="4716"/>
                  <a:pt x="18742" y="5781"/>
                  <a:pt x="18786" y="6088"/>
                </a:cubicBezTo>
                <a:cubicBezTo>
                  <a:pt x="18839" y="6454"/>
                  <a:pt x="19179" y="6822"/>
                  <a:pt x="19812" y="6822"/>
                </a:cubicBezTo>
                <a:cubicBezTo>
                  <a:pt x="20075" y="6822"/>
                  <a:pt x="20389" y="6758"/>
                  <a:pt x="20753" y="6605"/>
                </a:cubicBezTo>
                <a:cubicBezTo>
                  <a:pt x="21909" y="6116"/>
                  <a:pt x="22686" y="5366"/>
                  <a:pt x="22988" y="5048"/>
                </a:cubicBezTo>
                <a:cubicBezTo>
                  <a:pt x="24100" y="5429"/>
                  <a:pt x="25193" y="5857"/>
                  <a:pt x="26267" y="6332"/>
                </a:cubicBezTo>
                <a:cubicBezTo>
                  <a:pt x="26317" y="6275"/>
                  <a:pt x="26372" y="6222"/>
                  <a:pt x="26431" y="6173"/>
                </a:cubicBezTo>
                <a:lnTo>
                  <a:pt x="26435" y="6170"/>
                </a:lnTo>
                <a:cubicBezTo>
                  <a:pt x="25747" y="5863"/>
                  <a:pt x="25048" y="5575"/>
                  <a:pt x="24341" y="5305"/>
                </a:cubicBezTo>
                <a:cubicBezTo>
                  <a:pt x="23903" y="5139"/>
                  <a:pt x="23461" y="4979"/>
                  <a:pt x="23016" y="4827"/>
                </a:cubicBezTo>
                <a:cubicBezTo>
                  <a:pt x="22844" y="4102"/>
                  <a:pt x="22138" y="1529"/>
                  <a:pt x="20664" y="923"/>
                </a:cubicBezTo>
                <a:cubicBezTo>
                  <a:pt x="20510" y="859"/>
                  <a:pt x="20340" y="823"/>
                  <a:pt x="20173" y="823"/>
                </a:cubicBezTo>
                <a:cubicBezTo>
                  <a:pt x="19975" y="823"/>
                  <a:pt x="19781" y="873"/>
                  <a:pt x="19621" y="987"/>
                </a:cubicBezTo>
                <a:cubicBezTo>
                  <a:pt x="19200" y="1282"/>
                  <a:pt x="19148" y="1915"/>
                  <a:pt x="19372" y="2375"/>
                </a:cubicBezTo>
                <a:cubicBezTo>
                  <a:pt x="19723" y="3095"/>
                  <a:pt x="21192" y="4005"/>
                  <a:pt x="22167" y="4548"/>
                </a:cubicBezTo>
                <a:cubicBezTo>
                  <a:pt x="21217" y="4245"/>
                  <a:pt x="20256" y="3978"/>
                  <a:pt x="19283" y="3745"/>
                </a:cubicBezTo>
                <a:cubicBezTo>
                  <a:pt x="19074" y="3174"/>
                  <a:pt x="18242" y="1120"/>
                  <a:pt x="16969" y="764"/>
                </a:cubicBezTo>
                <a:cubicBezTo>
                  <a:pt x="16874" y="738"/>
                  <a:pt x="16773" y="723"/>
                  <a:pt x="16674" y="723"/>
                </a:cubicBezTo>
                <a:cubicBezTo>
                  <a:pt x="16470" y="723"/>
                  <a:pt x="16269" y="783"/>
                  <a:pt x="16119" y="917"/>
                </a:cubicBezTo>
                <a:cubicBezTo>
                  <a:pt x="15802" y="1200"/>
                  <a:pt x="15821" y="1725"/>
                  <a:pt x="16049" y="2081"/>
                </a:cubicBezTo>
                <a:cubicBezTo>
                  <a:pt x="16398" y="2622"/>
                  <a:pt x="17631" y="3208"/>
                  <a:pt x="18483" y="3562"/>
                </a:cubicBezTo>
                <a:cubicBezTo>
                  <a:pt x="18067" y="3472"/>
                  <a:pt x="17649" y="3387"/>
                  <a:pt x="17229" y="3309"/>
                </a:cubicBezTo>
                <a:cubicBezTo>
                  <a:pt x="16748" y="3220"/>
                  <a:pt x="16265" y="3138"/>
                  <a:pt x="15780" y="3065"/>
                </a:cubicBezTo>
                <a:cubicBezTo>
                  <a:pt x="15490" y="2481"/>
                  <a:pt x="14404" y="444"/>
                  <a:pt x="13163" y="98"/>
                </a:cubicBezTo>
                <a:cubicBezTo>
                  <a:pt x="13071" y="72"/>
                  <a:pt x="12973" y="58"/>
                  <a:pt x="12875" y="58"/>
                </a:cubicBezTo>
                <a:cubicBezTo>
                  <a:pt x="12675" y="58"/>
                  <a:pt x="12478" y="116"/>
                  <a:pt x="12330" y="248"/>
                </a:cubicBezTo>
                <a:cubicBezTo>
                  <a:pt x="12021" y="525"/>
                  <a:pt x="12039" y="1039"/>
                  <a:pt x="12263" y="1386"/>
                </a:cubicBezTo>
                <a:cubicBezTo>
                  <a:pt x="12708" y="2078"/>
                  <a:pt x="13763" y="2536"/>
                  <a:pt x="15037" y="2961"/>
                </a:cubicBezTo>
                <a:cubicBezTo>
                  <a:pt x="14032" y="2828"/>
                  <a:pt x="13025" y="2734"/>
                  <a:pt x="12013" y="2676"/>
                </a:cubicBezTo>
                <a:cubicBezTo>
                  <a:pt x="11908" y="2446"/>
                  <a:pt x="11593" y="1871"/>
                  <a:pt x="10713" y="710"/>
                </a:cubicBezTo>
                <a:cubicBezTo>
                  <a:pt x="10298" y="163"/>
                  <a:pt x="9883" y="0"/>
                  <a:pt x="9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245250" y="4402250"/>
            <a:ext cx="281203" cy="281203"/>
          </a:xfrm>
          <a:custGeom>
            <a:avLst/>
            <a:gdLst/>
            <a:ahLst/>
            <a:cxnLst/>
            <a:rect l="l" t="t" r="r" b="b"/>
            <a:pathLst>
              <a:path w="5907" h="5907" extrusionOk="0">
                <a:moveTo>
                  <a:pt x="2972" y="1354"/>
                </a:moveTo>
                <a:cubicBezTo>
                  <a:pt x="3108" y="1354"/>
                  <a:pt x="3245" y="1371"/>
                  <a:pt x="3379" y="1407"/>
                </a:cubicBezTo>
                <a:cubicBezTo>
                  <a:pt x="4020" y="1579"/>
                  <a:pt x="4496" y="2149"/>
                  <a:pt x="4555" y="2809"/>
                </a:cubicBezTo>
                <a:cubicBezTo>
                  <a:pt x="4614" y="3475"/>
                  <a:pt x="4236" y="4124"/>
                  <a:pt x="3628" y="4402"/>
                </a:cubicBezTo>
                <a:cubicBezTo>
                  <a:pt x="3418" y="4498"/>
                  <a:pt x="3195" y="4544"/>
                  <a:pt x="2974" y="4544"/>
                </a:cubicBezTo>
                <a:cubicBezTo>
                  <a:pt x="2469" y="4544"/>
                  <a:pt x="1973" y="4306"/>
                  <a:pt x="1667" y="3881"/>
                </a:cubicBezTo>
                <a:cubicBezTo>
                  <a:pt x="1280" y="3342"/>
                  <a:pt x="1271" y="2597"/>
                  <a:pt x="1645" y="2048"/>
                </a:cubicBezTo>
                <a:cubicBezTo>
                  <a:pt x="1946" y="1609"/>
                  <a:pt x="2452" y="1354"/>
                  <a:pt x="2972" y="1354"/>
                </a:cubicBezTo>
                <a:close/>
                <a:moveTo>
                  <a:pt x="2938" y="1"/>
                </a:moveTo>
                <a:cubicBezTo>
                  <a:pt x="2676" y="1"/>
                  <a:pt x="2415" y="36"/>
                  <a:pt x="2164" y="105"/>
                </a:cubicBezTo>
                <a:cubicBezTo>
                  <a:pt x="2042" y="139"/>
                  <a:pt x="1923" y="183"/>
                  <a:pt x="1807" y="233"/>
                </a:cubicBezTo>
                <a:lnTo>
                  <a:pt x="2105" y="912"/>
                </a:lnTo>
                <a:cubicBezTo>
                  <a:pt x="1833" y="1029"/>
                  <a:pt x="1586" y="1199"/>
                  <a:pt x="1381" y="1414"/>
                </a:cubicBezTo>
                <a:lnTo>
                  <a:pt x="862" y="878"/>
                </a:lnTo>
                <a:cubicBezTo>
                  <a:pt x="585" y="1157"/>
                  <a:pt x="367" y="1488"/>
                  <a:pt x="218" y="1852"/>
                </a:cubicBezTo>
                <a:lnTo>
                  <a:pt x="913" y="2121"/>
                </a:lnTo>
                <a:cubicBezTo>
                  <a:pt x="823" y="2338"/>
                  <a:pt x="770" y="2568"/>
                  <a:pt x="754" y="2802"/>
                </a:cubicBezTo>
                <a:cubicBezTo>
                  <a:pt x="749" y="2865"/>
                  <a:pt x="755" y="2926"/>
                  <a:pt x="756" y="2988"/>
                </a:cubicBezTo>
                <a:lnTo>
                  <a:pt x="0" y="2978"/>
                </a:lnTo>
                <a:lnTo>
                  <a:pt x="0" y="2978"/>
                </a:lnTo>
                <a:cubicBezTo>
                  <a:pt x="6" y="3374"/>
                  <a:pt x="89" y="3764"/>
                  <a:pt x="249" y="4127"/>
                </a:cubicBezTo>
                <a:lnTo>
                  <a:pt x="935" y="3823"/>
                </a:lnTo>
                <a:cubicBezTo>
                  <a:pt x="1053" y="4092"/>
                  <a:pt x="1222" y="4335"/>
                  <a:pt x="1434" y="4539"/>
                </a:cubicBezTo>
                <a:lnTo>
                  <a:pt x="893" y="5066"/>
                </a:lnTo>
                <a:cubicBezTo>
                  <a:pt x="1154" y="5324"/>
                  <a:pt x="1461" y="5531"/>
                  <a:pt x="1798" y="5676"/>
                </a:cubicBezTo>
                <a:cubicBezTo>
                  <a:pt x="1821" y="5686"/>
                  <a:pt x="1843" y="5693"/>
                  <a:pt x="1866" y="5701"/>
                </a:cubicBezTo>
                <a:lnTo>
                  <a:pt x="2137" y="5001"/>
                </a:lnTo>
                <a:cubicBezTo>
                  <a:pt x="2395" y="5104"/>
                  <a:pt x="2669" y="5156"/>
                  <a:pt x="2945" y="5156"/>
                </a:cubicBezTo>
                <a:cubicBezTo>
                  <a:pt x="2963" y="5156"/>
                  <a:pt x="2980" y="5156"/>
                  <a:pt x="2998" y="5156"/>
                </a:cubicBezTo>
                <a:lnTo>
                  <a:pt x="2998" y="5156"/>
                </a:lnTo>
                <a:lnTo>
                  <a:pt x="2991" y="5906"/>
                </a:lnTo>
                <a:cubicBezTo>
                  <a:pt x="3380" y="5900"/>
                  <a:pt x="3765" y="5818"/>
                  <a:pt x="4123" y="5666"/>
                </a:cubicBezTo>
                <a:lnTo>
                  <a:pt x="3813" y="4987"/>
                </a:lnTo>
                <a:cubicBezTo>
                  <a:pt x="4090" y="4874"/>
                  <a:pt x="4342" y="4704"/>
                  <a:pt x="4551" y="4491"/>
                </a:cubicBezTo>
                <a:lnTo>
                  <a:pt x="5065" y="5027"/>
                </a:lnTo>
                <a:cubicBezTo>
                  <a:pt x="5088" y="5006"/>
                  <a:pt x="5111" y="4984"/>
                  <a:pt x="5133" y="4960"/>
                </a:cubicBezTo>
                <a:cubicBezTo>
                  <a:pt x="5378" y="4694"/>
                  <a:pt x="5570" y="4383"/>
                  <a:pt x="5702" y="4046"/>
                </a:cubicBezTo>
                <a:lnTo>
                  <a:pt x="5015" y="3779"/>
                </a:lnTo>
                <a:cubicBezTo>
                  <a:pt x="5123" y="3506"/>
                  <a:pt x="5177" y="3213"/>
                  <a:pt x="5173" y="2919"/>
                </a:cubicBezTo>
                <a:lnTo>
                  <a:pt x="5173" y="2919"/>
                </a:lnTo>
                <a:lnTo>
                  <a:pt x="5907" y="2942"/>
                </a:lnTo>
                <a:cubicBezTo>
                  <a:pt x="5906" y="2543"/>
                  <a:pt x="5825" y="2149"/>
                  <a:pt x="5669" y="1781"/>
                </a:cubicBezTo>
                <a:lnTo>
                  <a:pt x="4999" y="2081"/>
                </a:lnTo>
                <a:cubicBezTo>
                  <a:pt x="4886" y="1805"/>
                  <a:pt x="4714" y="1557"/>
                  <a:pt x="4495" y="1355"/>
                </a:cubicBezTo>
                <a:lnTo>
                  <a:pt x="5022" y="839"/>
                </a:lnTo>
                <a:cubicBezTo>
                  <a:pt x="4743" y="572"/>
                  <a:pt x="4417" y="361"/>
                  <a:pt x="4059" y="218"/>
                </a:cubicBezTo>
                <a:lnTo>
                  <a:pt x="3799" y="907"/>
                </a:lnTo>
                <a:cubicBezTo>
                  <a:pt x="3530" y="798"/>
                  <a:pt x="3242" y="741"/>
                  <a:pt x="2952" y="741"/>
                </a:cubicBezTo>
                <a:cubicBezTo>
                  <a:pt x="2944" y="741"/>
                  <a:pt x="2937" y="741"/>
                  <a:pt x="2929" y="741"/>
                </a:cubicBezTo>
                <a:lnTo>
                  <a:pt x="2938"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rot="10800000">
            <a:off x="947225" y="1871450"/>
            <a:ext cx="3308891" cy="2451514"/>
          </a:xfrm>
          <a:custGeom>
            <a:avLst/>
            <a:gdLst/>
            <a:ahLst/>
            <a:cxnLst/>
            <a:rect l="l" t="t" r="r" b="b"/>
            <a:pathLst>
              <a:path w="49874" h="36951" extrusionOk="0">
                <a:moveTo>
                  <a:pt x="23714" y="0"/>
                </a:moveTo>
                <a:cubicBezTo>
                  <a:pt x="18981" y="0"/>
                  <a:pt x="16003" y="4017"/>
                  <a:pt x="13686" y="7742"/>
                </a:cubicBezTo>
                <a:cubicBezTo>
                  <a:pt x="9965" y="13723"/>
                  <a:pt x="4632" y="18621"/>
                  <a:pt x="2695" y="21491"/>
                </a:cubicBezTo>
                <a:cubicBezTo>
                  <a:pt x="0" y="25483"/>
                  <a:pt x="171" y="29901"/>
                  <a:pt x="2831" y="33013"/>
                </a:cubicBezTo>
                <a:cubicBezTo>
                  <a:pt x="5221" y="35807"/>
                  <a:pt x="8217" y="36584"/>
                  <a:pt x="11996" y="36584"/>
                </a:cubicBezTo>
                <a:cubicBezTo>
                  <a:pt x="15780" y="36584"/>
                  <a:pt x="20347" y="35805"/>
                  <a:pt x="25873" y="35492"/>
                </a:cubicBezTo>
                <a:cubicBezTo>
                  <a:pt x="26177" y="35475"/>
                  <a:pt x="26481" y="35467"/>
                  <a:pt x="26784" y="35467"/>
                </a:cubicBezTo>
                <a:cubicBezTo>
                  <a:pt x="30902" y="35467"/>
                  <a:pt x="34907" y="36950"/>
                  <a:pt x="38558" y="36950"/>
                </a:cubicBezTo>
                <a:cubicBezTo>
                  <a:pt x="39784" y="36950"/>
                  <a:pt x="40970" y="36783"/>
                  <a:pt x="42107" y="36336"/>
                </a:cubicBezTo>
                <a:cubicBezTo>
                  <a:pt x="44669" y="35328"/>
                  <a:pt x="47745" y="32957"/>
                  <a:pt x="48344" y="28440"/>
                </a:cubicBezTo>
                <a:cubicBezTo>
                  <a:pt x="49874" y="16902"/>
                  <a:pt x="32609" y="1598"/>
                  <a:pt x="25505" y="183"/>
                </a:cubicBezTo>
                <a:cubicBezTo>
                  <a:pt x="24881" y="59"/>
                  <a:pt x="24285" y="0"/>
                  <a:pt x="237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txBox="1">
            <a:spLocks noGrp="1"/>
          </p:cNvSpPr>
          <p:nvPr>
            <p:ph type="subTitle" idx="1"/>
          </p:nvPr>
        </p:nvSpPr>
        <p:spPr>
          <a:xfrm>
            <a:off x="713225" y="2004375"/>
            <a:ext cx="4454400" cy="20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167" name="Google Shape;16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grpSp>
        <p:nvGrpSpPr>
          <p:cNvPr id="168" name="Google Shape;168;p7"/>
          <p:cNvGrpSpPr/>
          <p:nvPr/>
        </p:nvGrpSpPr>
        <p:grpSpPr>
          <a:xfrm rot="-5400000">
            <a:off x="7637315" y="56508"/>
            <a:ext cx="1375719" cy="1263163"/>
            <a:chOff x="4115675" y="3374025"/>
            <a:chExt cx="687825" cy="631550"/>
          </a:xfrm>
        </p:grpSpPr>
        <p:sp>
          <p:nvSpPr>
            <p:cNvPr id="169" name="Google Shape;169;p7"/>
            <p:cNvSpPr/>
            <p:nvPr/>
          </p:nvSpPr>
          <p:spPr>
            <a:xfrm>
              <a:off x="4115675" y="3374025"/>
              <a:ext cx="687800" cy="58300"/>
            </a:xfrm>
            <a:custGeom>
              <a:avLst/>
              <a:gdLst/>
              <a:ahLst/>
              <a:cxnLst/>
              <a:rect l="l" t="t" r="r" b="b"/>
              <a:pathLst>
                <a:path w="27512" h="2332" extrusionOk="0">
                  <a:moveTo>
                    <a:pt x="1669" y="1"/>
                  </a:moveTo>
                  <a:cubicBezTo>
                    <a:pt x="1144" y="1"/>
                    <a:pt x="619" y="165"/>
                    <a:pt x="151" y="493"/>
                  </a:cubicBezTo>
                  <a:cubicBezTo>
                    <a:pt x="36" y="574"/>
                    <a:pt x="0" y="744"/>
                    <a:pt x="72" y="874"/>
                  </a:cubicBezTo>
                  <a:cubicBezTo>
                    <a:pt x="118" y="959"/>
                    <a:pt x="198" y="1006"/>
                    <a:pt x="280" y="1006"/>
                  </a:cubicBezTo>
                  <a:cubicBezTo>
                    <a:pt x="324" y="1006"/>
                    <a:pt x="368" y="992"/>
                    <a:pt x="408" y="964"/>
                  </a:cubicBezTo>
                  <a:cubicBezTo>
                    <a:pt x="797" y="692"/>
                    <a:pt x="1233" y="556"/>
                    <a:pt x="1669" y="556"/>
                  </a:cubicBezTo>
                  <a:cubicBezTo>
                    <a:pt x="2105" y="556"/>
                    <a:pt x="2541" y="692"/>
                    <a:pt x="2930" y="964"/>
                  </a:cubicBezTo>
                  <a:lnTo>
                    <a:pt x="4179" y="1840"/>
                  </a:lnTo>
                  <a:cubicBezTo>
                    <a:pt x="4648" y="2167"/>
                    <a:pt x="5173" y="2331"/>
                    <a:pt x="5698" y="2331"/>
                  </a:cubicBezTo>
                  <a:cubicBezTo>
                    <a:pt x="6223" y="2331"/>
                    <a:pt x="6748" y="2168"/>
                    <a:pt x="7216" y="1840"/>
                  </a:cubicBezTo>
                  <a:lnTo>
                    <a:pt x="8467" y="964"/>
                  </a:lnTo>
                  <a:cubicBezTo>
                    <a:pt x="8856" y="692"/>
                    <a:pt x="9291" y="556"/>
                    <a:pt x="9727" y="556"/>
                  </a:cubicBezTo>
                  <a:cubicBezTo>
                    <a:pt x="10163" y="556"/>
                    <a:pt x="10599" y="692"/>
                    <a:pt x="10987" y="964"/>
                  </a:cubicBezTo>
                  <a:lnTo>
                    <a:pt x="12237" y="1840"/>
                  </a:lnTo>
                  <a:cubicBezTo>
                    <a:pt x="12706" y="2167"/>
                    <a:pt x="13231" y="2331"/>
                    <a:pt x="13755" y="2331"/>
                  </a:cubicBezTo>
                  <a:cubicBezTo>
                    <a:pt x="14281" y="2331"/>
                    <a:pt x="14806" y="2167"/>
                    <a:pt x="15274" y="1840"/>
                  </a:cubicBezTo>
                  <a:lnTo>
                    <a:pt x="16524" y="964"/>
                  </a:lnTo>
                  <a:cubicBezTo>
                    <a:pt x="16913" y="692"/>
                    <a:pt x="17349" y="556"/>
                    <a:pt x="17785" y="556"/>
                  </a:cubicBezTo>
                  <a:cubicBezTo>
                    <a:pt x="18220" y="556"/>
                    <a:pt x="18656" y="692"/>
                    <a:pt x="19045" y="964"/>
                  </a:cubicBezTo>
                  <a:lnTo>
                    <a:pt x="20295" y="1840"/>
                  </a:lnTo>
                  <a:cubicBezTo>
                    <a:pt x="20764" y="2167"/>
                    <a:pt x="21289" y="2331"/>
                    <a:pt x="21814" y="2331"/>
                  </a:cubicBezTo>
                  <a:cubicBezTo>
                    <a:pt x="22339" y="2331"/>
                    <a:pt x="22864" y="2167"/>
                    <a:pt x="23332" y="1840"/>
                  </a:cubicBezTo>
                  <a:lnTo>
                    <a:pt x="24582" y="964"/>
                  </a:lnTo>
                  <a:cubicBezTo>
                    <a:pt x="24970" y="692"/>
                    <a:pt x="25406" y="556"/>
                    <a:pt x="25842" y="556"/>
                  </a:cubicBezTo>
                  <a:cubicBezTo>
                    <a:pt x="26278" y="556"/>
                    <a:pt x="26714" y="692"/>
                    <a:pt x="27102" y="964"/>
                  </a:cubicBezTo>
                  <a:cubicBezTo>
                    <a:pt x="27142" y="992"/>
                    <a:pt x="27187" y="1006"/>
                    <a:pt x="27231" y="1006"/>
                  </a:cubicBezTo>
                  <a:cubicBezTo>
                    <a:pt x="27313" y="1006"/>
                    <a:pt x="27393" y="959"/>
                    <a:pt x="27440" y="874"/>
                  </a:cubicBezTo>
                  <a:cubicBezTo>
                    <a:pt x="27511" y="744"/>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4115675" y="3431275"/>
              <a:ext cx="687825" cy="58275"/>
            </a:xfrm>
            <a:custGeom>
              <a:avLst/>
              <a:gdLst/>
              <a:ahLst/>
              <a:cxnLst/>
              <a:rect l="l" t="t" r="r" b="b"/>
              <a:pathLst>
                <a:path w="27513" h="2331" extrusionOk="0">
                  <a:moveTo>
                    <a:pt x="1669" y="0"/>
                  </a:moveTo>
                  <a:cubicBezTo>
                    <a:pt x="1144" y="0"/>
                    <a:pt x="619" y="164"/>
                    <a:pt x="151" y="492"/>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6"/>
                    <a:pt x="5173" y="2331"/>
                    <a:pt x="5698" y="2331"/>
                  </a:cubicBezTo>
                  <a:cubicBezTo>
                    <a:pt x="6223" y="2331"/>
                    <a:pt x="6748" y="2166"/>
                    <a:pt x="7216" y="1838"/>
                  </a:cubicBezTo>
                  <a:lnTo>
                    <a:pt x="8467" y="963"/>
                  </a:lnTo>
                  <a:cubicBezTo>
                    <a:pt x="8856" y="690"/>
                    <a:pt x="9291" y="554"/>
                    <a:pt x="9727" y="554"/>
                  </a:cubicBezTo>
                  <a:cubicBezTo>
                    <a:pt x="10163" y="554"/>
                    <a:pt x="10599" y="690"/>
                    <a:pt x="10987" y="963"/>
                  </a:cubicBezTo>
                  <a:lnTo>
                    <a:pt x="12237" y="1838"/>
                  </a:lnTo>
                  <a:cubicBezTo>
                    <a:pt x="12706" y="2165"/>
                    <a:pt x="13231" y="2330"/>
                    <a:pt x="13755" y="2330"/>
                  </a:cubicBezTo>
                  <a:cubicBezTo>
                    <a:pt x="14281" y="2330"/>
                    <a:pt x="14806" y="2165"/>
                    <a:pt x="15275" y="1838"/>
                  </a:cubicBezTo>
                  <a:lnTo>
                    <a:pt x="16525" y="963"/>
                  </a:lnTo>
                  <a:cubicBezTo>
                    <a:pt x="16914" y="690"/>
                    <a:pt x="17350" y="554"/>
                    <a:pt x="17786" y="554"/>
                  </a:cubicBezTo>
                  <a:cubicBezTo>
                    <a:pt x="18221" y="554"/>
                    <a:pt x="18657" y="690"/>
                    <a:pt x="19046" y="963"/>
                  </a:cubicBezTo>
                  <a:lnTo>
                    <a:pt x="20295" y="1838"/>
                  </a:lnTo>
                  <a:cubicBezTo>
                    <a:pt x="20764" y="2166"/>
                    <a:pt x="21289" y="2331"/>
                    <a:pt x="21814" y="2331"/>
                  </a:cubicBezTo>
                  <a:cubicBezTo>
                    <a:pt x="22339" y="2331"/>
                    <a:pt x="22864" y="2166"/>
                    <a:pt x="23332" y="1838"/>
                  </a:cubicBezTo>
                  <a:lnTo>
                    <a:pt x="24583" y="963"/>
                  </a:lnTo>
                  <a:cubicBezTo>
                    <a:pt x="24971" y="690"/>
                    <a:pt x="25407" y="554"/>
                    <a:pt x="25843" y="554"/>
                  </a:cubicBezTo>
                  <a:cubicBezTo>
                    <a:pt x="26279" y="554"/>
                    <a:pt x="26715" y="690"/>
                    <a:pt x="27103" y="963"/>
                  </a:cubicBezTo>
                  <a:cubicBezTo>
                    <a:pt x="27143" y="991"/>
                    <a:pt x="27188" y="1004"/>
                    <a:pt x="27232" y="1004"/>
                  </a:cubicBezTo>
                  <a:cubicBezTo>
                    <a:pt x="27314" y="1004"/>
                    <a:pt x="27394" y="958"/>
                    <a:pt x="27441" y="874"/>
                  </a:cubicBezTo>
                  <a:cubicBezTo>
                    <a:pt x="27512" y="743"/>
                    <a:pt x="27476" y="572"/>
                    <a:pt x="27361" y="493"/>
                  </a:cubicBezTo>
                  <a:cubicBezTo>
                    <a:pt x="26893" y="165"/>
                    <a:pt x="26368" y="0"/>
                    <a:pt x="25843" y="0"/>
                  </a:cubicBezTo>
                  <a:cubicBezTo>
                    <a:pt x="25317" y="0"/>
                    <a:pt x="24792" y="165"/>
                    <a:pt x="24324" y="493"/>
                  </a:cubicBezTo>
                  <a:lnTo>
                    <a:pt x="23075" y="1368"/>
                  </a:lnTo>
                  <a:cubicBezTo>
                    <a:pt x="22686" y="1640"/>
                    <a:pt x="22250" y="1776"/>
                    <a:pt x="21814" y="1776"/>
                  </a:cubicBezTo>
                  <a:cubicBezTo>
                    <a:pt x="21378" y="1776"/>
                    <a:pt x="20943" y="1641"/>
                    <a:pt x="20554" y="1368"/>
                  </a:cubicBezTo>
                  <a:lnTo>
                    <a:pt x="19304" y="493"/>
                  </a:lnTo>
                  <a:cubicBezTo>
                    <a:pt x="18835" y="165"/>
                    <a:pt x="18310" y="0"/>
                    <a:pt x="17785" y="0"/>
                  </a:cubicBezTo>
                  <a:cubicBezTo>
                    <a:pt x="17260" y="0"/>
                    <a:pt x="16735" y="165"/>
                    <a:pt x="16267" y="493"/>
                  </a:cubicBezTo>
                  <a:lnTo>
                    <a:pt x="15016" y="1368"/>
                  </a:lnTo>
                  <a:cubicBezTo>
                    <a:pt x="14627" y="1641"/>
                    <a:pt x="14192" y="1777"/>
                    <a:pt x="13756" y="1777"/>
                  </a:cubicBezTo>
                  <a:cubicBezTo>
                    <a:pt x="13320" y="1777"/>
                    <a:pt x="12884" y="1641"/>
                    <a:pt x="12496" y="1368"/>
                  </a:cubicBezTo>
                  <a:lnTo>
                    <a:pt x="11246" y="493"/>
                  </a:lnTo>
                  <a:cubicBezTo>
                    <a:pt x="10778" y="165"/>
                    <a:pt x="10253" y="0"/>
                    <a:pt x="9728" y="0"/>
                  </a:cubicBezTo>
                  <a:cubicBezTo>
                    <a:pt x="9203" y="0"/>
                    <a:pt x="8677" y="165"/>
                    <a:pt x="8209" y="493"/>
                  </a:cubicBezTo>
                  <a:lnTo>
                    <a:pt x="6959" y="1368"/>
                  </a:lnTo>
                  <a:cubicBezTo>
                    <a:pt x="6570" y="1641"/>
                    <a:pt x="6134" y="1777"/>
                    <a:pt x="5698" y="1777"/>
                  </a:cubicBezTo>
                  <a:cubicBezTo>
                    <a:pt x="5263" y="1777"/>
                    <a:pt x="4827" y="1641"/>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4115675" y="3488475"/>
              <a:ext cx="687800" cy="58300"/>
            </a:xfrm>
            <a:custGeom>
              <a:avLst/>
              <a:gdLst/>
              <a:ahLst/>
              <a:cxnLst/>
              <a:rect l="l" t="t" r="r" b="b"/>
              <a:pathLst>
                <a:path w="27512" h="2332" extrusionOk="0">
                  <a:moveTo>
                    <a:pt x="1669" y="1"/>
                  </a:moveTo>
                  <a:cubicBezTo>
                    <a:pt x="1144" y="1"/>
                    <a:pt x="619" y="165"/>
                    <a:pt x="151" y="492"/>
                  </a:cubicBezTo>
                  <a:cubicBezTo>
                    <a:pt x="36" y="573"/>
                    <a:pt x="0" y="744"/>
                    <a:pt x="72" y="874"/>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1"/>
                    <a:pt x="13755" y="2331"/>
                  </a:cubicBezTo>
                  <a:cubicBezTo>
                    <a:pt x="14281" y="2331"/>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5"/>
                    <a:pt x="18310" y="1"/>
                    <a:pt x="17785" y="1"/>
                  </a:cubicBezTo>
                  <a:cubicBezTo>
                    <a:pt x="17260" y="1"/>
                    <a:pt x="16735" y="165"/>
                    <a:pt x="16267" y="492"/>
                  </a:cubicBezTo>
                  <a:lnTo>
                    <a:pt x="15016" y="1368"/>
                  </a:lnTo>
                  <a:cubicBezTo>
                    <a:pt x="14627" y="1640"/>
                    <a:pt x="14192" y="1776"/>
                    <a:pt x="13756" y="1776"/>
                  </a:cubicBezTo>
                  <a:cubicBezTo>
                    <a:pt x="13320" y="1776"/>
                    <a:pt x="12884" y="1640"/>
                    <a:pt x="12496" y="1368"/>
                  </a:cubicBezTo>
                  <a:lnTo>
                    <a:pt x="11245" y="492"/>
                  </a:lnTo>
                  <a:cubicBezTo>
                    <a:pt x="10777" y="165"/>
                    <a:pt x="10252" y="1"/>
                    <a:pt x="9727" y="1"/>
                  </a:cubicBezTo>
                  <a:cubicBezTo>
                    <a:pt x="9202" y="1"/>
                    <a:pt x="8676" y="165"/>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4115675" y="3545700"/>
              <a:ext cx="687800" cy="58275"/>
            </a:xfrm>
            <a:custGeom>
              <a:avLst/>
              <a:gdLst/>
              <a:ahLst/>
              <a:cxnLst/>
              <a:rect l="l" t="t" r="r" b="b"/>
              <a:pathLst>
                <a:path w="27512" h="2331" extrusionOk="0">
                  <a:moveTo>
                    <a:pt x="1669" y="1"/>
                  </a:moveTo>
                  <a:cubicBezTo>
                    <a:pt x="1144" y="1"/>
                    <a:pt x="619" y="165"/>
                    <a:pt x="151" y="493"/>
                  </a:cubicBezTo>
                  <a:cubicBezTo>
                    <a:pt x="36" y="574"/>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0"/>
                    <a:pt x="13755" y="2330"/>
                  </a:cubicBezTo>
                  <a:cubicBezTo>
                    <a:pt x="14281" y="2330"/>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4"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4115675" y="3602925"/>
              <a:ext cx="687800" cy="58275"/>
            </a:xfrm>
            <a:custGeom>
              <a:avLst/>
              <a:gdLst/>
              <a:ahLst/>
              <a:cxnLst/>
              <a:rect l="l" t="t" r="r" b="b"/>
              <a:pathLst>
                <a:path w="27512" h="2331" extrusionOk="0">
                  <a:moveTo>
                    <a:pt x="1669" y="0"/>
                  </a:moveTo>
                  <a:cubicBezTo>
                    <a:pt x="1144" y="0"/>
                    <a:pt x="619" y="165"/>
                    <a:pt x="151" y="493"/>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7"/>
                    <a:pt x="5173" y="2331"/>
                    <a:pt x="5698" y="2331"/>
                  </a:cubicBezTo>
                  <a:cubicBezTo>
                    <a:pt x="6223" y="2331"/>
                    <a:pt x="6748" y="2167"/>
                    <a:pt x="7216" y="1838"/>
                  </a:cubicBezTo>
                  <a:lnTo>
                    <a:pt x="8467" y="963"/>
                  </a:lnTo>
                  <a:cubicBezTo>
                    <a:pt x="8856" y="690"/>
                    <a:pt x="9291" y="554"/>
                    <a:pt x="9727" y="554"/>
                  </a:cubicBezTo>
                  <a:cubicBezTo>
                    <a:pt x="10163" y="554"/>
                    <a:pt x="10599" y="690"/>
                    <a:pt x="10987" y="963"/>
                  </a:cubicBezTo>
                  <a:lnTo>
                    <a:pt x="12237" y="1838"/>
                  </a:lnTo>
                  <a:cubicBezTo>
                    <a:pt x="12706" y="2167"/>
                    <a:pt x="13231" y="2330"/>
                    <a:pt x="13755" y="2330"/>
                  </a:cubicBezTo>
                  <a:cubicBezTo>
                    <a:pt x="14281" y="2330"/>
                    <a:pt x="14806" y="2167"/>
                    <a:pt x="15274" y="1838"/>
                  </a:cubicBezTo>
                  <a:lnTo>
                    <a:pt x="16524" y="963"/>
                  </a:lnTo>
                  <a:cubicBezTo>
                    <a:pt x="16913" y="690"/>
                    <a:pt x="17349" y="554"/>
                    <a:pt x="17785" y="554"/>
                  </a:cubicBezTo>
                  <a:cubicBezTo>
                    <a:pt x="18220" y="554"/>
                    <a:pt x="18656" y="690"/>
                    <a:pt x="19045" y="963"/>
                  </a:cubicBezTo>
                  <a:lnTo>
                    <a:pt x="20295" y="1838"/>
                  </a:lnTo>
                  <a:cubicBezTo>
                    <a:pt x="20764" y="2167"/>
                    <a:pt x="21289" y="2331"/>
                    <a:pt x="21814" y="2331"/>
                  </a:cubicBezTo>
                  <a:cubicBezTo>
                    <a:pt x="22339" y="2331"/>
                    <a:pt x="22864" y="2167"/>
                    <a:pt x="23332" y="1838"/>
                  </a:cubicBezTo>
                  <a:lnTo>
                    <a:pt x="24582" y="963"/>
                  </a:lnTo>
                  <a:cubicBezTo>
                    <a:pt x="24970" y="690"/>
                    <a:pt x="25406" y="554"/>
                    <a:pt x="25842" y="554"/>
                  </a:cubicBezTo>
                  <a:cubicBezTo>
                    <a:pt x="26278" y="554"/>
                    <a:pt x="26714" y="690"/>
                    <a:pt x="27102" y="963"/>
                  </a:cubicBezTo>
                  <a:cubicBezTo>
                    <a:pt x="27142" y="991"/>
                    <a:pt x="27187" y="1004"/>
                    <a:pt x="27231" y="1004"/>
                  </a:cubicBezTo>
                  <a:cubicBezTo>
                    <a:pt x="27313" y="1004"/>
                    <a:pt x="27393" y="958"/>
                    <a:pt x="27440" y="874"/>
                  </a:cubicBezTo>
                  <a:cubicBezTo>
                    <a:pt x="27511" y="743"/>
                    <a:pt x="27476" y="572"/>
                    <a:pt x="27361" y="493"/>
                  </a:cubicBezTo>
                  <a:cubicBezTo>
                    <a:pt x="26893" y="165"/>
                    <a:pt x="26368" y="0"/>
                    <a:pt x="25843" y="0"/>
                  </a:cubicBezTo>
                  <a:cubicBezTo>
                    <a:pt x="25317" y="0"/>
                    <a:pt x="24792" y="165"/>
                    <a:pt x="24324" y="493"/>
                  </a:cubicBezTo>
                  <a:lnTo>
                    <a:pt x="23074" y="1367"/>
                  </a:lnTo>
                  <a:cubicBezTo>
                    <a:pt x="22685" y="1640"/>
                    <a:pt x="22249" y="1776"/>
                    <a:pt x="21813" y="1776"/>
                  </a:cubicBezTo>
                  <a:cubicBezTo>
                    <a:pt x="21377" y="1776"/>
                    <a:pt x="20942" y="1640"/>
                    <a:pt x="20553" y="1367"/>
                  </a:cubicBezTo>
                  <a:lnTo>
                    <a:pt x="19304" y="493"/>
                  </a:lnTo>
                  <a:cubicBezTo>
                    <a:pt x="18835" y="165"/>
                    <a:pt x="18310" y="0"/>
                    <a:pt x="17785" y="0"/>
                  </a:cubicBezTo>
                  <a:cubicBezTo>
                    <a:pt x="17260" y="0"/>
                    <a:pt x="16735" y="165"/>
                    <a:pt x="16267" y="493"/>
                  </a:cubicBezTo>
                  <a:lnTo>
                    <a:pt x="15016" y="1367"/>
                  </a:lnTo>
                  <a:cubicBezTo>
                    <a:pt x="14627" y="1640"/>
                    <a:pt x="14192" y="1777"/>
                    <a:pt x="13756" y="1777"/>
                  </a:cubicBezTo>
                  <a:cubicBezTo>
                    <a:pt x="13320" y="1777"/>
                    <a:pt x="12884" y="1640"/>
                    <a:pt x="12496" y="1367"/>
                  </a:cubicBezTo>
                  <a:lnTo>
                    <a:pt x="11245" y="493"/>
                  </a:lnTo>
                  <a:cubicBezTo>
                    <a:pt x="10777" y="165"/>
                    <a:pt x="10252" y="0"/>
                    <a:pt x="9727" y="0"/>
                  </a:cubicBezTo>
                  <a:cubicBezTo>
                    <a:pt x="9202" y="0"/>
                    <a:pt x="8676" y="165"/>
                    <a:pt x="8208" y="493"/>
                  </a:cubicBezTo>
                  <a:lnTo>
                    <a:pt x="6959" y="1367"/>
                  </a:lnTo>
                  <a:cubicBezTo>
                    <a:pt x="6570" y="1640"/>
                    <a:pt x="6134" y="1777"/>
                    <a:pt x="5698" y="1777"/>
                  </a:cubicBezTo>
                  <a:cubicBezTo>
                    <a:pt x="5263" y="1777"/>
                    <a:pt x="4827" y="1640"/>
                    <a:pt x="4438" y="1367"/>
                  </a:cubicBezTo>
                  <a:lnTo>
                    <a:pt x="3188" y="493"/>
                  </a:lnTo>
                  <a:cubicBezTo>
                    <a:pt x="2719" y="165"/>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4115675" y="366015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8"/>
                  </a:lnTo>
                  <a:cubicBezTo>
                    <a:pt x="4648" y="2166"/>
                    <a:pt x="5173" y="2330"/>
                    <a:pt x="5698" y="2330"/>
                  </a:cubicBezTo>
                  <a:cubicBezTo>
                    <a:pt x="6223" y="2330"/>
                    <a:pt x="6748" y="2166"/>
                    <a:pt x="7216" y="1838"/>
                  </a:cubicBezTo>
                  <a:lnTo>
                    <a:pt x="8467" y="963"/>
                  </a:lnTo>
                  <a:cubicBezTo>
                    <a:pt x="8856" y="691"/>
                    <a:pt x="9291" y="555"/>
                    <a:pt x="9727" y="555"/>
                  </a:cubicBezTo>
                  <a:cubicBezTo>
                    <a:pt x="10163" y="555"/>
                    <a:pt x="10599" y="691"/>
                    <a:pt x="10987" y="963"/>
                  </a:cubicBezTo>
                  <a:lnTo>
                    <a:pt x="12237" y="1838"/>
                  </a:lnTo>
                  <a:cubicBezTo>
                    <a:pt x="12706" y="2166"/>
                    <a:pt x="13231" y="2330"/>
                    <a:pt x="13755" y="2330"/>
                  </a:cubicBezTo>
                  <a:cubicBezTo>
                    <a:pt x="14281" y="2330"/>
                    <a:pt x="14806" y="2166"/>
                    <a:pt x="15274" y="1838"/>
                  </a:cubicBezTo>
                  <a:lnTo>
                    <a:pt x="16524" y="963"/>
                  </a:lnTo>
                  <a:cubicBezTo>
                    <a:pt x="16913" y="691"/>
                    <a:pt x="17349" y="555"/>
                    <a:pt x="17785" y="555"/>
                  </a:cubicBezTo>
                  <a:cubicBezTo>
                    <a:pt x="18220" y="555"/>
                    <a:pt x="18656" y="691"/>
                    <a:pt x="19045" y="963"/>
                  </a:cubicBezTo>
                  <a:lnTo>
                    <a:pt x="20295" y="1838"/>
                  </a:lnTo>
                  <a:cubicBezTo>
                    <a:pt x="20764" y="2166"/>
                    <a:pt x="21289" y="2330"/>
                    <a:pt x="21814" y="2330"/>
                  </a:cubicBezTo>
                  <a:cubicBezTo>
                    <a:pt x="22339" y="2330"/>
                    <a:pt x="22864" y="2166"/>
                    <a:pt x="23332" y="1838"/>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2" y="0"/>
                    <a:pt x="9727" y="0"/>
                  </a:cubicBezTo>
                  <a:cubicBezTo>
                    <a:pt x="9202" y="0"/>
                    <a:pt x="8676" y="164"/>
                    <a:pt x="8208" y="492"/>
                  </a:cubicBezTo>
                  <a:lnTo>
                    <a:pt x="6959" y="1368"/>
                  </a:lnTo>
                  <a:cubicBezTo>
                    <a:pt x="6570" y="1640"/>
                    <a:pt x="6134" y="1776"/>
                    <a:pt x="5698" y="1776"/>
                  </a:cubicBezTo>
                  <a:cubicBezTo>
                    <a:pt x="5263" y="1776"/>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4115675" y="371840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7"/>
                    <a:pt x="21813" y="1777"/>
                  </a:cubicBezTo>
                  <a:cubicBezTo>
                    <a:pt x="21378" y="1777"/>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7"/>
                    <a:pt x="13756" y="1777"/>
                  </a:cubicBezTo>
                  <a:cubicBezTo>
                    <a:pt x="13320" y="1777"/>
                    <a:pt x="12884" y="1640"/>
                    <a:pt x="12496" y="1368"/>
                  </a:cubicBezTo>
                  <a:lnTo>
                    <a:pt x="11245" y="492"/>
                  </a:lnTo>
                  <a:cubicBezTo>
                    <a:pt x="10777" y="164"/>
                    <a:pt x="10252" y="0"/>
                    <a:pt x="9727" y="0"/>
                  </a:cubicBezTo>
                  <a:cubicBezTo>
                    <a:pt x="9202" y="0"/>
                    <a:pt x="8676" y="164"/>
                    <a:pt x="8208" y="492"/>
                  </a:cubicBezTo>
                  <a:lnTo>
                    <a:pt x="6959" y="1368"/>
                  </a:lnTo>
                  <a:cubicBezTo>
                    <a:pt x="6570" y="1640"/>
                    <a:pt x="6134" y="1777"/>
                    <a:pt x="5698" y="1777"/>
                  </a:cubicBezTo>
                  <a:cubicBezTo>
                    <a:pt x="5263" y="1777"/>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4115675" y="3775625"/>
              <a:ext cx="687800" cy="58300"/>
            </a:xfrm>
            <a:custGeom>
              <a:avLst/>
              <a:gdLst/>
              <a:ahLst/>
              <a:cxnLst/>
              <a:rect l="l" t="t" r="r" b="b"/>
              <a:pathLst>
                <a:path w="27512" h="2332" extrusionOk="0">
                  <a:moveTo>
                    <a:pt x="9726" y="0"/>
                  </a:moveTo>
                  <a:cubicBezTo>
                    <a:pt x="9201" y="0"/>
                    <a:pt x="8676" y="164"/>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ubicBezTo>
                    <a:pt x="1144" y="1"/>
                    <a:pt x="619" y="165"/>
                    <a:pt x="151" y="492"/>
                  </a:cubicBezTo>
                  <a:cubicBezTo>
                    <a:pt x="36" y="573"/>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4"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1" y="0"/>
                    <a:pt x="9726"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4115675" y="3832850"/>
              <a:ext cx="687800" cy="58275"/>
            </a:xfrm>
            <a:custGeom>
              <a:avLst/>
              <a:gdLst/>
              <a:ahLst/>
              <a:cxnLst/>
              <a:rect l="l" t="t" r="r" b="b"/>
              <a:pathLst>
                <a:path w="27512" h="2331" extrusionOk="0">
                  <a:moveTo>
                    <a:pt x="1669" y="1"/>
                  </a:moveTo>
                  <a:cubicBezTo>
                    <a:pt x="1144" y="1"/>
                    <a:pt x="619" y="165"/>
                    <a:pt x="151" y="493"/>
                  </a:cubicBezTo>
                  <a:cubicBezTo>
                    <a:pt x="36" y="573"/>
                    <a:pt x="0" y="743"/>
                    <a:pt x="72" y="874"/>
                  </a:cubicBezTo>
                  <a:cubicBezTo>
                    <a:pt x="118" y="958"/>
                    <a:pt x="198" y="1004"/>
                    <a:pt x="280" y="1004"/>
                  </a:cubicBezTo>
                  <a:cubicBezTo>
                    <a:pt x="324" y="1004"/>
                    <a:pt x="368" y="991"/>
                    <a:pt x="408" y="963"/>
                  </a:cubicBezTo>
                  <a:cubicBezTo>
                    <a:pt x="797" y="691"/>
                    <a:pt x="1233" y="554"/>
                    <a:pt x="1669" y="554"/>
                  </a:cubicBezTo>
                  <a:cubicBezTo>
                    <a:pt x="2105" y="554"/>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4"/>
                    <a:pt x="9727" y="554"/>
                  </a:cubicBezTo>
                  <a:cubicBezTo>
                    <a:pt x="10163" y="554"/>
                    <a:pt x="10599" y="691"/>
                    <a:pt x="10987" y="963"/>
                  </a:cubicBezTo>
                  <a:lnTo>
                    <a:pt x="12237" y="1839"/>
                  </a:lnTo>
                  <a:cubicBezTo>
                    <a:pt x="12706" y="2166"/>
                    <a:pt x="13231" y="2330"/>
                    <a:pt x="13755" y="2330"/>
                  </a:cubicBezTo>
                  <a:cubicBezTo>
                    <a:pt x="14281" y="2330"/>
                    <a:pt x="14806" y="2166"/>
                    <a:pt x="15274" y="1839"/>
                  </a:cubicBezTo>
                  <a:lnTo>
                    <a:pt x="16524" y="963"/>
                  </a:lnTo>
                  <a:cubicBezTo>
                    <a:pt x="16913" y="691"/>
                    <a:pt x="17349" y="554"/>
                    <a:pt x="17785" y="554"/>
                  </a:cubicBezTo>
                  <a:cubicBezTo>
                    <a:pt x="18220" y="554"/>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4"/>
                    <a:pt x="25842" y="554"/>
                  </a:cubicBezTo>
                  <a:cubicBezTo>
                    <a:pt x="26278" y="554"/>
                    <a:pt x="26714" y="691"/>
                    <a:pt x="27102" y="963"/>
                  </a:cubicBezTo>
                  <a:cubicBezTo>
                    <a:pt x="27142" y="991"/>
                    <a:pt x="27187" y="1004"/>
                    <a:pt x="27231" y="1004"/>
                  </a:cubicBezTo>
                  <a:cubicBezTo>
                    <a:pt x="27313" y="1004"/>
                    <a:pt x="27393" y="958"/>
                    <a:pt x="27440" y="874"/>
                  </a:cubicBezTo>
                  <a:cubicBezTo>
                    <a:pt x="27511" y="743"/>
                    <a:pt x="27476" y="573"/>
                    <a:pt x="27361" y="493"/>
                  </a:cubicBezTo>
                  <a:cubicBezTo>
                    <a:pt x="26893" y="165"/>
                    <a:pt x="26368" y="1"/>
                    <a:pt x="25843" y="1"/>
                  </a:cubicBezTo>
                  <a:cubicBezTo>
                    <a:pt x="25317" y="1"/>
                    <a:pt x="24792" y="165"/>
                    <a:pt x="24324" y="493"/>
                  </a:cubicBezTo>
                  <a:lnTo>
                    <a:pt x="23074" y="1368"/>
                  </a:lnTo>
                  <a:cubicBezTo>
                    <a:pt x="22685" y="1640"/>
                    <a:pt x="22249" y="1776"/>
                    <a:pt x="21813" y="1776"/>
                  </a:cubicBezTo>
                  <a:cubicBezTo>
                    <a:pt x="21378" y="1776"/>
                    <a:pt x="20942" y="1640"/>
                    <a:pt x="20553" y="1368"/>
                  </a:cubicBezTo>
                  <a:lnTo>
                    <a:pt x="19304" y="493"/>
                  </a:lnTo>
                  <a:cubicBezTo>
                    <a:pt x="18835" y="165"/>
                    <a:pt x="18310" y="1"/>
                    <a:pt x="17785" y="1"/>
                  </a:cubicBezTo>
                  <a:cubicBezTo>
                    <a:pt x="17260" y="1"/>
                    <a:pt x="16735" y="165"/>
                    <a:pt x="16267" y="493"/>
                  </a:cubicBezTo>
                  <a:lnTo>
                    <a:pt x="15016" y="1368"/>
                  </a:lnTo>
                  <a:cubicBezTo>
                    <a:pt x="14627" y="1640"/>
                    <a:pt x="14192" y="1776"/>
                    <a:pt x="13756" y="1776"/>
                  </a:cubicBezTo>
                  <a:cubicBezTo>
                    <a:pt x="13320" y="1776"/>
                    <a:pt x="12884" y="1640"/>
                    <a:pt x="12496" y="1368"/>
                  </a:cubicBezTo>
                  <a:lnTo>
                    <a:pt x="11245" y="493"/>
                  </a:lnTo>
                  <a:cubicBezTo>
                    <a:pt x="10777" y="165"/>
                    <a:pt x="10252" y="1"/>
                    <a:pt x="9727" y="1"/>
                  </a:cubicBezTo>
                  <a:cubicBezTo>
                    <a:pt x="9202" y="1"/>
                    <a:pt x="8676" y="165"/>
                    <a:pt x="8208" y="493"/>
                  </a:cubicBezTo>
                  <a:lnTo>
                    <a:pt x="6959" y="1368"/>
                  </a:lnTo>
                  <a:cubicBezTo>
                    <a:pt x="6570" y="1640"/>
                    <a:pt x="6134" y="1776"/>
                    <a:pt x="5698" y="1776"/>
                  </a:cubicBezTo>
                  <a:cubicBezTo>
                    <a:pt x="5263" y="1776"/>
                    <a:pt x="4827" y="1640"/>
                    <a:pt x="4438" y="1368"/>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4115675" y="3890075"/>
              <a:ext cx="687800" cy="58275"/>
            </a:xfrm>
            <a:custGeom>
              <a:avLst/>
              <a:gdLst/>
              <a:ahLst/>
              <a:cxnLst/>
              <a:rect l="l" t="t" r="r" b="b"/>
              <a:pathLst>
                <a:path w="27512" h="2331" extrusionOk="0">
                  <a:moveTo>
                    <a:pt x="1669" y="0"/>
                  </a:moveTo>
                  <a:cubicBezTo>
                    <a:pt x="1144" y="0"/>
                    <a:pt x="619" y="164"/>
                    <a:pt x="151" y="491"/>
                  </a:cubicBezTo>
                  <a:cubicBezTo>
                    <a:pt x="36" y="572"/>
                    <a:pt x="0" y="743"/>
                    <a:pt x="72" y="873"/>
                  </a:cubicBezTo>
                  <a:cubicBezTo>
                    <a:pt x="118" y="958"/>
                    <a:pt x="198" y="1004"/>
                    <a:pt x="280" y="1004"/>
                  </a:cubicBezTo>
                  <a:cubicBezTo>
                    <a:pt x="324" y="1004"/>
                    <a:pt x="368" y="991"/>
                    <a:pt x="408" y="962"/>
                  </a:cubicBezTo>
                  <a:cubicBezTo>
                    <a:pt x="797" y="690"/>
                    <a:pt x="1233" y="554"/>
                    <a:pt x="1669" y="554"/>
                  </a:cubicBezTo>
                  <a:cubicBezTo>
                    <a:pt x="2105" y="554"/>
                    <a:pt x="2541" y="690"/>
                    <a:pt x="2930" y="962"/>
                  </a:cubicBezTo>
                  <a:lnTo>
                    <a:pt x="4179" y="1838"/>
                  </a:lnTo>
                  <a:cubicBezTo>
                    <a:pt x="4648" y="2166"/>
                    <a:pt x="5173" y="2330"/>
                    <a:pt x="5698" y="2330"/>
                  </a:cubicBezTo>
                  <a:cubicBezTo>
                    <a:pt x="6223" y="2330"/>
                    <a:pt x="6748" y="2166"/>
                    <a:pt x="7216" y="1838"/>
                  </a:cubicBezTo>
                  <a:lnTo>
                    <a:pt x="8467" y="962"/>
                  </a:lnTo>
                  <a:cubicBezTo>
                    <a:pt x="8856" y="690"/>
                    <a:pt x="9291" y="554"/>
                    <a:pt x="9727" y="554"/>
                  </a:cubicBezTo>
                  <a:cubicBezTo>
                    <a:pt x="10163" y="554"/>
                    <a:pt x="10599" y="690"/>
                    <a:pt x="10987" y="962"/>
                  </a:cubicBezTo>
                  <a:lnTo>
                    <a:pt x="12237" y="1838"/>
                  </a:lnTo>
                  <a:cubicBezTo>
                    <a:pt x="12706" y="2166"/>
                    <a:pt x="13231" y="2330"/>
                    <a:pt x="13755" y="2330"/>
                  </a:cubicBezTo>
                  <a:cubicBezTo>
                    <a:pt x="14281" y="2330"/>
                    <a:pt x="14806" y="2166"/>
                    <a:pt x="15274" y="1838"/>
                  </a:cubicBezTo>
                  <a:lnTo>
                    <a:pt x="16524" y="962"/>
                  </a:lnTo>
                  <a:cubicBezTo>
                    <a:pt x="16913" y="690"/>
                    <a:pt x="17349" y="554"/>
                    <a:pt x="17785" y="554"/>
                  </a:cubicBezTo>
                  <a:cubicBezTo>
                    <a:pt x="18220" y="554"/>
                    <a:pt x="18656" y="690"/>
                    <a:pt x="19045" y="962"/>
                  </a:cubicBezTo>
                  <a:lnTo>
                    <a:pt x="20295" y="1838"/>
                  </a:lnTo>
                  <a:cubicBezTo>
                    <a:pt x="20764" y="2166"/>
                    <a:pt x="21289" y="2330"/>
                    <a:pt x="21814" y="2330"/>
                  </a:cubicBezTo>
                  <a:cubicBezTo>
                    <a:pt x="22339" y="2330"/>
                    <a:pt x="22864" y="2166"/>
                    <a:pt x="23332" y="1838"/>
                  </a:cubicBezTo>
                  <a:lnTo>
                    <a:pt x="24582" y="962"/>
                  </a:lnTo>
                  <a:cubicBezTo>
                    <a:pt x="24970" y="690"/>
                    <a:pt x="25406" y="554"/>
                    <a:pt x="25842" y="554"/>
                  </a:cubicBezTo>
                  <a:cubicBezTo>
                    <a:pt x="26278" y="554"/>
                    <a:pt x="26714" y="690"/>
                    <a:pt x="27102" y="962"/>
                  </a:cubicBezTo>
                  <a:cubicBezTo>
                    <a:pt x="27142" y="991"/>
                    <a:pt x="27187" y="1004"/>
                    <a:pt x="27231" y="1004"/>
                  </a:cubicBezTo>
                  <a:cubicBezTo>
                    <a:pt x="27313" y="1004"/>
                    <a:pt x="27393" y="958"/>
                    <a:pt x="27440" y="873"/>
                  </a:cubicBezTo>
                  <a:cubicBezTo>
                    <a:pt x="27511" y="743"/>
                    <a:pt x="27476" y="572"/>
                    <a:pt x="27361" y="491"/>
                  </a:cubicBezTo>
                  <a:cubicBezTo>
                    <a:pt x="26893" y="164"/>
                    <a:pt x="26368" y="0"/>
                    <a:pt x="25843" y="0"/>
                  </a:cubicBezTo>
                  <a:cubicBezTo>
                    <a:pt x="25317" y="0"/>
                    <a:pt x="24792" y="164"/>
                    <a:pt x="24324" y="491"/>
                  </a:cubicBezTo>
                  <a:lnTo>
                    <a:pt x="23074" y="1367"/>
                  </a:lnTo>
                  <a:cubicBezTo>
                    <a:pt x="22685" y="1639"/>
                    <a:pt x="22249" y="1776"/>
                    <a:pt x="21813" y="1776"/>
                  </a:cubicBezTo>
                  <a:cubicBezTo>
                    <a:pt x="21378" y="1776"/>
                    <a:pt x="20942" y="1639"/>
                    <a:pt x="20553" y="1367"/>
                  </a:cubicBezTo>
                  <a:lnTo>
                    <a:pt x="19304" y="491"/>
                  </a:lnTo>
                  <a:cubicBezTo>
                    <a:pt x="18835" y="164"/>
                    <a:pt x="18310" y="0"/>
                    <a:pt x="17785" y="0"/>
                  </a:cubicBezTo>
                  <a:cubicBezTo>
                    <a:pt x="17260" y="0"/>
                    <a:pt x="16734" y="164"/>
                    <a:pt x="16267" y="491"/>
                  </a:cubicBezTo>
                  <a:lnTo>
                    <a:pt x="15016" y="1367"/>
                  </a:lnTo>
                  <a:cubicBezTo>
                    <a:pt x="14627" y="1639"/>
                    <a:pt x="14192" y="1776"/>
                    <a:pt x="13756" y="1776"/>
                  </a:cubicBezTo>
                  <a:cubicBezTo>
                    <a:pt x="13320" y="1776"/>
                    <a:pt x="12884" y="1639"/>
                    <a:pt x="12496" y="1367"/>
                  </a:cubicBezTo>
                  <a:lnTo>
                    <a:pt x="11245" y="491"/>
                  </a:lnTo>
                  <a:cubicBezTo>
                    <a:pt x="10777" y="164"/>
                    <a:pt x="10252" y="0"/>
                    <a:pt x="9727" y="0"/>
                  </a:cubicBezTo>
                  <a:cubicBezTo>
                    <a:pt x="9202" y="0"/>
                    <a:pt x="8676" y="164"/>
                    <a:pt x="8208" y="491"/>
                  </a:cubicBezTo>
                  <a:lnTo>
                    <a:pt x="6959" y="1367"/>
                  </a:lnTo>
                  <a:cubicBezTo>
                    <a:pt x="6570" y="1639"/>
                    <a:pt x="6134" y="1776"/>
                    <a:pt x="5698" y="1776"/>
                  </a:cubicBezTo>
                  <a:cubicBezTo>
                    <a:pt x="5263" y="1776"/>
                    <a:pt x="4827" y="1639"/>
                    <a:pt x="4438" y="1367"/>
                  </a:cubicBezTo>
                  <a:lnTo>
                    <a:pt x="3188" y="491"/>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4115675" y="3947275"/>
              <a:ext cx="687800" cy="58300"/>
            </a:xfrm>
            <a:custGeom>
              <a:avLst/>
              <a:gdLst/>
              <a:ahLst/>
              <a:cxnLst/>
              <a:rect l="l" t="t" r="r" b="b"/>
              <a:pathLst>
                <a:path w="27512" h="2332" extrusionOk="0">
                  <a:moveTo>
                    <a:pt x="1669" y="1"/>
                  </a:moveTo>
                  <a:cubicBezTo>
                    <a:pt x="1144" y="1"/>
                    <a:pt x="619" y="165"/>
                    <a:pt x="151" y="493"/>
                  </a:cubicBezTo>
                  <a:cubicBezTo>
                    <a:pt x="36" y="574"/>
                    <a:pt x="0" y="745"/>
                    <a:pt x="72" y="874"/>
                  </a:cubicBezTo>
                  <a:cubicBezTo>
                    <a:pt x="118" y="959"/>
                    <a:pt x="198" y="1005"/>
                    <a:pt x="280" y="1005"/>
                  </a:cubicBezTo>
                  <a:cubicBezTo>
                    <a:pt x="324" y="1005"/>
                    <a:pt x="368" y="992"/>
                    <a:pt x="408" y="964"/>
                  </a:cubicBezTo>
                  <a:cubicBezTo>
                    <a:pt x="797" y="691"/>
                    <a:pt x="1233" y="555"/>
                    <a:pt x="1669" y="555"/>
                  </a:cubicBezTo>
                  <a:cubicBezTo>
                    <a:pt x="2105" y="555"/>
                    <a:pt x="2541" y="691"/>
                    <a:pt x="2930" y="964"/>
                  </a:cubicBezTo>
                  <a:lnTo>
                    <a:pt x="4179" y="1839"/>
                  </a:lnTo>
                  <a:cubicBezTo>
                    <a:pt x="4648" y="2167"/>
                    <a:pt x="5173" y="2331"/>
                    <a:pt x="5698" y="2331"/>
                  </a:cubicBezTo>
                  <a:cubicBezTo>
                    <a:pt x="6223" y="2331"/>
                    <a:pt x="6748" y="2167"/>
                    <a:pt x="7216" y="1839"/>
                  </a:cubicBezTo>
                  <a:lnTo>
                    <a:pt x="8467" y="964"/>
                  </a:lnTo>
                  <a:cubicBezTo>
                    <a:pt x="8856" y="691"/>
                    <a:pt x="9291" y="555"/>
                    <a:pt x="9727" y="555"/>
                  </a:cubicBezTo>
                  <a:cubicBezTo>
                    <a:pt x="10163" y="555"/>
                    <a:pt x="10599" y="691"/>
                    <a:pt x="10987" y="964"/>
                  </a:cubicBezTo>
                  <a:lnTo>
                    <a:pt x="12237" y="1839"/>
                  </a:lnTo>
                  <a:cubicBezTo>
                    <a:pt x="12706" y="2167"/>
                    <a:pt x="13231" y="2331"/>
                    <a:pt x="13755" y="2331"/>
                  </a:cubicBezTo>
                  <a:cubicBezTo>
                    <a:pt x="14281" y="2331"/>
                    <a:pt x="14806" y="2167"/>
                    <a:pt x="15274" y="1839"/>
                  </a:cubicBezTo>
                  <a:lnTo>
                    <a:pt x="16524" y="964"/>
                  </a:lnTo>
                  <a:cubicBezTo>
                    <a:pt x="16913" y="691"/>
                    <a:pt x="17349" y="555"/>
                    <a:pt x="17785" y="555"/>
                  </a:cubicBezTo>
                  <a:cubicBezTo>
                    <a:pt x="18220" y="555"/>
                    <a:pt x="18656" y="691"/>
                    <a:pt x="19045" y="964"/>
                  </a:cubicBezTo>
                  <a:lnTo>
                    <a:pt x="20295" y="1839"/>
                  </a:lnTo>
                  <a:cubicBezTo>
                    <a:pt x="20764" y="2167"/>
                    <a:pt x="21289" y="2331"/>
                    <a:pt x="21814" y="2331"/>
                  </a:cubicBezTo>
                  <a:cubicBezTo>
                    <a:pt x="22339" y="2331"/>
                    <a:pt x="22864" y="2167"/>
                    <a:pt x="23332" y="1839"/>
                  </a:cubicBezTo>
                  <a:lnTo>
                    <a:pt x="24582" y="964"/>
                  </a:lnTo>
                  <a:cubicBezTo>
                    <a:pt x="24970" y="691"/>
                    <a:pt x="25406" y="555"/>
                    <a:pt x="25842" y="555"/>
                  </a:cubicBezTo>
                  <a:cubicBezTo>
                    <a:pt x="26278" y="555"/>
                    <a:pt x="26714" y="691"/>
                    <a:pt x="27102" y="964"/>
                  </a:cubicBezTo>
                  <a:cubicBezTo>
                    <a:pt x="27142" y="992"/>
                    <a:pt x="27187" y="1005"/>
                    <a:pt x="27231" y="1005"/>
                  </a:cubicBezTo>
                  <a:cubicBezTo>
                    <a:pt x="27313" y="1005"/>
                    <a:pt x="27393" y="959"/>
                    <a:pt x="27440" y="874"/>
                  </a:cubicBezTo>
                  <a:cubicBezTo>
                    <a:pt x="27511" y="745"/>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0"/>
        <p:cNvGrpSpPr/>
        <p:nvPr/>
      </p:nvGrpSpPr>
      <p:grpSpPr>
        <a:xfrm>
          <a:off x="0" y="0"/>
          <a:ext cx="0" cy="0"/>
          <a:chOff x="0" y="0"/>
          <a:chExt cx="0" cy="0"/>
        </a:xfrm>
      </p:grpSpPr>
      <p:grpSp>
        <p:nvGrpSpPr>
          <p:cNvPr id="181" name="Google Shape;181;p8"/>
          <p:cNvGrpSpPr/>
          <p:nvPr/>
        </p:nvGrpSpPr>
        <p:grpSpPr>
          <a:xfrm flipH="1">
            <a:off x="-86417" y="4005740"/>
            <a:ext cx="1815033" cy="1666534"/>
            <a:chOff x="4115675" y="3374025"/>
            <a:chExt cx="687825" cy="631550"/>
          </a:xfrm>
        </p:grpSpPr>
        <p:sp>
          <p:nvSpPr>
            <p:cNvPr id="182" name="Google Shape;182;p8"/>
            <p:cNvSpPr/>
            <p:nvPr/>
          </p:nvSpPr>
          <p:spPr>
            <a:xfrm>
              <a:off x="4115675" y="3374025"/>
              <a:ext cx="687800" cy="58300"/>
            </a:xfrm>
            <a:custGeom>
              <a:avLst/>
              <a:gdLst/>
              <a:ahLst/>
              <a:cxnLst/>
              <a:rect l="l" t="t" r="r" b="b"/>
              <a:pathLst>
                <a:path w="27512" h="2332" extrusionOk="0">
                  <a:moveTo>
                    <a:pt x="1669" y="1"/>
                  </a:moveTo>
                  <a:cubicBezTo>
                    <a:pt x="1144" y="1"/>
                    <a:pt x="619" y="165"/>
                    <a:pt x="151" y="493"/>
                  </a:cubicBezTo>
                  <a:cubicBezTo>
                    <a:pt x="36" y="574"/>
                    <a:pt x="0" y="744"/>
                    <a:pt x="72" y="874"/>
                  </a:cubicBezTo>
                  <a:cubicBezTo>
                    <a:pt x="118" y="959"/>
                    <a:pt x="198" y="1006"/>
                    <a:pt x="280" y="1006"/>
                  </a:cubicBezTo>
                  <a:cubicBezTo>
                    <a:pt x="324" y="1006"/>
                    <a:pt x="368" y="992"/>
                    <a:pt x="408" y="964"/>
                  </a:cubicBezTo>
                  <a:cubicBezTo>
                    <a:pt x="797" y="692"/>
                    <a:pt x="1233" y="556"/>
                    <a:pt x="1669" y="556"/>
                  </a:cubicBezTo>
                  <a:cubicBezTo>
                    <a:pt x="2105" y="556"/>
                    <a:pt x="2541" y="692"/>
                    <a:pt x="2930" y="964"/>
                  </a:cubicBezTo>
                  <a:lnTo>
                    <a:pt x="4179" y="1840"/>
                  </a:lnTo>
                  <a:cubicBezTo>
                    <a:pt x="4648" y="2167"/>
                    <a:pt x="5173" y="2331"/>
                    <a:pt x="5698" y="2331"/>
                  </a:cubicBezTo>
                  <a:cubicBezTo>
                    <a:pt x="6223" y="2331"/>
                    <a:pt x="6748" y="2168"/>
                    <a:pt x="7216" y="1840"/>
                  </a:cubicBezTo>
                  <a:lnTo>
                    <a:pt x="8467" y="964"/>
                  </a:lnTo>
                  <a:cubicBezTo>
                    <a:pt x="8856" y="692"/>
                    <a:pt x="9291" y="556"/>
                    <a:pt x="9727" y="556"/>
                  </a:cubicBezTo>
                  <a:cubicBezTo>
                    <a:pt x="10163" y="556"/>
                    <a:pt x="10599" y="692"/>
                    <a:pt x="10987" y="964"/>
                  </a:cubicBezTo>
                  <a:lnTo>
                    <a:pt x="12237" y="1840"/>
                  </a:lnTo>
                  <a:cubicBezTo>
                    <a:pt x="12706" y="2167"/>
                    <a:pt x="13231" y="2331"/>
                    <a:pt x="13755" y="2331"/>
                  </a:cubicBezTo>
                  <a:cubicBezTo>
                    <a:pt x="14281" y="2331"/>
                    <a:pt x="14806" y="2167"/>
                    <a:pt x="15274" y="1840"/>
                  </a:cubicBezTo>
                  <a:lnTo>
                    <a:pt x="16524" y="964"/>
                  </a:lnTo>
                  <a:cubicBezTo>
                    <a:pt x="16913" y="692"/>
                    <a:pt x="17349" y="556"/>
                    <a:pt x="17785" y="556"/>
                  </a:cubicBezTo>
                  <a:cubicBezTo>
                    <a:pt x="18220" y="556"/>
                    <a:pt x="18656" y="692"/>
                    <a:pt x="19045" y="964"/>
                  </a:cubicBezTo>
                  <a:lnTo>
                    <a:pt x="20295" y="1840"/>
                  </a:lnTo>
                  <a:cubicBezTo>
                    <a:pt x="20764" y="2167"/>
                    <a:pt x="21289" y="2331"/>
                    <a:pt x="21814" y="2331"/>
                  </a:cubicBezTo>
                  <a:cubicBezTo>
                    <a:pt x="22339" y="2331"/>
                    <a:pt x="22864" y="2167"/>
                    <a:pt x="23332" y="1840"/>
                  </a:cubicBezTo>
                  <a:lnTo>
                    <a:pt x="24582" y="964"/>
                  </a:lnTo>
                  <a:cubicBezTo>
                    <a:pt x="24970" y="692"/>
                    <a:pt x="25406" y="556"/>
                    <a:pt x="25842" y="556"/>
                  </a:cubicBezTo>
                  <a:cubicBezTo>
                    <a:pt x="26278" y="556"/>
                    <a:pt x="26714" y="692"/>
                    <a:pt x="27102" y="964"/>
                  </a:cubicBezTo>
                  <a:cubicBezTo>
                    <a:pt x="27142" y="992"/>
                    <a:pt x="27187" y="1006"/>
                    <a:pt x="27231" y="1006"/>
                  </a:cubicBezTo>
                  <a:cubicBezTo>
                    <a:pt x="27313" y="1006"/>
                    <a:pt x="27393" y="959"/>
                    <a:pt x="27440" y="874"/>
                  </a:cubicBezTo>
                  <a:cubicBezTo>
                    <a:pt x="27511" y="744"/>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4115675" y="3431275"/>
              <a:ext cx="687825" cy="58275"/>
            </a:xfrm>
            <a:custGeom>
              <a:avLst/>
              <a:gdLst/>
              <a:ahLst/>
              <a:cxnLst/>
              <a:rect l="l" t="t" r="r" b="b"/>
              <a:pathLst>
                <a:path w="27513" h="2331" extrusionOk="0">
                  <a:moveTo>
                    <a:pt x="1669" y="0"/>
                  </a:moveTo>
                  <a:cubicBezTo>
                    <a:pt x="1144" y="0"/>
                    <a:pt x="619" y="164"/>
                    <a:pt x="151" y="492"/>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6"/>
                    <a:pt x="5173" y="2331"/>
                    <a:pt x="5698" y="2331"/>
                  </a:cubicBezTo>
                  <a:cubicBezTo>
                    <a:pt x="6223" y="2331"/>
                    <a:pt x="6748" y="2166"/>
                    <a:pt x="7216" y="1838"/>
                  </a:cubicBezTo>
                  <a:lnTo>
                    <a:pt x="8467" y="963"/>
                  </a:lnTo>
                  <a:cubicBezTo>
                    <a:pt x="8856" y="690"/>
                    <a:pt x="9291" y="554"/>
                    <a:pt x="9727" y="554"/>
                  </a:cubicBezTo>
                  <a:cubicBezTo>
                    <a:pt x="10163" y="554"/>
                    <a:pt x="10599" y="690"/>
                    <a:pt x="10987" y="963"/>
                  </a:cubicBezTo>
                  <a:lnTo>
                    <a:pt x="12237" y="1838"/>
                  </a:lnTo>
                  <a:cubicBezTo>
                    <a:pt x="12706" y="2165"/>
                    <a:pt x="13231" y="2330"/>
                    <a:pt x="13755" y="2330"/>
                  </a:cubicBezTo>
                  <a:cubicBezTo>
                    <a:pt x="14281" y="2330"/>
                    <a:pt x="14806" y="2165"/>
                    <a:pt x="15275" y="1838"/>
                  </a:cubicBezTo>
                  <a:lnTo>
                    <a:pt x="16525" y="963"/>
                  </a:lnTo>
                  <a:cubicBezTo>
                    <a:pt x="16914" y="690"/>
                    <a:pt x="17350" y="554"/>
                    <a:pt x="17786" y="554"/>
                  </a:cubicBezTo>
                  <a:cubicBezTo>
                    <a:pt x="18221" y="554"/>
                    <a:pt x="18657" y="690"/>
                    <a:pt x="19046" y="963"/>
                  </a:cubicBezTo>
                  <a:lnTo>
                    <a:pt x="20295" y="1838"/>
                  </a:lnTo>
                  <a:cubicBezTo>
                    <a:pt x="20764" y="2166"/>
                    <a:pt x="21289" y="2331"/>
                    <a:pt x="21814" y="2331"/>
                  </a:cubicBezTo>
                  <a:cubicBezTo>
                    <a:pt x="22339" y="2331"/>
                    <a:pt x="22864" y="2166"/>
                    <a:pt x="23332" y="1838"/>
                  </a:cubicBezTo>
                  <a:lnTo>
                    <a:pt x="24583" y="963"/>
                  </a:lnTo>
                  <a:cubicBezTo>
                    <a:pt x="24971" y="690"/>
                    <a:pt x="25407" y="554"/>
                    <a:pt x="25843" y="554"/>
                  </a:cubicBezTo>
                  <a:cubicBezTo>
                    <a:pt x="26279" y="554"/>
                    <a:pt x="26715" y="690"/>
                    <a:pt x="27103" y="963"/>
                  </a:cubicBezTo>
                  <a:cubicBezTo>
                    <a:pt x="27143" y="991"/>
                    <a:pt x="27188" y="1004"/>
                    <a:pt x="27232" y="1004"/>
                  </a:cubicBezTo>
                  <a:cubicBezTo>
                    <a:pt x="27314" y="1004"/>
                    <a:pt x="27394" y="958"/>
                    <a:pt x="27441" y="874"/>
                  </a:cubicBezTo>
                  <a:cubicBezTo>
                    <a:pt x="27512" y="743"/>
                    <a:pt x="27476" y="572"/>
                    <a:pt x="27361" y="493"/>
                  </a:cubicBezTo>
                  <a:cubicBezTo>
                    <a:pt x="26893" y="165"/>
                    <a:pt x="26368" y="0"/>
                    <a:pt x="25843" y="0"/>
                  </a:cubicBezTo>
                  <a:cubicBezTo>
                    <a:pt x="25317" y="0"/>
                    <a:pt x="24792" y="165"/>
                    <a:pt x="24324" y="493"/>
                  </a:cubicBezTo>
                  <a:lnTo>
                    <a:pt x="23075" y="1368"/>
                  </a:lnTo>
                  <a:cubicBezTo>
                    <a:pt x="22686" y="1640"/>
                    <a:pt x="22250" y="1776"/>
                    <a:pt x="21814" y="1776"/>
                  </a:cubicBezTo>
                  <a:cubicBezTo>
                    <a:pt x="21378" y="1776"/>
                    <a:pt x="20943" y="1641"/>
                    <a:pt x="20554" y="1368"/>
                  </a:cubicBezTo>
                  <a:lnTo>
                    <a:pt x="19304" y="493"/>
                  </a:lnTo>
                  <a:cubicBezTo>
                    <a:pt x="18835" y="165"/>
                    <a:pt x="18310" y="0"/>
                    <a:pt x="17785" y="0"/>
                  </a:cubicBezTo>
                  <a:cubicBezTo>
                    <a:pt x="17260" y="0"/>
                    <a:pt x="16735" y="165"/>
                    <a:pt x="16267" y="493"/>
                  </a:cubicBezTo>
                  <a:lnTo>
                    <a:pt x="15016" y="1368"/>
                  </a:lnTo>
                  <a:cubicBezTo>
                    <a:pt x="14627" y="1641"/>
                    <a:pt x="14192" y="1777"/>
                    <a:pt x="13756" y="1777"/>
                  </a:cubicBezTo>
                  <a:cubicBezTo>
                    <a:pt x="13320" y="1777"/>
                    <a:pt x="12884" y="1641"/>
                    <a:pt x="12496" y="1368"/>
                  </a:cubicBezTo>
                  <a:lnTo>
                    <a:pt x="11246" y="493"/>
                  </a:lnTo>
                  <a:cubicBezTo>
                    <a:pt x="10778" y="165"/>
                    <a:pt x="10253" y="0"/>
                    <a:pt x="9728" y="0"/>
                  </a:cubicBezTo>
                  <a:cubicBezTo>
                    <a:pt x="9203" y="0"/>
                    <a:pt x="8677" y="165"/>
                    <a:pt x="8209" y="493"/>
                  </a:cubicBezTo>
                  <a:lnTo>
                    <a:pt x="6959" y="1368"/>
                  </a:lnTo>
                  <a:cubicBezTo>
                    <a:pt x="6570" y="1641"/>
                    <a:pt x="6134" y="1777"/>
                    <a:pt x="5698" y="1777"/>
                  </a:cubicBezTo>
                  <a:cubicBezTo>
                    <a:pt x="5263" y="1777"/>
                    <a:pt x="4827" y="1641"/>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4115675" y="3488475"/>
              <a:ext cx="687800" cy="58300"/>
            </a:xfrm>
            <a:custGeom>
              <a:avLst/>
              <a:gdLst/>
              <a:ahLst/>
              <a:cxnLst/>
              <a:rect l="l" t="t" r="r" b="b"/>
              <a:pathLst>
                <a:path w="27512" h="2332" extrusionOk="0">
                  <a:moveTo>
                    <a:pt x="1669" y="1"/>
                  </a:moveTo>
                  <a:cubicBezTo>
                    <a:pt x="1144" y="1"/>
                    <a:pt x="619" y="165"/>
                    <a:pt x="151" y="492"/>
                  </a:cubicBezTo>
                  <a:cubicBezTo>
                    <a:pt x="36" y="573"/>
                    <a:pt x="0" y="744"/>
                    <a:pt x="72" y="874"/>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1"/>
                    <a:pt x="13755" y="2331"/>
                  </a:cubicBezTo>
                  <a:cubicBezTo>
                    <a:pt x="14281" y="2331"/>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5"/>
                    <a:pt x="18310" y="1"/>
                    <a:pt x="17785" y="1"/>
                  </a:cubicBezTo>
                  <a:cubicBezTo>
                    <a:pt x="17260" y="1"/>
                    <a:pt x="16735" y="165"/>
                    <a:pt x="16267" y="492"/>
                  </a:cubicBezTo>
                  <a:lnTo>
                    <a:pt x="15016" y="1368"/>
                  </a:lnTo>
                  <a:cubicBezTo>
                    <a:pt x="14627" y="1640"/>
                    <a:pt x="14192" y="1776"/>
                    <a:pt x="13756" y="1776"/>
                  </a:cubicBezTo>
                  <a:cubicBezTo>
                    <a:pt x="13320" y="1776"/>
                    <a:pt x="12884" y="1640"/>
                    <a:pt x="12496" y="1368"/>
                  </a:cubicBezTo>
                  <a:lnTo>
                    <a:pt x="11245" y="492"/>
                  </a:lnTo>
                  <a:cubicBezTo>
                    <a:pt x="10777" y="165"/>
                    <a:pt x="10252" y="1"/>
                    <a:pt x="9727" y="1"/>
                  </a:cubicBezTo>
                  <a:cubicBezTo>
                    <a:pt x="9202" y="1"/>
                    <a:pt x="8676" y="165"/>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4115675" y="3545700"/>
              <a:ext cx="687800" cy="58275"/>
            </a:xfrm>
            <a:custGeom>
              <a:avLst/>
              <a:gdLst/>
              <a:ahLst/>
              <a:cxnLst/>
              <a:rect l="l" t="t" r="r" b="b"/>
              <a:pathLst>
                <a:path w="27512" h="2331" extrusionOk="0">
                  <a:moveTo>
                    <a:pt x="1669" y="1"/>
                  </a:moveTo>
                  <a:cubicBezTo>
                    <a:pt x="1144" y="1"/>
                    <a:pt x="619" y="165"/>
                    <a:pt x="151" y="493"/>
                  </a:cubicBezTo>
                  <a:cubicBezTo>
                    <a:pt x="36" y="574"/>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0"/>
                    <a:pt x="13755" y="2330"/>
                  </a:cubicBezTo>
                  <a:cubicBezTo>
                    <a:pt x="14281" y="2330"/>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4"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4115675" y="3602925"/>
              <a:ext cx="687800" cy="58275"/>
            </a:xfrm>
            <a:custGeom>
              <a:avLst/>
              <a:gdLst/>
              <a:ahLst/>
              <a:cxnLst/>
              <a:rect l="l" t="t" r="r" b="b"/>
              <a:pathLst>
                <a:path w="27512" h="2331" extrusionOk="0">
                  <a:moveTo>
                    <a:pt x="1669" y="0"/>
                  </a:moveTo>
                  <a:cubicBezTo>
                    <a:pt x="1144" y="0"/>
                    <a:pt x="619" y="165"/>
                    <a:pt x="151" y="493"/>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7"/>
                    <a:pt x="5173" y="2331"/>
                    <a:pt x="5698" y="2331"/>
                  </a:cubicBezTo>
                  <a:cubicBezTo>
                    <a:pt x="6223" y="2331"/>
                    <a:pt x="6748" y="2167"/>
                    <a:pt x="7216" y="1838"/>
                  </a:cubicBezTo>
                  <a:lnTo>
                    <a:pt x="8467" y="963"/>
                  </a:lnTo>
                  <a:cubicBezTo>
                    <a:pt x="8856" y="690"/>
                    <a:pt x="9291" y="554"/>
                    <a:pt x="9727" y="554"/>
                  </a:cubicBezTo>
                  <a:cubicBezTo>
                    <a:pt x="10163" y="554"/>
                    <a:pt x="10599" y="690"/>
                    <a:pt x="10987" y="963"/>
                  </a:cubicBezTo>
                  <a:lnTo>
                    <a:pt x="12237" y="1838"/>
                  </a:lnTo>
                  <a:cubicBezTo>
                    <a:pt x="12706" y="2167"/>
                    <a:pt x="13231" y="2330"/>
                    <a:pt x="13755" y="2330"/>
                  </a:cubicBezTo>
                  <a:cubicBezTo>
                    <a:pt x="14281" y="2330"/>
                    <a:pt x="14806" y="2167"/>
                    <a:pt x="15274" y="1838"/>
                  </a:cubicBezTo>
                  <a:lnTo>
                    <a:pt x="16524" y="963"/>
                  </a:lnTo>
                  <a:cubicBezTo>
                    <a:pt x="16913" y="690"/>
                    <a:pt x="17349" y="554"/>
                    <a:pt x="17785" y="554"/>
                  </a:cubicBezTo>
                  <a:cubicBezTo>
                    <a:pt x="18220" y="554"/>
                    <a:pt x="18656" y="690"/>
                    <a:pt x="19045" y="963"/>
                  </a:cubicBezTo>
                  <a:lnTo>
                    <a:pt x="20295" y="1838"/>
                  </a:lnTo>
                  <a:cubicBezTo>
                    <a:pt x="20764" y="2167"/>
                    <a:pt x="21289" y="2331"/>
                    <a:pt x="21814" y="2331"/>
                  </a:cubicBezTo>
                  <a:cubicBezTo>
                    <a:pt x="22339" y="2331"/>
                    <a:pt x="22864" y="2167"/>
                    <a:pt x="23332" y="1838"/>
                  </a:cubicBezTo>
                  <a:lnTo>
                    <a:pt x="24582" y="963"/>
                  </a:lnTo>
                  <a:cubicBezTo>
                    <a:pt x="24970" y="690"/>
                    <a:pt x="25406" y="554"/>
                    <a:pt x="25842" y="554"/>
                  </a:cubicBezTo>
                  <a:cubicBezTo>
                    <a:pt x="26278" y="554"/>
                    <a:pt x="26714" y="690"/>
                    <a:pt x="27102" y="963"/>
                  </a:cubicBezTo>
                  <a:cubicBezTo>
                    <a:pt x="27142" y="991"/>
                    <a:pt x="27187" y="1004"/>
                    <a:pt x="27231" y="1004"/>
                  </a:cubicBezTo>
                  <a:cubicBezTo>
                    <a:pt x="27313" y="1004"/>
                    <a:pt x="27393" y="958"/>
                    <a:pt x="27440" y="874"/>
                  </a:cubicBezTo>
                  <a:cubicBezTo>
                    <a:pt x="27511" y="743"/>
                    <a:pt x="27476" y="572"/>
                    <a:pt x="27361" y="493"/>
                  </a:cubicBezTo>
                  <a:cubicBezTo>
                    <a:pt x="26893" y="165"/>
                    <a:pt x="26368" y="0"/>
                    <a:pt x="25843" y="0"/>
                  </a:cubicBezTo>
                  <a:cubicBezTo>
                    <a:pt x="25317" y="0"/>
                    <a:pt x="24792" y="165"/>
                    <a:pt x="24324" y="493"/>
                  </a:cubicBezTo>
                  <a:lnTo>
                    <a:pt x="23074" y="1367"/>
                  </a:lnTo>
                  <a:cubicBezTo>
                    <a:pt x="22685" y="1640"/>
                    <a:pt x="22249" y="1776"/>
                    <a:pt x="21813" y="1776"/>
                  </a:cubicBezTo>
                  <a:cubicBezTo>
                    <a:pt x="21377" y="1776"/>
                    <a:pt x="20942" y="1640"/>
                    <a:pt x="20553" y="1367"/>
                  </a:cubicBezTo>
                  <a:lnTo>
                    <a:pt x="19304" y="493"/>
                  </a:lnTo>
                  <a:cubicBezTo>
                    <a:pt x="18835" y="165"/>
                    <a:pt x="18310" y="0"/>
                    <a:pt x="17785" y="0"/>
                  </a:cubicBezTo>
                  <a:cubicBezTo>
                    <a:pt x="17260" y="0"/>
                    <a:pt x="16735" y="165"/>
                    <a:pt x="16267" y="493"/>
                  </a:cubicBezTo>
                  <a:lnTo>
                    <a:pt x="15016" y="1367"/>
                  </a:lnTo>
                  <a:cubicBezTo>
                    <a:pt x="14627" y="1640"/>
                    <a:pt x="14192" y="1777"/>
                    <a:pt x="13756" y="1777"/>
                  </a:cubicBezTo>
                  <a:cubicBezTo>
                    <a:pt x="13320" y="1777"/>
                    <a:pt x="12884" y="1640"/>
                    <a:pt x="12496" y="1367"/>
                  </a:cubicBezTo>
                  <a:lnTo>
                    <a:pt x="11245" y="493"/>
                  </a:lnTo>
                  <a:cubicBezTo>
                    <a:pt x="10777" y="165"/>
                    <a:pt x="10252" y="0"/>
                    <a:pt x="9727" y="0"/>
                  </a:cubicBezTo>
                  <a:cubicBezTo>
                    <a:pt x="9202" y="0"/>
                    <a:pt x="8676" y="165"/>
                    <a:pt x="8208" y="493"/>
                  </a:cubicBezTo>
                  <a:lnTo>
                    <a:pt x="6959" y="1367"/>
                  </a:lnTo>
                  <a:cubicBezTo>
                    <a:pt x="6570" y="1640"/>
                    <a:pt x="6134" y="1777"/>
                    <a:pt x="5698" y="1777"/>
                  </a:cubicBezTo>
                  <a:cubicBezTo>
                    <a:pt x="5263" y="1777"/>
                    <a:pt x="4827" y="1640"/>
                    <a:pt x="4438" y="1367"/>
                  </a:cubicBezTo>
                  <a:lnTo>
                    <a:pt x="3188" y="493"/>
                  </a:lnTo>
                  <a:cubicBezTo>
                    <a:pt x="2719" y="165"/>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4115675" y="366015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8"/>
                  </a:lnTo>
                  <a:cubicBezTo>
                    <a:pt x="4648" y="2166"/>
                    <a:pt x="5173" y="2330"/>
                    <a:pt x="5698" y="2330"/>
                  </a:cubicBezTo>
                  <a:cubicBezTo>
                    <a:pt x="6223" y="2330"/>
                    <a:pt x="6748" y="2166"/>
                    <a:pt x="7216" y="1838"/>
                  </a:cubicBezTo>
                  <a:lnTo>
                    <a:pt x="8467" y="963"/>
                  </a:lnTo>
                  <a:cubicBezTo>
                    <a:pt x="8856" y="691"/>
                    <a:pt x="9291" y="555"/>
                    <a:pt x="9727" y="555"/>
                  </a:cubicBezTo>
                  <a:cubicBezTo>
                    <a:pt x="10163" y="555"/>
                    <a:pt x="10599" y="691"/>
                    <a:pt x="10987" y="963"/>
                  </a:cubicBezTo>
                  <a:lnTo>
                    <a:pt x="12237" y="1838"/>
                  </a:lnTo>
                  <a:cubicBezTo>
                    <a:pt x="12706" y="2166"/>
                    <a:pt x="13231" y="2330"/>
                    <a:pt x="13755" y="2330"/>
                  </a:cubicBezTo>
                  <a:cubicBezTo>
                    <a:pt x="14281" y="2330"/>
                    <a:pt x="14806" y="2166"/>
                    <a:pt x="15274" y="1838"/>
                  </a:cubicBezTo>
                  <a:lnTo>
                    <a:pt x="16524" y="963"/>
                  </a:lnTo>
                  <a:cubicBezTo>
                    <a:pt x="16913" y="691"/>
                    <a:pt x="17349" y="555"/>
                    <a:pt x="17785" y="555"/>
                  </a:cubicBezTo>
                  <a:cubicBezTo>
                    <a:pt x="18220" y="555"/>
                    <a:pt x="18656" y="691"/>
                    <a:pt x="19045" y="963"/>
                  </a:cubicBezTo>
                  <a:lnTo>
                    <a:pt x="20295" y="1838"/>
                  </a:lnTo>
                  <a:cubicBezTo>
                    <a:pt x="20764" y="2166"/>
                    <a:pt x="21289" y="2330"/>
                    <a:pt x="21814" y="2330"/>
                  </a:cubicBezTo>
                  <a:cubicBezTo>
                    <a:pt x="22339" y="2330"/>
                    <a:pt x="22864" y="2166"/>
                    <a:pt x="23332" y="1838"/>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2" y="0"/>
                    <a:pt x="9727" y="0"/>
                  </a:cubicBezTo>
                  <a:cubicBezTo>
                    <a:pt x="9202" y="0"/>
                    <a:pt x="8676" y="164"/>
                    <a:pt x="8208" y="492"/>
                  </a:cubicBezTo>
                  <a:lnTo>
                    <a:pt x="6959" y="1368"/>
                  </a:lnTo>
                  <a:cubicBezTo>
                    <a:pt x="6570" y="1640"/>
                    <a:pt x="6134" y="1776"/>
                    <a:pt x="5698" y="1776"/>
                  </a:cubicBezTo>
                  <a:cubicBezTo>
                    <a:pt x="5263" y="1776"/>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4115675" y="371840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7"/>
                    <a:pt x="21813" y="1777"/>
                  </a:cubicBezTo>
                  <a:cubicBezTo>
                    <a:pt x="21378" y="1777"/>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7"/>
                    <a:pt x="13756" y="1777"/>
                  </a:cubicBezTo>
                  <a:cubicBezTo>
                    <a:pt x="13320" y="1777"/>
                    <a:pt x="12884" y="1640"/>
                    <a:pt x="12496" y="1368"/>
                  </a:cubicBezTo>
                  <a:lnTo>
                    <a:pt x="11245" y="492"/>
                  </a:lnTo>
                  <a:cubicBezTo>
                    <a:pt x="10777" y="164"/>
                    <a:pt x="10252" y="0"/>
                    <a:pt x="9727" y="0"/>
                  </a:cubicBezTo>
                  <a:cubicBezTo>
                    <a:pt x="9202" y="0"/>
                    <a:pt x="8676" y="164"/>
                    <a:pt x="8208" y="492"/>
                  </a:cubicBezTo>
                  <a:lnTo>
                    <a:pt x="6959" y="1368"/>
                  </a:lnTo>
                  <a:cubicBezTo>
                    <a:pt x="6570" y="1640"/>
                    <a:pt x="6134" y="1777"/>
                    <a:pt x="5698" y="1777"/>
                  </a:cubicBezTo>
                  <a:cubicBezTo>
                    <a:pt x="5263" y="1777"/>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4115675" y="3775625"/>
              <a:ext cx="687800" cy="58300"/>
            </a:xfrm>
            <a:custGeom>
              <a:avLst/>
              <a:gdLst/>
              <a:ahLst/>
              <a:cxnLst/>
              <a:rect l="l" t="t" r="r" b="b"/>
              <a:pathLst>
                <a:path w="27512" h="2332" extrusionOk="0">
                  <a:moveTo>
                    <a:pt x="9726" y="0"/>
                  </a:moveTo>
                  <a:cubicBezTo>
                    <a:pt x="9201" y="0"/>
                    <a:pt x="8676" y="164"/>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ubicBezTo>
                    <a:pt x="1144" y="1"/>
                    <a:pt x="619" y="165"/>
                    <a:pt x="151" y="492"/>
                  </a:cubicBezTo>
                  <a:cubicBezTo>
                    <a:pt x="36" y="573"/>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4"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1" y="0"/>
                    <a:pt x="9726"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4115675" y="3832850"/>
              <a:ext cx="687800" cy="58275"/>
            </a:xfrm>
            <a:custGeom>
              <a:avLst/>
              <a:gdLst/>
              <a:ahLst/>
              <a:cxnLst/>
              <a:rect l="l" t="t" r="r" b="b"/>
              <a:pathLst>
                <a:path w="27512" h="2331" extrusionOk="0">
                  <a:moveTo>
                    <a:pt x="1669" y="1"/>
                  </a:moveTo>
                  <a:cubicBezTo>
                    <a:pt x="1144" y="1"/>
                    <a:pt x="619" y="165"/>
                    <a:pt x="151" y="493"/>
                  </a:cubicBezTo>
                  <a:cubicBezTo>
                    <a:pt x="36" y="573"/>
                    <a:pt x="0" y="743"/>
                    <a:pt x="72" y="874"/>
                  </a:cubicBezTo>
                  <a:cubicBezTo>
                    <a:pt x="118" y="958"/>
                    <a:pt x="198" y="1004"/>
                    <a:pt x="280" y="1004"/>
                  </a:cubicBezTo>
                  <a:cubicBezTo>
                    <a:pt x="324" y="1004"/>
                    <a:pt x="368" y="991"/>
                    <a:pt x="408" y="963"/>
                  </a:cubicBezTo>
                  <a:cubicBezTo>
                    <a:pt x="797" y="691"/>
                    <a:pt x="1233" y="554"/>
                    <a:pt x="1669" y="554"/>
                  </a:cubicBezTo>
                  <a:cubicBezTo>
                    <a:pt x="2105" y="554"/>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4"/>
                    <a:pt x="9727" y="554"/>
                  </a:cubicBezTo>
                  <a:cubicBezTo>
                    <a:pt x="10163" y="554"/>
                    <a:pt x="10599" y="691"/>
                    <a:pt x="10987" y="963"/>
                  </a:cubicBezTo>
                  <a:lnTo>
                    <a:pt x="12237" y="1839"/>
                  </a:lnTo>
                  <a:cubicBezTo>
                    <a:pt x="12706" y="2166"/>
                    <a:pt x="13231" y="2330"/>
                    <a:pt x="13755" y="2330"/>
                  </a:cubicBezTo>
                  <a:cubicBezTo>
                    <a:pt x="14281" y="2330"/>
                    <a:pt x="14806" y="2166"/>
                    <a:pt x="15274" y="1839"/>
                  </a:cubicBezTo>
                  <a:lnTo>
                    <a:pt x="16524" y="963"/>
                  </a:lnTo>
                  <a:cubicBezTo>
                    <a:pt x="16913" y="691"/>
                    <a:pt x="17349" y="554"/>
                    <a:pt x="17785" y="554"/>
                  </a:cubicBezTo>
                  <a:cubicBezTo>
                    <a:pt x="18220" y="554"/>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4"/>
                    <a:pt x="25842" y="554"/>
                  </a:cubicBezTo>
                  <a:cubicBezTo>
                    <a:pt x="26278" y="554"/>
                    <a:pt x="26714" y="691"/>
                    <a:pt x="27102" y="963"/>
                  </a:cubicBezTo>
                  <a:cubicBezTo>
                    <a:pt x="27142" y="991"/>
                    <a:pt x="27187" y="1004"/>
                    <a:pt x="27231" y="1004"/>
                  </a:cubicBezTo>
                  <a:cubicBezTo>
                    <a:pt x="27313" y="1004"/>
                    <a:pt x="27393" y="958"/>
                    <a:pt x="27440" y="874"/>
                  </a:cubicBezTo>
                  <a:cubicBezTo>
                    <a:pt x="27511" y="743"/>
                    <a:pt x="27476" y="573"/>
                    <a:pt x="27361" y="493"/>
                  </a:cubicBezTo>
                  <a:cubicBezTo>
                    <a:pt x="26893" y="165"/>
                    <a:pt x="26368" y="1"/>
                    <a:pt x="25843" y="1"/>
                  </a:cubicBezTo>
                  <a:cubicBezTo>
                    <a:pt x="25317" y="1"/>
                    <a:pt x="24792" y="165"/>
                    <a:pt x="24324" y="493"/>
                  </a:cubicBezTo>
                  <a:lnTo>
                    <a:pt x="23074" y="1368"/>
                  </a:lnTo>
                  <a:cubicBezTo>
                    <a:pt x="22685" y="1640"/>
                    <a:pt x="22249" y="1776"/>
                    <a:pt x="21813" y="1776"/>
                  </a:cubicBezTo>
                  <a:cubicBezTo>
                    <a:pt x="21378" y="1776"/>
                    <a:pt x="20942" y="1640"/>
                    <a:pt x="20553" y="1368"/>
                  </a:cubicBezTo>
                  <a:lnTo>
                    <a:pt x="19304" y="493"/>
                  </a:lnTo>
                  <a:cubicBezTo>
                    <a:pt x="18835" y="165"/>
                    <a:pt x="18310" y="1"/>
                    <a:pt x="17785" y="1"/>
                  </a:cubicBezTo>
                  <a:cubicBezTo>
                    <a:pt x="17260" y="1"/>
                    <a:pt x="16735" y="165"/>
                    <a:pt x="16267" y="493"/>
                  </a:cubicBezTo>
                  <a:lnTo>
                    <a:pt x="15016" y="1368"/>
                  </a:lnTo>
                  <a:cubicBezTo>
                    <a:pt x="14627" y="1640"/>
                    <a:pt x="14192" y="1776"/>
                    <a:pt x="13756" y="1776"/>
                  </a:cubicBezTo>
                  <a:cubicBezTo>
                    <a:pt x="13320" y="1776"/>
                    <a:pt x="12884" y="1640"/>
                    <a:pt x="12496" y="1368"/>
                  </a:cubicBezTo>
                  <a:lnTo>
                    <a:pt x="11245" y="493"/>
                  </a:lnTo>
                  <a:cubicBezTo>
                    <a:pt x="10777" y="165"/>
                    <a:pt x="10252" y="1"/>
                    <a:pt x="9727" y="1"/>
                  </a:cubicBezTo>
                  <a:cubicBezTo>
                    <a:pt x="9202" y="1"/>
                    <a:pt x="8676" y="165"/>
                    <a:pt x="8208" y="493"/>
                  </a:cubicBezTo>
                  <a:lnTo>
                    <a:pt x="6959" y="1368"/>
                  </a:lnTo>
                  <a:cubicBezTo>
                    <a:pt x="6570" y="1640"/>
                    <a:pt x="6134" y="1776"/>
                    <a:pt x="5698" y="1776"/>
                  </a:cubicBezTo>
                  <a:cubicBezTo>
                    <a:pt x="5263" y="1776"/>
                    <a:pt x="4827" y="1640"/>
                    <a:pt x="4438" y="1368"/>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4115675" y="3890075"/>
              <a:ext cx="687800" cy="58275"/>
            </a:xfrm>
            <a:custGeom>
              <a:avLst/>
              <a:gdLst/>
              <a:ahLst/>
              <a:cxnLst/>
              <a:rect l="l" t="t" r="r" b="b"/>
              <a:pathLst>
                <a:path w="27512" h="2331" extrusionOk="0">
                  <a:moveTo>
                    <a:pt x="1669" y="0"/>
                  </a:moveTo>
                  <a:cubicBezTo>
                    <a:pt x="1144" y="0"/>
                    <a:pt x="619" y="164"/>
                    <a:pt x="151" y="491"/>
                  </a:cubicBezTo>
                  <a:cubicBezTo>
                    <a:pt x="36" y="572"/>
                    <a:pt x="0" y="743"/>
                    <a:pt x="72" y="873"/>
                  </a:cubicBezTo>
                  <a:cubicBezTo>
                    <a:pt x="118" y="958"/>
                    <a:pt x="198" y="1004"/>
                    <a:pt x="280" y="1004"/>
                  </a:cubicBezTo>
                  <a:cubicBezTo>
                    <a:pt x="324" y="1004"/>
                    <a:pt x="368" y="991"/>
                    <a:pt x="408" y="962"/>
                  </a:cubicBezTo>
                  <a:cubicBezTo>
                    <a:pt x="797" y="690"/>
                    <a:pt x="1233" y="554"/>
                    <a:pt x="1669" y="554"/>
                  </a:cubicBezTo>
                  <a:cubicBezTo>
                    <a:pt x="2105" y="554"/>
                    <a:pt x="2541" y="690"/>
                    <a:pt x="2930" y="962"/>
                  </a:cubicBezTo>
                  <a:lnTo>
                    <a:pt x="4179" y="1838"/>
                  </a:lnTo>
                  <a:cubicBezTo>
                    <a:pt x="4648" y="2166"/>
                    <a:pt x="5173" y="2330"/>
                    <a:pt x="5698" y="2330"/>
                  </a:cubicBezTo>
                  <a:cubicBezTo>
                    <a:pt x="6223" y="2330"/>
                    <a:pt x="6748" y="2166"/>
                    <a:pt x="7216" y="1838"/>
                  </a:cubicBezTo>
                  <a:lnTo>
                    <a:pt x="8467" y="962"/>
                  </a:lnTo>
                  <a:cubicBezTo>
                    <a:pt x="8856" y="690"/>
                    <a:pt x="9291" y="554"/>
                    <a:pt x="9727" y="554"/>
                  </a:cubicBezTo>
                  <a:cubicBezTo>
                    <a:pt x="10163" y="554"/>
                    <a:pt x="10599" y="690"/>
                    <a:pt x="10987" y="962"/>
                  </a:cubicBezTo>
                  <a:lnTo>
                    <a:pt x="12237" y="1838"/>
                  </a:lnTo>
                  <a:cubicBezTo>
                    <a:pt x="12706" y="2166"/>
                    <a:pt x="13231" y="2330"/>
                    <a:pt x="13755" y="2330"/>
                  </a:cubicBezTo>
                  <a:cubicBezTo>
                    <a:pt x="14281" y="2330"/>
                    <a:pt x="14806" y="2166"/>
                    <a:pt x="15274" y="1838"/>
                  </a:cubicBezTo>
                  <a:lnTo>
                    <a:pt x="16524" y="962"/>
                  </a:lnTo>
                  <a:cubicBezTo>
                    <a:pt x="16913" y="690"/>
                    <a:pt x="17349" y="554"/>
                    <a:pt x="17785" y="554"/>
                  </a:cubicBezTo>
                  <a:cubicBezTo>
                    <a:pt x="18220" y="554"/>
                    <a:pt x="18656" y="690"/>
                    <a:pt x="19045" y="962"/>
                  </a:cubicBezTo>
                  <a:lnTo>
                    <a:pt x="20295" y="1838"/>
                  </a:lnTo>
                  <a:cubicBezTo>
                    <a:pt x="20764" y="2166"/>
                    <a:pt x="21289" y="2330"/>
                    <a:pt x="21814" y="2330"/>
                  </a:cubicBezTo>
                  <a:cubicBezTo>
                    <a:pt x="22339" y="2330"/>
                    <a:pt x="22864" y="2166"/>
                    <a:pt x="23332" y="1838"/>
                  </a:cubicBezTo>
                  <a:lnTo>
                    <a:pt x="24582" y="962"/>
                  </a:lnTo>
                  <a:cubicBezTo>
                    <a:pt x="24970" y="690"/>
                    <a:pt x="25406" y="554"/>
                    <a:pt x="25842" y="554"/>
                  </a:cubicBezTo>
                  <a:cubicBezTo>
                    <a:pt x="26278" y="554"/>
                    <a:pt x="26714" y="690"/>
                    <a:pt x="27102" y="962"/>
                  </a:cubicBezTo>
                  <a:cubicBezTo>
                    <a:pt x="27142" y="991"/>
                    <a:pt x="27187" y="1004"/>
                    <a:pt x="27231" y="1004"/>
                  </a:cubicBezTo>
                  <a:cubicBezTo>
                    <a:pt x="27313" y="1004"/>
                    <a:pt x="27393" y="958"/>
                    <a:pt x="27440" y="873"/>
                  </a:cubicBezTo>
                  <a:cubicBezTo>
                    <a:pt x="27511" y="743"/>
                    <a:pt x="27476" y="572"/>
                    <a:pt x="27361" y="491"/>
                  </a:cubicBezTo>
                  <a:cubicBezTo>
                    <a:pt x="26893" y="164"/>
                    <a:pt x="26368" y="0"/>
                    <a:pt x="25843" y="0"/>
                  </a:cubicBezTo>
                  <a:cubicBezTo>
                    <a:pt x="25317" y="0"/>
                    <a:pt x="24792" y="164"/>
                    <a:pt x="24324" y="491"/>
                  </a:cubicBezTo>
                  <a:lnTo>
                    <a:pt x="23074" y="1367"/>
                  </a:lnTo>
                  <a:cubicBezTo>
                    <a:pt x="22685" y="1639"/>
                    <a:pt x="22249" y="1776"/>
                    <a:pt x="21813" y="1776"/>
                  </a:cubicBezTo>
                  <a:cubicBezTo>
                    <a:pt x="21378" y="1776"/>
                    <a:pt x="20942" y="1639"/>
                    <a:pt x="20553" y="1367"/>
                  </a:cubicBezTo>
                  <a:lnTo>
                    <a:pt x="19304" y="491"/>
                  </a:lnTo>
                  <a:cubicBezTo>
                    <a:pt x="18835" y="164"/>
                    <a:pt x="18310" y="0"/>
                    <a:pt x="17785" y="0"/>
                  </a:cubicBezTo>
                  <a:cubicBezTo>
                    <a:pt x="17260" y="0"/>
                    <a:pt x="16734" y="164"/>
                    <a:pt x="16267" y="491"/>
                  </a:cubicBezTo>
                  <a:lnTo>
                    <a:pt x="15016" y="1367"/>
                  </a:lnTo>
                  <a:cubicBezTo>
                    <a:pt x="14627" y="1639"/>
                    <a:pt x="14192" y="1776"/>
                    <a:pt x="13756" y="1776"/>
                  </a:cubicBezTo>
                  <a:cubicBezTo>
                    <a:pt x="13320" y="1776"/>
                    <a:pt x="12884" y="1639"/>
                    <a:pt x="12496" y="1367"/>
                  </a:cubicBezTo>
                  <a:lnTo>
                    <a:pt x="11245" y="491"/>
                  </a:lnTo>
                  <a:cubicBezTo>
                    <a:pt x="10777" y="164"/>
                    <a:pt x="10252" y="0"/>
                    <a:pt x="9727" y="0"/>
                  </a:cubicBezTo>
                  <a:cubicBezTo>
                    <a:pt x="9202" y="0"/>
                    <a:pt x="8676" y="164"/>
                    <a:pt x="8208" y="491"/>
                  </a:cubicBezTo>
                  <a:lnTo>
                    <a:pt x="6959" y="1367"/>
                  </a:lnTo>
                  <a:cubicBezTo>
                    <a:pt x="6570" y="1639"/>
                    <a:pt x="6134" y="1776"/>
                    <a:pt x="5698" y="1776"/>
                  </a:cubicBezTo>
                  <a:cubicBezTo>
                    <a:pt x="5263" y="1776"/>
                    <a:pt x="4827" y="1639"/>
                    <a:pt x="4438" y="1367"/>
                  </a:cubicBezTo>
                  <a:lnTo>
                    <a:pt x="3188" y="491"/>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4115675" y="3947275"/>
              <a:ext cx="687800" cy="58300"/>
            </a:xfrm>
            <a:custGeom>
              <a:avLst/>
              <a:gdLst/>
              <a:ahLst/>
              <a:cxnLst/>
              <a:rect l="l" t="t" r="r" b="b"/>
              <a:pathLst>
                <a:path w="27512" h="2332" extrusionOk="0">
                  <a:moveTo>
                    <a:pt x="1669" y="1"/>
                  </a:moveTo>
                  <a:cubicBezTo>
                    <a:pt x="1144" y="1"/>
                    <a:pt x="619" y="165"/>
                    <a:pt x="151" y="493"/>
                  </a:cubicBezTo>
                  <a:cubicBezTo>
                    <a:pt x="36" y="574"/>
                    <a:pt x="0" y="745"/>
                    <a:pt x="72" y="874"/>
                  </a:cubicBezTo>
                  <a:cubicBezTo>
                    <a:pt x="118" y="959"/>
                    <a:pt x="198" y="1005"/>
                    <a:pt x="280" y="1005"/>
                  </a:cubicBezTo>
                  <a:cubicBezTo>
                    <a:pt x="324" y="1005"/>
                    <a:pt x="368" y="992"/>
                    <a:pt x="408" y="964"/>
                  </a:cubicBezTo>
                  <a:cubicBezTo>
                    <a:pt x="797" y="691"/>
                    <a:pt x="1233" y="555"/>
                    <a:pt x="1669" y="555"/>
                  </a:cubicBezTo>
                  <a:cubicBezTo>
                    <a:pt x="2105" y="555"/>
                    <a:pt x="2541" y="691"/>
                    <a:pt x="2930" y="964"/>
                  </a:cubicBezTo>
                  <a:lnTo>
                    <a:pt x="4179" y="1839"/>
                  </a:lnTo>
                  <a:cubicBezTo>
                    <a:pt x="4648" y="2167"/>
                    <a:pt x="5173" y="2331"/>
                    <a:pt x="5698" y="2331"/>
                  </a:cubicBezTo>
                  <a:cubicBezTo>
                    <a:pt x="6223" y="2331"/>
                    <a:pt x="6748" y="2167"/>
                    <a:pt x="7216" y="1839"/>
                  </a:cubicBezTo>
                  <a:lnTo>
                    <a:pt x="8467" y="964"/>
                  </a:lnTo>
                  <a:cubicBezTo>
                    <a:pt x="8856" y="691"/>
                    <a:pt x="9291" y="555"/>
                    <a:pt x="9727" y="555"/>
                  </a:cubicBezTo>
                  <a:cubicBezTo>
                    <a:pt x="10163" y="555"/>
                    <a:pt x="10599" y="691"/>
                    <a:pt x="10987" y="964"/>
                  </a:cubicBezTo>
                  <a:lnTo>
                    <a:pt x="12237" y="1839"/>
                  </a:lnTo>
                  <a:cubicBezTo>
                    <a:pt x="12706" y="2167"/>
                    <a:pt x="13231" y="2331"/>
                    <a:pt x="13755" y="2331"/>
                  </a:cubicBezTo>
                  <a:cubicBezTo>
                    <a:pt x="14281" y="2331"/>
                    <a:pt x="14806" y="2167"/>
                    <a:pt x="15274" y="1839"/>
                  </a:cubicBezTo>
                  <a:lnTo>
                    <a:pt x="16524" y="964"/>
                  </a:lnTo>
                  <a:cubicBezTo>
                    <a:pt x="16913" y="691"/>
                    <a:pt x="17349" y="555"/>
                    <a:pt x="17785" y="555"/>
                  </a:cubicBezTo>
                  <a:cubicBezTo>
                    <a:pt x="18220" y="555"/>
                    <a:pt x="18656" y="691"/>
                    <a:pt x="19045" y="964"/>
                  </a:cubicBezTo>
                  <a:lnTo>
                    <a:pt x="20295" y="1839"/>
                  </a:lnTo>
                  <a:cubicBezTo>
                    <a:pt x="20764" y="2167"/>
                    <a:pt x="21289" y="2331"/>
                    <a:pt x="21814" y="2331"/>
                  </a:cubicBezTo>
                  <a:cubicBezTo>
                    <a:pt x="22339" y="2331"/>
                    <a:pt x="22864" y="2167"/>
                    <a:pt x="23332" y="1839"/>
                  </a:cubicBezTo>
                  <a:lnTo>
                    <a:pt x="24582" y="964"/>
                  </a:lnTo>
                  <a:cubicBezTo>
                    <a:pt x="24970" y="691"/>
                    <a:pt x="25406" y="555"/>
                    <a:pt x="25842" y="555"/>
                  </a:cubicBezTo>
                  <a:cubicBezTo>
                    <a:pt x="26278" y="555"/>
                    <a:pt x="26714" y="691"/>
                    <a:pt x="27102" y="964"/>
                  </a:cubicBezTo>
                  <a:cubicBezTo>
                    <a:pt x="27142" y="992"/>
                    <a:pt x="27187" y="1005"/>
                    <a:pt x="27231" y="1005"/>
                  </a:cubicBezTo>
                  <a:cubicBezTo>
                    <a:pt x="27313" y="1005"/>
                    <a:pt x="27393" y="959"/>
                    <a:pt x="27440" y="874"/>
                  </a:cubicBezTo>
                  <a:cubicBezTo>
                    <a:pt x="27511" y="745"/>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8"/>
          <p:cNvGrpSpPr/>
          <p:nvPr/>
        </p:nvGrpSpPr>
        <p:grpSpPr>
          <a:xfrm flipH="1">
            <a:off x="7180395" y="328264"/>
            <a:ext cx="2158051" cy="1289878"/>
            <a:chOff x="4115675" y="3374025"/>
            <a:chExt cx="687825" cy="631550"/>
          </a:xfrm>
        </p:grpSpPr>
        <p:sp>
          <p:nvSpPr>
            <p:cNvPr id="194" name="Google Shape;194;p8"/>
            <p:cNvSpPr/>
            <p:nvPr/>
          </p:nvSpPr>
          <p:spPr>
            <a:xfrm>
              <a:off x="4115675" y="3374025"/>
              <a:ext cx="687800" cy="58300"/>
            </a:xfrm>
            <a:custGeom>
              <a:avLst/>
              <a:gdLst/>
              <a:ahLst/>
              <a:cxnLst/>
              <a:rect l="l" t="t" r="r" b="b"/>
              <a:pathLst>
                <a:path w="27512" h="2332" extrusionOk="0">
                  <a:moveTo>
                    <a:pt x="1669" y="1"/>
                  </a:moveTo>
                  <a:cubicBezTo>
                    <a:pt x="1144" y="1"/>
                    <a:pt x="619" y="165"/>
                    <a:pt x="151" y="493"/>
                  </a:cubicBezTo>
                  <a:cubicBezTo>
                    <a:pt x="36" y="574"/>
                    <a:pt x="0" y="744"/>
                    <a:pt x="72" y="874"/>
                  </a:cubicBezTo>
                  <a:cubicBezTo>
                    <a:pt x="118" y="959"/>
                    <a:pt x="198" y="1006"/>
                    <a:pt x="280" y="1006"/>
                  </a:cubicBezTo>
                  <a:cubicBezTo>
                    <a:pt x="324" y="1006"/>
                    <a:pt x="368" y="992"/>
                    <a:pt x="408" y="964"/>
                  </a:cubicBezTo>
                  <a:cubicBezTo>
                    <a:pt x="797" y="692"/>
                    <a:pt x="1233" y="556"/>
                    <a:pt x="1669" y="556"/>
                  </a:cubicBezTo>
                  <a:cubicBezTo>
                    <a:pt x="2105" y="556"/>
                    <a:pt x="2541" y="692"/>
                    <a:pt x="2930" y="964"/>
                  </a:cubicBezTo>
                  <a:lnTo>
                    <a:pt x="4179" y="1840"/>
                  </a:lnTo>
                  <a:cubicBezTo>
                    <a:pt x="4648" y="2167"/>
                    <a:pt x="5173" y="2331"/>
                    <a:pt x="5698" y="2331"/>
                  </a:cubicBezTo>
                  <a:cubicBezTo>
                    <a:pt x="6223" y="2331"/>
                    <a:pt x="6748" y="2168"/>
                    <a:pt x="7216" y="1840"/>
                  </a:cubicBezTo>
                  <a:lnTo>
                    <a:pt x="8467" y="964"/>
                  </a:lnTo>
                  <a:cubicBezTo>
                    <a:pt x="8856" y="692"/>
                    <a:pt x="9291" y="556"/>
                    <a:pt x="9727" y="556"/>
                  </a:cubicBezTo>
                  <a:cubicBezTo>
                    <a:pt x="10163" y="556"/>
                    <a:pt x="10599" y="692"/>
                    <a:pt x="10987" y="964"/>
                  </a:cubicBezTo>
                  <a:lnTo>
                    <a:pt x="12237" y="1840"/>
                  </a:lnTo>
                  <a:cubicBezTo>
                    <a:pt x="12706" y="2167"/>
                    <a:pt x="13231" y="2331"/>
                    <a:pt x="13755" y="2331"/>
                  </a:cubicBezTo>
                  <a:cubicBezTo>
                    <a:pt x="14281" y="2331"/>
                    <a:pt x="14806" y="2167"/>
                    <a:pt x="15274" y="1840"/>
                  </a:cubicBezTo>
                  <a:lnTo>
                    <a:pt x="16524" y="964"/>
                  </a:lnTo>
                  <a:cubicBezTo>
                    <a:pt x="16913" y="692"/>
                    <a:pt x="17349" y="556"/>
                    <a:pt x="17785" y="556"/>
                  </a:cubicBezTo>
                  <a:cubicBezTo>
                    <a:pt x="18220" y="556"/>
                    <a:pt x="18656" y="692"/>
                    <a:pt x="19045" y="964"/>
                  </a:cubicBezTo>
                  <a:lnTo>
                    <a:pt x="20295" y="1840"/>
                  </a:lnTo>
                  <a:cubicBezTo>
                    <a:pt x="20764" y="2167"/>
                    <a:pt x="21289" y="2331"/>
                    <a:pt x="21814" y="2331"/>
                  </a:cubicBezTo>
                  <a:cubicBezTo>
                    <a:pt x="22339" y="2331"/>
                    <a:pt x="22864" y="2167"/>
                    <a:pt x="23332" y="1840"/>
                  </a:cubicBezTo>
                  <a:lnTo>
                    <a:pt x="24582" y="964"/>
                  </a:lnTo>
                  <a:cubicBezTo>
                    <a:pt x="24970" y="692"/>
                    <a:pt x="25406" y="556"/>
                    <a:pt x="25842" y="556"/>
                  </a:cubicBezTo>
                  <a:cubicBezTo>
                    <a:pt x="26278" y="556"/>
                    <a:pt x="26714" y="692"/>
                    <a:pt x="27102" y="964"/>
                  </a:cubicBezTo>
                  <a:cubicBezTo>
                    <a:pt x="27142" y="992"/>
                    <a:pt x="27187" y="1006"/>
                    <a:pt x="27231" y="1006"/>
                  </a:cubicBezTo>
                  <a:cubicBezTo>
                    <a:pt x="27313" y="1006"/>
                    <a:pt x="27393" y="959"/>
                    <a:pt x="27440" y="874"/>
                  </a:cubicBezTo>
                  <a:cubicBezTo>
                    <a:pt x="27511" y="744"/>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4115675" y="3431275"/>
              <a:ext cx="687825" cy="58275"/>
            </a:xfrm>
            <a:custGeom>
              <a:avLst/>
              <a:gdLst/>
              <a:ahLst/>
              <a:cxnLst/>
              <a:rect l="l" t="t" r="r" b="b"/>
              <a:pathLst>
                <a:path w="27513" h="2331" extrusionOk="0">
                  <a:moveTo>
                    <a:pt x="1669" y="0"/>
                  </a:moveTo>
                  <a:cubicBezTo>
                    <a:pt x="1144" y="0"/>
                    <a:pt x="619" y="164"/>
                    <a:pt x="151" y="492"/>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6"/>
                    <a:pt x="5173" y="2331"/>
                    <a:pt x="5698" y="2331"/>
                  </a:cubicBezTo>
                  <a:cubicBezTo>
                    <a:pt x="6223" y="2331"/>
                    <a:pt x="6748" y="2166"/>
                    <a:pt x="7216" y="1838"/>
                  </a:cubicBezTo>
                  <a:lnTo>
                    <a:pt x="8467" y="963"/>
                  </a:lnTo>
                  <a:cubicBezTo>
                    <a:pt x="8856" y="690"/>
                    <a:pt x="9291" y="554"/>
                    <a:pt x="9727" y="554"/>
                  </a:cubicBezTo>
                  <a:cubicBezTo>
                    <a:pt x="10163" y="554"/>
                    <a:pt x="10599" y="690"/>
                    <a:pt x="10987" y="963"/>
                  </a:cubicBezTo>
                  <a:lnTo>
                    <a:pt x="12237" y="1838"/>
                  </a:lnTo>
                  <a:cubicBezTo>
                    <a:pt x="12706" y="2165"/>
                    <a:pt x="13231" y="2330"/>
                    <a:pt x="13755" y="2330"/>
                  </a:cubicBezTo>
                  <a:cubicBezTo>
                    <a:pt x="14281" y="2330"/>
                    <a:pt x="14806" y="2165"/>
                    <a:pt x="15275" y="1838"/>
                  </a:cubicBezTo>
                  <a:lnTo>
                    <a:pt x="16525" y="963"/>
                  </a:lnTo>
                  <a:cubicBezTo>
                    <a:pt x="16914" y="690"/>
                    <a:pt x="17350" y="554"/>
                    <a:pt x="17786" y="554"/>
                  </a:cubicBezTo>
                  <a:cubicBezTo>
                    <a:pt x="18221" y="554"/>
                    <a:pt x="18657" y="690"/>
                    <a:pt x="19046" y="963"/>
                  </a:cubicBezTo>
                  <a:lnTo>
                    <a:pt x="20295" y="1838"/>
                  </a:lnTo>
                  <a:cubicBezTo>
                    <a:pt x="20764" y="2166"/>
                    <a:pt x="21289" y="2331"/>
                    <a:pt x="21814" y="2331"/>
                  </a:cubicBezTo>
                  <a:cubicBezTo>
                    <a:pt x="22339" y="2331"/>
                    <a:pt x="22864" y="2166"/>
                    <a:pt x="23332" y="1838"/>
                  </a:cubicBezTo>
                  <a:lnTo>
                    <a:pt x="24583" y="963"/>
                  </a:lnTo>
                  <a:cubicBezTo>
                    <a:pt x="24971" y="690"/>
                    <a:pt x="25407" y="554"/>
                    <a:pt x="25843" y="554"/>
                  </a:cubicBezTo>
                  <a:cubicBezTo>
                    <a:pt x="26279" y="554"/>
                    <a:pt x="26715" y="690"/>
                    <a:pt x="27103" y="963"/>
                  </a:cubicBezTo>
                  <a:cubicBezTo>
                    <a:pt x="27143" y="991"/>
                    <a:pt x="27188" y="1004"/>
                    <a:pt x="27232" y="1004"/>
                  </a:cubicBezTo>
                  <a:cubicBezTo>
                    <a:pt x="27314" y="1004"/>
                    <a:pt x="27394" y="958"/>
                    <a:pt x="27441" y="874"/>
                  </a:cubicBezTo>
                  <a:cubicBezTo>
                    <a:pt x="27512" y="743"/>
                    <a:pt x="27476" y="572"/>
                    <a:pt x="27361" y="493"/>
                  </a:cubicBezTo>
                  <a:cubicBezTo>
                    <a:pt x="26893" y="165"/>
                    <a:pt x="26368" y="0"/>
                    <a:pt x="25843" y="0"/>
                  </a:cubicBezTo>
                  <a:cubicBezTo>
                    <a:pt x="25317" y="0"/>
                    <a:pt x="24792" y="165"/>
                    <a:pt x="24324" y="493"/>
                  </a:cubicBezTo>
                  <a:lnTo>
                    <a:pt x="23075" y="1368"/>
                  </a:lnTo>
                  <a:cubicBezTo>
                    <a:pt x="22686" y="1640"/>
                    <a:pt x="22250" y="1776"/>
                    <a:pt x="21814" y="1776"/>
                  </a:cubicBezTo>
                  <a:cubicBezTo>
                    <a:pt x="21378" y="1776"/>
                    <a:pt x="20943" y="1641"/>
                    <a:pt x="20554" y="1368"/>
                  </a:cubicBezTo>
                  <a:lnTo>
                    <a:pt x="19304" y="493"/>
                  </a:lnTo>
                  <a:cubicBezTo>
                    <a:pt x="18835" y="165"/>
                    <a:pt x="18310" y="0"/>
                    <a:pt x="17785" y="0"/>
                  </a:cubicBezTo>
                  <a:cubicBezTo>
                    <a:pt x="17260" y="0"/>
                    <a:pt x="16735" y="165"/>
                    <a:pt x="16267" y="493"/>
                  </a:cubicBezTo>
                  <a:lnTo>
                    <a:pt x="15016" y="1368"/>
                  </a:lnTo>
                  <a:cubicBezTo>
                    <a:pt x="14627" y="1641"/>
                    <a:pt x="14192" y="1777"/>
                    <a:pt x="13756" y="1777"/>
                  </a:cubicBezTo>
                  <a:cubicBezTo>
                    <a:pt x="13320" y="1777"/>
                    <a:pt x="12884" y="1641"/>
                    <a:pt x="12496" y="1368"/>
                  </a:cubicBezTo>
                  <a:lnTo>
                    <a:pt x="11246" y="493"/>
                  </a:lnTo>
                  <a:cubicBezTo>
                    <a:pt x="10778" y="165"/>
                    <a:pt x="10253" y="0"/>
                    <a:pt x="9728" y="0"/>
                  </a:cubicBezTo>
                  <a:cubicBezTo>
                    <a:pt x="9203" y="0"/>
                    <a:pt x="8677" y="165"/>
                    <a:pt x="8209" y="493"/>
                  </a:cubicBezTo>
                  <a:lnTo>
                    <a:pt x="6959" y="1368"/>
                  </a:lnTo>
                  <a:cubicBezTo>
                    <a:pt x="6570" y="1641"/>
                    <a:pt x="6134" y="1777"/>
                    <a:pt x="5698" y="1777"/>
                  </a:cubicBezTo>
                  <a:cubicBezTo>
                    <a:pt x="5263" y="1777"/>
                    <a:pt x="4827" y="1641"/>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4115675" y="3488475"/>
              <a:ext cx="687800" cy="58300"/>
            </a:xfrm>
            <a:custGeom>
              <a:avLst/>
              <a:gdLst/>
              <a:ahLst/>
              <a:cxnLst/>
              <a:rect l="l" t="t" r="r" b="b"/>
              <a:pathLst>
                <a:path w="27512" h="2332" extrusionOk="0">
                  <a:moveTo>
                    <a:pt x="1669" y="1"/>
                  </a:moveTo>
                  <a:cubicBezTo>
                    <a:pt x="1144" y="1"/>
                    <a:pt x="619" y="165"/>
                    <a:pt x="151" y="492"/>
                  </a:cubicBezTo>
                  <a:cubicBezTo>
                    <a:pt x="36" y="573"/>
                    <a:pt x="0" y="744"/>
                    <a:pt x="72" y="874"/>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1"/>
                    <a:pt x="13755" y="2331"/>
                  </a:cubicBezTo>
                  <a:cubicBezTo>
                    <a:pt x="14281" y="2331"/>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5"/>
                    <a:pt x="18310" y="1"/>
                    <a:pt x="17785" y="1"/>
                  </a:cubicBezTo>
                  <a:cubicBezTo>
                    <a:pt x="17260" y="1"/>
                    <a:pt x="16735" y="165"/>
                    <a:pt x="16267" y="492"/>
                  </a:cubicBezTo>
                  <a:lnTo>
                    <a:pt x="15016" y="1368"/>
                  </a:lnTo>
                  <a:cubicBezTo>
                    <a:pt x="14627" y="1640"/>
                    <a:pt x="14192" y="1776"/>
                    <a:pt x="13756" y="1776"/>
                  </a:cubicBezTo>
                  <a:cubicBezTo>
                    <a:pt x="13320" y="1776"/>
                    <a:pt x="12884" y="1640"/>
                    <a:pt x="12496" y="1368"/>
                  </a:cubicBezTo>
                  <a:lnTo>
                    <a:pt x="11245" y="492"/>
                  </a:lnTo>
                  <a:cubicBezTo>
                    <a:pt x="10777" y="165"/>
                    <a:pt x="10252" y="1"/>
                    <a:pt x="9727" y="1"/>
                  </a:cubicBezTo>
                  <a:cubicBezTo>
                    <a:pt x="9202" y="1"/>
                    <a:pt x="8676" y="165"/>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4115675" y="3545700"/>
              <a:ext cx="687800" cy="58275"/>
            </a:xfrm>
            <a:custGeom>
              <a:avLst/>
              <a:gdLst/>
              <a:ahLst/>
              <a:cxnLst/>
              <a:rect l="l" t="t" r="r" b="b"/>
              <a:pathLst>
                <a:path w="27512" h="2331" extrusionOk="0">
                  <a:moveTo>
                    <a:pt x="1669" y="1"/>
                  </a:moveTo>
                  <a:cubicBezTo>
                    <a:pt x="1144" y="1"/>
                    <a:pt x="619" y="165"/>
                    <a:pt x="151" y="493"/>
                  </a:cubicBezTo>
                  <a:cubicBezTo>
                    <a:pt x="36" y="574"/>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0"/>
                    <a:pt x="13755" y="2330"/>
                  </a:cubicBezTo>
                  <a:cubicBezTo>
                    <a:pt x="14281" y="2330"/>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4"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4115675" y="3602925"/>
              <a:ext cx="687800" cy="58275"/>
            </a:xfrm>
            <a:custGeom>
              <a:avLst/>
              <a:gdLst/>
              <a:ahLst/>
              <a:cxnLst/>
              <a:rect l="l" t="t" r="r" b="b"/>
              <a:pathLst>
                <a:path w="27512" h="2331" extrusionOk="0">
                  <a:moveTo>
                    <a:pt x="1669" y="0"/>
                  </a:moveTo>
                  <a:cubicBezTo>
                    <a:pt x="1144" y="0"/>
                    <a:pt x="619" y="165"/>
                    <a:pt x="151" y="493"/>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7"/>
                    <a:pt x="5173" y="2331"/>
                    <a:pt x="5698" y="2331"/>
                  </a:cubicBezTo>
                  <a:cubicBezTo>
                    <a:pt x="6223" y="2331"/>
                    <a:pt x="6748" y="2167"/>
                    <a:pt x="7216" y="1838"/>
                  </a:cubicBezTo>
                  <a:lnTo>
                    <a:pt x="8467" y="963"/>
                  </a:lnTo>
                  <a:cubicBezTo>
                    <a:pt x="8856" y="690"/>
                    <a:pt x="9291" y="554"/>
                    <a:pt x="9727" y="554"/>
                  </a:cubicBezTo>
                  <a:cubicBezTo>
                    <a:pt x="10163" y="554"/>
                    <a:pt x="10599" y="690"/>
                    <a:pt x="10987" y="963"/>
                  </a:cubicBezTo>
                  <a:lnTo>
                    <a:pt x="12237" y="1838"/>
                  </a:lnTo>
                  <a:cubicBezTo>
                    <a:pt x="12706" y="2167"/>
                    <a:pt x="13231" y="2330"/>
                    <a:pt x="13755" y="2330"/>
                  </a:cubicBezTo>
                  <a:cubicBezTo>
                    <a:pt x="14281" y="2330"/>
                    <a:pt x="14806" y="2167"/>
                    <a:pt x="15274" y="1838"/>
                  </a:cubicBezTo>
                  <a:lnTo>
                    <a:pt x="16524" y="963"/>
                  </a:lnTo>
                  <a:cubicBezTo>
                    <a:pt x="16913" y="690"/>
                    <a:pt x="17349" y="554"/>
                    <a:pt x="17785" y="554"/>
                  </a:cubicBezTo>
                  <a:cubicBezTo>
                    <a:pt x="18220" y="554"/>
                    <a:pt x="18656" y="690"/>
                    <a:pt x="19045" y="963"/>
                  </a:cubicBezTo>
                  <a:lnTo>
                    <a:pt x="20295" y="1838"/>
                  </a:lnTo>
                  <a:cubicBezTo>
                    <a:pt x="20764" y="2167"/>
                    <a:pt x="21289" y="2331"/>
                    <a:pt x="21814" y="2331"/>
                  </a:cubicBezTo>
                  <a:cubicBezTo>
                    <a:pt x="22339" y="2331"/>
                    <a:pt x="22864" y="2167"/>
                    <a:pt x="23332" y="1838"/>
                  </a:cubicBezTo>
                  <a:lnTo>
                    <a:pt x="24582" y="963"/>
                  </a:lnTo>
                  <a:cubicBezTo>
                    <a:pt x="24970" y="690"/>
                    <a:pt x="25406" y="554"/>
                    <a:pt x="25842" y="554"/>
                  </a:cubicBezTo>
                  <a:cubicBezTo>
                    <a:pt x="26278" y="554"/>
                    <a:pt x="26714" y="690"/>
                    <a:pt x="27102" y="963"/>
                  </a:cubicBezTo>
                  <a:cubicBezTo>
                    <a:pt x="27142" y="991"/>
                    <a:pt x="27187" y="1004"/>
                    <a:pt x="27231" y="1004"/>
                  </a:cubicBezTo>
                  <a:cubicBezTo>
                    <a:pt x="27313" y="1004"/>
                    <a:pt x="27393" y="958"/>
                    <a:pt x="27440" y="874"/>
                  </a:cubicBezTo>
                  <a:cubicBezTo>
                    <a:pt x="27511" y="743"/>
                    <a:pt x="27476" y="572"/>
                    <a:pt x="27361" y="493"/>
                  </a:cubicBezTo>
                  <a:cubicBezTo>
                    <a:pt x="26893" y="165"/>
                    <a:pt x="26368" y="0"/>
                    <a:pt x="25843" y="0"/>
                  </a:cubicBezTo>
                  <a:cubicBezTo>
                    <a:pt x="25317" y="0"/>
                    <a:pt x="24792" y="165"/>
                    <a:pt x="24324" y="493"/>
                  </a:cubicBezTo>
                  <a:lnTo>
                    <a:pt x="23074" y="1367"/>
                  </a:lnTo>
                  <a:cubicBezTo>
                    <a:pt x="22685" y="1640"/>
                    <a:pt x="22249" y="1776"/>
                    <a:pt x="21813" y="1776"/>
                  </a:cubicBezTo>
                  <a:cubicBezTo>
                    <a:pt x="21377" y="1776"/>
                    <a:pt x="20942" y="1640"/>
                    <a:pt x="20553" y="1367"/>
                  </a:cubicBezTo>
                  <a:lnTo>
                    <a:pt x="19304" y="493"/>
                  </a:lnTo>
                  <a:cubicBezTo>
                    <a:pt x="18835" y="165"/>
                    <a:pt x="18310" y="0"/>
                    <a:pt x="17785" y="0"/>
                  </a:cubicBezTo>
                  <a:cubicBezTo>
                    <a:pt x="17260" y="0"/>
                    <a:pt x="16735" y="165"/>
                    <a:pt x="16267" y="493"/>
                  </a:cubicBezTo>
                  <a:lnTo>
                    <a:pt x="15016" y="1367"/>
                  </a:lnTo>
                  <a:cubicBezTo>
                    <a:pt x="14627" y="1640"/>
                    <a:pt x="14192" y="1777"/>
                    <a:pt x="13756" y="1777"/>
                  </a:cubicBezTo>
                  <a:cubicBezTo>
                    <a:pt x="13320" y="1777"/>
                    <a:pt x="12884" y="1640"/>
                    <a:pt x="12496" y="1367"/>
                  </a:cubicBezTo>
                  <a:lnTo>
                    <a:pt x="11245" y="493"/>
                  </a:lnTo>
                  <a:cubicBezTo>
                    <a:pt x="10777" y="165"/>
                    <a:pt x="10252" y="0"/>
                    <a:pt x="9727" y="0"/>
                  </a:cubicBezTo>
                  <a:cubicBezTo>
                    <a:pt x="9202" y="0"/>
                    <a:pt x="8676" y="165"/>
                    <a:pt x="8208" y="493"/>
                  </a:cubicBezTo>
                  <a:lnTo>
                    <a:pt x="6959" y="1367"/>
                  </a:lnTo>
                  <a:cubicBezTo>
                    <a:pt x="6570" y="1640"/>
                    <a:pt x="6134" y="1777"/>
                    <a:pt x="5698" y="1777"/>
                  </a:cubicBezTo>
                  <a:cubicBezTo>
                    <a:pt x="5263" y="1777"/>
                    <a:pt x="4827" y="1640"/>
                    <a:pt x="4438" y="1367"/>
                  </a:cubicBezTo>
                  <a:lnTo>
                    <a:pt x="3188" y="493"/>
                  </a:lnTo>
                  <a:cubicBezTo>
                    <a:pt x="2719" y="165"/>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4115675" y="366015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8"/>
                  </a:lnTo>
                  <a:cubicBezTo>
                    <a:pt x="4648" y="2166"/>
                    <a:pt x="5173" y="2330"/>
                    <a:pt x="5698" y="2330"/>
                  </a:cubicBezTo>
                  <a:cubicBezTo>
                    <a:pt x="6223" y="2330"/>
                    <a:pt x="6748" y="2166"/>
                    <a:pt x="7216" y="1838"/>
                  </a:cubicBezTo>
                  <a:lnTo>
                    <a:pt x="8467" y="963"/>
                  </a:lnTo>
                  <a:cubicBezTo>
                    <a:pt x="8856" y="691"/>
                    <a:pt x="9291" y="555"/>
                    <a:pt x="9727" y="555"/>
                  </a:cubicBezTo>
                  <a:cubicBezTo>
                    <a:pt x="10163" y="555"/>
                    <a:pt x="10599" y="691"/>
                    <a:pt x="10987" y="963"/>
                  </a:cubicBezTo>
                  <a:lnTo>
                    <a:pt x="12237" y="1838"/>
                  </a:lnTo>
                  <a:cubicBezTo>
                    <a:pt x="12706" y="2166"/>
                    <a:pt x="13231" y="2330"/>
                    <a:pt x="13755" y="2330"/>
                  </a:cubicBezTo>
                  <a:cubicBezTo>
                    <a:pt x="14281" y="2330"/>
                    <a:pt x="14806" y="2166"/>
                    <a:pt x="15274" y="1838"/>
                  </a:cubicBezTo>
                  <a:lnTo>
                    <a:pt x="16524" y="963"/>
                  </a:lnTo>
                  <a:cubicBezTo>
                    <a:pt x="16913" y="691"/>
                    <a:pt x="17349" y="555"/>
                    <a:pt x="17785" y="555"/>
                  </a:cubicBezTo>
                  <a:cubicBezTo>
                    <a:pt x="18220" y="555"/>
                    <a:pt x="18656" y="691"/>
                    <a:pt x="19045" y="963"/>
                  </a:cubicBezTo>
                  <a:lnTo>
                    <a:pt x="20295" y="1838"/>
                  </a:lnTo>
                  <a:cubicBezTo>
                    <a:pt x="20764" y="2166"/>
                    <a:pt x="21289" y="2330"/>
                    <a:pt x="21814" y="2330"/>
                  </a:cubicBezTo>
                  <a:cubicBezTo>
                    <a:pt x="22339" y="2330"/>
                    <a:pt x="22864" y="2166"/>
                    <a:pt x="23332" y="1838"/>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2" y="0"/>
                    <a:pt x="9727" y="0"/>
                  </a:cubicBezTo>
                  <a:cubicBezTo>
                    <a:pt x="9202" y="0"/>
                    <a:pt x="8676" y="164"/>
                    <a:pt x="8208" y="492"/>
                  </a:cubicBezTo>
                  <a:lnTo>
                    <a:pt x="6959" y="1368"/>
                  </a:lnTo>
                  <a:cubicBezTo>
                    <a:pt x="6570" y="1640"/>
                    <a:pt x="6134" y="1776"/>
                    <a:pt x="5698" y="1776"/>
                  </a:cubicBezTo>
                  <a:cubicBezTo>
                    <a:pt x="5263" y="1776"/>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4115675" y="371840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7"/>
                    <a:pt x="21813" y="1777"/>
                  </a:cubicBezTo>
                  <a:cubicBezTo>
                    <a:pt x="21378" y="1777"/>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7"/>
                    <a:pt x="13756" y="1777"/>
                  </a:cubicBezTo>
                  <a:cubicBezTo>
                    <a:pt x="13320" y="1777"/>
                    <a:pt x="12884" y="1640"/>
                    <a:pt x="12496" y="1368"/>
                  </a:cubicBezTo>
                  <a:lnTo>
                    <a:pt x="11245" y="492"/>
                  </a:lnTo>
                  <a:cubicBezTo>
                    <a:pt x="10777" y="164"/>
                    <a:pt x="10252" y="0"/>
                    <a:pt x="9727" y="0"/>
                  </a:cubicBezTo>
                  <a:cubicBezTo>
                    <a:pt x="9202" y="0"/>
                    <a:pt x="8676" y="164"/>
                    <a:pt x="8208" y="492"/>
                  </a:cubicBezTo>
                  <a:lnTo>
                    <a:pt x="6959" y="1368"/>
                  </a:lnTo>
                  <a:cubicBezTo>
                    <a:pt x="6570" y="1640"/>
                    <a:pt x="6134" y="1777"/>
                    <a:pt x="5698" y="1777"/>
                  </a:cubicBezTo>
                  <a:cubicBezTo>
                    <a:pt x="5263" y="1777"/>
                    <a:pt x="4827" y="1640"/>
                    <a:pt x="4438" y="1368"/>
                  </a:cubicBezTo>
                  <a:lnTo>
                    <a:pt x="3188" y="492"/>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4115675" y="3775625"/>
              <a:ext cx="687800" cy="58300"/>
            </a:xfrm>
            <a:custGeom>
              <a:avLst/>
              <a:gdLst/>
              <a:ahLst/>
              <a:cxnLst/>
              <a:rect l="l" t="t" r="r" b="b"/>
              <a:pathLst>
                <a:path w="27512" h="2332" extrusionOk="0">
                  <a:moveTo>
                    <a:pt x="9726" y="0"/>
                  </a:moveTo>
                  <a:cubicBezTo>
                    <a:pt x="9201" y="0"/>
                    <a:pt x="8676" y="164"/>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ubicBezTo>
                    <a:pt x="1144" y="1"/>
                    <a:pt x="619" y="165"/>
                    <a:pt x="151" y="492"/>
                  </a:cubicBezTo>
                  <a:cubicBezTo>
                    <a:pt x="36" y="573"/>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4"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1" y="0"/>
                    <a:pt x="9726"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4115675" y="3832850"/>
              <a:ext cx="687800" cy="58275"/>
            </a:xfrm>
            <a:custGeom>
              <a:avLst/>
              <a:gdLst/>
              <a:ahLst/>
              <a:cxnLst/>
              <a:rect l="l" t="t" r="r" b="b"/>
              <a:pathLst>
                <a:path w="27512" h="2331" extrusionOk="0">
                  <a:moveTo>
                    <a:pt x="1669" y="1"/>
                  </a:moveTo>
                  <a:cubicBezTo>
                    <a:pt x="1144" y="1"/>
                    <a:pt x="619" y="165"/>
                    <a:pt x="151" y="493"/>
                  </a:cubicBezTo>
                  <a:cubicBezTo>
                    <a:pt x="36" y="573"/>
                    <a:pt x="0" y="743"/>
                    <a:pt x="72" y="874"/>
                  </a:cubicBezTo>
                  <a:cubicBezTo>
                    <a:pt x="118" y="958"/>
                    <a:pt x="198" y="1004"/>
                    <a:pt x="280" y="1004"/>
                  </a:cubicBezTo>
                  <a:cubicBezTo>
                    <a:pt x="324" y="1004"/>
                    <a:pt x="368" y="991"/>
                    <a:pt x="408" y="963"/>
                  </a:cubicBezTo>
                  <a:cubicBezTo>
                    <a:pt x="797" y="691"/>
                    <a:pt x="1233" y="554"/>
                    <a:pt x="1669" y="554"/>
                  </a:cubicBezTo>
                  <a:cubicBezTo>
                    <a:pt x="2105" y="554"/>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4"/>
                    <a:pt x="9727" y="554"/>
                  </a:cubicBezTo>
                  <a:cubicBezTo>
                    <a:pt x="10163" y="554"/>
                    <a:pt x="10599" y="691"/>
                    <a:pt x="10987" y="963"/>
                  </a:cubicBezTo>
                  <a:lnTo>
                    <a:pt x="12237" y="1839"/>
                  </a:lnTo>
                  <a:cubicBezTo>
                    <a:pt x="12706" y="2166"/>
                    <a:pt x="13231" y="2330"/>
                    <a:pt x="13755" y="2330"/>
                  </a:cubicBezTo>
                  <a:cubicBezTo>
                    <a:pt x="14281" y="2330"/>
                    <a:pt x="14806" y="2166"/>
                    <a:pt x="15274" y="1839"/>
                  </a:cubicBezTo>
                  <a:lnTo>
                    <a:pt x="16524" y="963"/>
                  </a:lnTo>
                  <a:cubicBezTo>
                    <a:pt x="16913" y="691"/>
                    <a:pt x="17349" y="554"/>
                    <a:pt x="17785" y="554"/>
                  </a:cubicBezTo>
                  <a:cubicBezTo>
                    <a:pt x="18220" y="554"/>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4"/>
                    <a:pt x="25842" y="554"/>
                  </a:cubicBezTo>
                  <a:cubicBezTo>
                    <a:pt x="26278" y="554"/>
                    <a:pt x="26714" y="691"/>
                    <a:pt x="27102" y="963"/>
                  </a:cubicBezTo>
                  <a:cubicBezTo>
                    <a:pt x="27142" y="991"/>
                    <a:pt x="27187" y="1004"/>
                    <a:pt x="27231" y="1004"/>
                  </a:cubicBezTo>
                  <a:cubicBezTo>
                    <a:pt x="27313" y="1004"/>
                    <a:pt x="27393" y="958"/>
                    <a:pt x="27440" y="874"/>
                  </a:cubicBezTo>
                  <a:cubicBezTo>
                    <a:pt x="27511" y="743"/>
                    <a:pt x="27476" y="573"/>
                    <a:pt x="27361" y="493"/>
                  </a:cubicBezTo>
                  <a:cubicBezTo>
                    <a:pt x="26893" y="165"/>
                    <a:pt x="26368" y="1"/>
                    <a:pt x="25843" y="1"/>
                  </a:cubicBezTo>
                  <a:cubicBezTo>
                    <a:pt x="25317" y="1"/>
                    <a:pt x="24792" y="165"/>
                    <a:pt x="24324" y="493"/>
                  </a:cubicBezTo>
                  <a:lnTo>
                    <a:pt x="23074" y="1368"/>
                  </a:lnTo>
                  <a:cubicBezTo>
                    <a:pt x="22685" y="1640"/>
                    <a:pt x="22249" y="1776"/>
                    <a:pt x="21813" y="1776"/>
                  </a:cubicBezTo>
                  <a:cubicBezTo>
                    <a:pt x="21378" y="1776"/>
                    <a:pt x="20942" y="1640"/>
                    <a:pt x="20553" y="1368"/>
                  </a:cubicBezTo>
                  <a:lnTo>
                    <a:pt x="19304" y="493"/>
                  </a:lnTo>
                  <a:cubicBezTo>
                    <a:pt x="18835" y="165"/>
                    <a:pt x="18310" y="1"/>
                    <a:pt x="17785" y="1"/>
                  </a:cubicBezTo>
                  <a:cubicBezTo>
                    <a:pt x="17260" y="1"/>
                    <a:pt x="16735" y="165"/>
                    <a:pt x="16267" y="493"/>
                  </a:cubicBezTo>
                  <a:lnTo>
                    <a:pt x="15016" y="1368"/>
                  </a:lnTo>
                  <a:cubicBezTo>
                    <a:pt x="14627" y="1640"/>
                    <a:pt x="14192" y="1776"/>
                    <a:pt x="13756" y="1776"/>
                  </a:cubicBezTo>
                  <a:cubicBezTo>
                    <a:pt x="13320" y="1776"/>
                    <a:pt x="12884" y="1640"/>
                    <a:pt x="12496" y="1368"/>
                  </a:cubicBezTo>
                  <a:lnTo>
                    <a:pt x="11245" y="493"/>
                  </a:lnTo>
                  <a:cubicBezTo>
                    <a:pt x="10777" y="165"/>
                    <a:pt x="10252" y="1"/>
                    <a:pt x="9727" y="1"/>
                  </a:cubicBezTo>
                  <a:cubicBezTo>
                    <a:pt x="9202" y="1"/>
                    <a:pt x="8676" y="165"/>
                    <a:pt x="8208" y="493"/>
                  </a:cubicBezTo>
                  <a:lnTo>
                    <a:pt x="6959" y="1368"/>
                  </a:lnTo>
                  <a:cubicBezTo>
                    <a:pt x="6570" y="1640"/>
                    <a:pt x="6134" y="1776"/>
                    <a:pt x="5698" y="1776"/>
                  </a:cubicBezTo>
                  <a:cubicBezTo>
                    <a:pt x="5263" y="1776"/>
                    <a:pt x="4827" y="1640"/>
                    <a:pt x="4438" y="1368"/>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115675" y="3890075"/>
              <a:ext cx="687800" cy="58275"/>
            </a:xfrm>
            <a:custGeom>
              <a:avLst/>
              <a:gdLst/>
              <a:ahLst/>
              <a:cxnLst/>
              <a:rect l="l" t="t" r="r" b="b"/>
              <a:pathLst>
                <a:path w="27512" h="2331" extrusionOk="0">
                  <a:moveTo>
                    <a:pt x="1669" y="0"/>
                  </a:moveTo>
                  <a:cubicBezTo>
                    <a:pt x="1144" y="0"/>
                    <a:pt x="619" y="164"/>
                    <a:pt x="151" y="491"/>
                  </a:cubicBezTo>
                  <a:cubicBezTo>
                    <a:pt x="36" y="572"/>
                    <a:pt x="0" y="743"/>
                    <a:pt x="72" y="873"/>
                  </a:cubicBezTo>
                  <a:cubicBezTo>
                    <a:pt x="118" y="958"/>
                    <a:pt x="198" y="1004"/>
                    <a:pt x="280" y="1004"/>
                  </a:cubicBezTo>
                  <a:cubicBezTo>
                    <a:pt x="324" y="1004"/>
                    <a:pt x="368" y="991"/>
                    <a:pt x="408" y="962"/>
                  </a:cubicBezTo>
                  <a:cubicBezTo>
                    <a:pt x="797" y="690"/>
                    <a:pt x="1233" y="554"/>
                    <a:pt x="1669" y="554"/>
                  </a:cubicBezTo>
                  <a:cubicBezTo>
                    <a:pt x="2105" y="554"/>
                    <a:pt x="2541" y="690"/>
                    <a:pt x="2930" y="962"/>
                  </a:cubicBezTo>
                  <a:lnTo>
                    <a:pt x="4179" y="1838"/>
                  </a:lnTo>
                  <a:cubicBezTo>
                    <a:pt x="4648" y="2166"/>
                    <a:pt x="5173" y="2330"/>
                    <a:pt x="5698" y="2330"/>
                  </a:cubicBezTo>
                  <a:cubicBezTo>
                    <a:pt x="6223" y="2330"/>
                    <a:pt x="6748" y="2166"/>
                    <a:pt x="7216" y="1838"/>
                  </a:cubicBezTo>
                  <a:lnTo>
                    <a:pt x="8467" y="962"/>
                  </a:lnTo>
                  <a:cubicBezTo>
                    <a:pt x="8856" y="690"/>
                    <a:pt x="9291" y="554"/>
                    <a:pt x="9727" y="554"/>
                  </a:cubicBezTo>
                  <a:cubicBezTo>
                    <a:pt x="10163" y="554"/>
                    <a:pt x="10599" y="690"/>
                    <a:pt x="10987" y="962"/>
                  </a:cubicBezTo>
                  <a:lnTo>
                    <a:pt x="12237" y="1838"/>
                  </a:lnTo>
                  <a:cubicBezTo>
                    <a:pt x="12706" y="2166"/>
                    <a:pt x="13231" y="2330"/>
                    <a:pt x="13755" y="2330"/>
                  </a:cubicBezTo>
                  <a:cubicBezTo>
                    <a:pt x="14281" y="2330"/>
                    <a:pt x="14806" y="2166"/>
                    <a:pt x="15274" y="1838"/>
                  </a:cubicBezTo>
                  <a:lnTo>
                    <a:pt x="16524" y="962"/>
                  </a:lnTo>
                  <a:cubicBezTo>
                    <a:pt x="16913" y="690"/>
                    <a:pt x="17349" y="554"/>
                    <a:pt x="17785" y="554"/>
                  </a:cubicBezTo>
                  <a:cubicBezTo>
                    <a:pt x="18220" y="554"/>
                    <a:pt x="18656" y="690"/>
                    <a:pt x="19045" y="962"/>
                  </a:cubicBezTo>
                  <a:lnTo>
                    <a:pt x="20295" y="1838"/>
                  </a:lnTo>
                  <a:cubicBezTo>
                    <a:pt x="20764" y="2166"/>
                    <a:pt x="21289" y="2330"/>
                    <a:pt x="21814" y="2330"/>
                  </a:cubicBezTo>
                  <a:cubicBezTo>
                    <a:pt x="22339" y="2330"/>
                    <a:pt x="22864" y="2166"/>
                    <a:pt x="23332" y="1838"/>
                  </a:cubicBezTo>
                  <a:lnTo>
                    <a:pt x="24582" y="962"/>
                  </a:lnTo>
                  <a:cubicBezTo>
                    <a:pt x="24970" y="690"/>
                    <a:pt x="25406" y="554"/>
                    <a:pt x="25842" y="554"/>
                  </a:cubicBezTo>
                  <a:cubicBezTo>
                    <a:pt x="26278" y="554"/>
                    <a:pt x="26714" y="690"/>
                    <a:pt x="27102" y="962"/>
                  </a:cubicBezTo>
                  <a:cubicBezTo>
                    <a:pt x="27142" y="991"/>
                    <a:pt x="27187" y="1004"/>
                    <a:pt x="27231" y="1004"/>
                  </a:cubicBezTo>
                  <a:cubicBezTo>
                    <a:pt x="27313" y="1004"/>
                    <a:pt x="27393" y="958"/>
                    <a:pt x="27440" y="873"/>
                  </a:cubicBezTo>
                  <a:cubicBezTo>
                    <a:pt x="27511" y="743"/>
                    <a:pt x="27476" y="572"/>
                    <a:pt x="27361" y="491"/>
                  </a:cubicBezTo>
                  <a:cubicBezTo>
                    <a:pt x="26893" y="164"/>
                    <a:pt x="26368" y="0"/>
                    <a:pt x="25843" y="0"/>
                  </a:cubicBezTo>
                  <a:cubicBezTo>
                    <a:pt x="25317" y="0"/>
                    <a:pt x="24792" y="164"/>
                    <a:pt x="24324" y="491"/>
                  </a:cubicBezTo>
                  <a:lnTo>
                    <a:pt x="23074" y="1367"/>
                  </a:lnTo>
                  <a:cubicBezTo>
                    <a:pt x="22685" y="1639"/>
                    <a:pt x="22249" y="1776"/>
                    <a:pt x="21813" y="1776"/>
                  </a:cubicBezTo>
                  <a:cubicBezTo>
                    <a:pt x="21378" y="1776"/>
                    <a:pt x="20942" y="1639"/>
                    <a:pt x="20553" y="1367"/>
                  </a:cubicBezTo>
                  <a:lnTo>
                    <a:pt x="19304" y="491"/>
                  </a:lnTo>
                  <a:cubicBezTo>
                    <a:pt x="18835" y="164"/>
                    <a:pt x="18310" y="0"/>
                    <a:pt x="17785" y="0"/>
                  </a:cubicBezTo>
                  <a:cubicBezTo>
                    <a:pt x="17260" y="0"/>
                    <a:pt x="16734" y="164"/>
                    <a:pt x="16267" y="491"/>
                  </a:cubicBezTo>
                  <a:lnTo>
                    <a:pt x="15016" y="1367"/>
                  </a:lnTo>
                  <a:cubicBezTo>
                    <a:pt x="14627" y="1639"/>
                    <a:pt x="14192" y="1776"/>
                    <a:pt x="13756" y="1776"/>
                  </a:cubicBezTo>
                  <a:cubicBezTo>
                    <a:pt x="13320" y="1776"/>
                    <a:pt x="12884" y="1639"/>
                    <a:pt x="12496" y="1367"/>
                  </a:cubicBezTo>
                  <a:lnTo>
                    <a:pt x="11245" y="491"/>
                  </a:lnTo>
                  <a:cubicBezTo>
                    <a:pt x="10777" y="164"/>
                    <a:pt x="10252" y="0"/>
                    <a:pt x="9727" y="0"/>
                  </a:cubicBezTo>
                  <a:cubicBezTo>
                    <a:pt x="9202" y="0"/>
                    <a:pt x="8676" y="164"/>
                    <a:pt x="8208" y="491"/>
                  </a:cubicBezTo>
                  <a:lnTo>
                    <a:pt x="6959" y="1367"/>
                  </a:lnTo>
                  <a:cubicBezTo>
                    <a:pt x="6570" y="1639"/>
                    <a:pt x="6134" y="1776"/>
                    <a:pt x="5698" y="1776"/>
                  </a:cubicBezTo>
                  <a:cubicBezTo>
                    <a:pt x="5263" y="1776"/>
                    <a:pt x="4827" y="1639"/>
                    <a:pt x="4438" y="1367"/>
                  </a:cubicBezTo>
                  <a:lnTo>
                    <a:pt x="3188" y="491"/>
                  </a:lnTo>
                  <a:cubicBezTo>
                    <a:pt x="2719" y="164"/>
                    <a:pt x="2194" y="0"/>
                    <a:pt x="1669"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4115675" y="3947275"/>
              <a:ext cx="687800" cy="58300"/>
            </a:xfrm>
            <a:custGeom>
              <a:avLst/>
              <a:gdLst/>
              <a:ahLst/>
              <a:cxnLst/>
              <a:rect l="l" t="t" r="r" b="b"/>
              <a:pathLst>
                <a:path w="27512" h="2332" extrusionOk="0">
                  <a:moveTo>
                    <a:pt x="1669" y="1"/>
                  </a:moveTo>
                  <a:cubicBezTo>
                    <a:pt x="1144" y="1"/>
                    <a:pt x="619" y="165"/>
                    <a:pt x="151" y="493"/>
                  </a:cubicBezTo>
                  <a:cubicBezTo>
                    <a:pt x="36" y="574"/>
                    <a:pt x="0" y="745"/>
                    <a:pt x="72" y="874"/>
                  </a:cubicBezTo>
                  <a:cubicBezTo>
                    <a:pt x="118" y="959"/>
                    <a:pt x="198" y="1005"/>
                    <a:pt x="280" y="1005"/>
                  </a:cubicBezTo>
                  <a:cubicBezTo>
                    <a:pt x="324" y="1005"/>
                    <a:pt x="368" y="992"/>
                    <a:pt x="408" y="964"/>
                  </a:cubicBezTo>
                  <a:cubicBezTo>
                    <a:pt x="797" y="691"/>
                    <a:pt x="1233" y="555"/>
                    <a:pt x="1669" y="555"/>
                  </a:cubicBezTo>
                  <a:cubicBezTo>
                    <a:pt x="2105" y="555"/>
                    <a:pt x="2541" y="691"/>
                    <a:pt x="2930" y="964"/>
                  </a:cubicBezTo>
                  <a:lnTo>
                    <a:pt x="4179" y="1839"/>
                  </a:lnTo>
                  <a:cubicBezTo>
                    <a:pt x="4648" y="2167"/>
                    <a:pt x="5173" y="2331"/>
                    <a:pt x="5698" y="2331"/>
                  </a:cubicBezTo>
                  <a:cubicBezTo>
                    <a:pt x="6223" y="2331"/>
                    <a:pt x="6748" y="2167"/>
                    <a:pt x="7216" y="1839"/>
                  </a:cubicBezTo>
                  <a:lnTo>
                    <a:pt x="8467" y="964"/>
                  </a:lnTo>
                  <a:cubicBezTo>
                    <a:pt x="8856" y="691"/>
                    <a:pt x="9291" y="555"/>
                    <a:pt x="9727" y="555"/>
                  </a:cubicBezTo>
                  <a:cubicBezTo>
                    <a:pt x="10163" y="555"/>
                    <a:pt x="10599" y="691"/>
                    <a:pt x="10987" y="964"/>
                  </a:cubicBezTo>
                  <a:lnTo>
                    <a:pt x="12237" y="1839"/>
                  </a:lnTo>
                  <a:cubicBezTo>
                    <a:pt x="12706" y="2167"/>
                    <a:pt x="13231" y="2331"/>
                    <a:pt x="13755" y="2331"/>
                  </a:cubicBezTo>
                  <a:cubicBezTo>
                    <a:pt x="14281" y="2331"/>
                    <a:pt x="14806" y="2167"/>
                    <a:pt x="15274" y="1839"/>
                  </a:cubicBezTo>
                  <a:lnTo>
                    <a:pt x="16524" y="964"/>
                  </a:lnTo>
                  <a:cubicBezTo>
                    <a:pt x="16913" y="691"/>
                    <a:pt x="17349" y="555"/>
                    <a:pt x="17785" y="555"/>
                  </a:cubicBezTo>
                  <a:cubicBezTo>
                    <a:pt x="18220" y="555"/>
                    <a:pt x="18656" y="691"/>
                    <a:pt x="19045" y="964"/>
                  </a:cubicBezTo>
                  <a:lnTo>
                    <a:pt x="20295" y="1839"/>
                  </a:lnTo>
                  <a:cubicBezTo>
                    <a:pt x="20764" y="2167"/>
                    <a:pt x="21289" y="2331"/>
                    <a:pt x="21814" y="2331"/>
                  </a:cubicBezTo>
                  <a:cubicBezTo>
                    <a:pt x="22339" y="2331"/>
                    <a:pt x="22864" y="2167"/>
                    <a:pt x="23332" y="1839"/>
                  </a:cubicBezTo>
                  <a:lnTo>
                    <a:pt x="24582" y="964"/>
                  </a:lnTo>
                  <a:cubicBezTo>
                    <a:pt x="24970" y="691"/>
                    <a:pt x="25406" y="555"/>
                    <a:pt x="25842" y="555"/>
                  </a:cubicBezTo>
                  <a:cubicBezTo>
                    <a:pt x="26278" y="555"/>
                    <a:pt x="26714" y="691"/>
                    <a:pt x="27102" y="964"/>
                  </a:cubicBezTo>
                  <a:cubicBezTo>
                    <a:pt x="27142" y="992"/>
                    <a:pt x="27187" y="1005"/>
                    <a:pt x="27231" y="1005"/>
                  </a:cubicBezTo>
                  <a:cubicBezTo>
                    <a:pt x="27313" y="1005"/>
                    <a:pt x="27393" y="959"/>
                    <a:pt x="27440" y="874"/>
                  </a:cubicBezTo>
                  <a:cubicBezTo>
                    <a:pt x="27511" y="745"/>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8"/>
          <p:cNvSpPr txBox="1">
            <a:spLocks noGrp="1"/>
          </p:cNvSpPr>
          <p:nvPr>
            <p:ph type="title"/>
          </p:nvPr>
        </p:nvSpPr>
        <p:spPr>
          <a:xfrm>
            <a:off x="1892700" y="3149125"/>
            <a:ext cx="5358600" cy="15627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06" name="Google Shape;206;p8"/>
          <p:cNvSpPr/>
          <p:nvPr/>
        </p:nvSpPr>
        <p:spPr>
          <a:xfrm rot="10800000" flipH="1">
            <a:off x="-28387" y="171982"/>
            <a:ext cx="687746" cy="644433"/>
          </a:xfrm>
          <a:custGeom>
            <a:avLst/>
            <a:gdLst/>
            <a:ahLst/>
            <a:cxnLst/>
            <a:rect l="l" t="t" r="r" b="b"/>
            <a:pathLst>
              <a:path w="18594" h="17423" extrusionOk="0">
                <a:moveTo>
                  <a:pt x="17543" y="0"/>
                </a:moveTo>
                <a:cubicBezTo>
                  <a:pt x="16219" y="0"/>
                  <a:pt x="14492" y="2057"/>
                  <a:pt x="13951" y="2747"/>
                </a:cubicBezTo>
                <a:cubicBezTo>
                  <a:pt x="13143" y="3236"/>
                  <a:pt x="12353" y="3756"/>
                  <a:pt x="11579" y="4308"/>
                </a:cubicBezTo>
                <a:cubicBezTo>
                  <a:pt x="12460" y="3529"/>
                  <a:pt x="13287" y="2838"/>
                  <a:pt x="13428" y="2139"/>
                </a:cubicBezTo>
                <a:cubicBezTo>
                  <a:pt x="13504" y="1759"/>
                  <a:pt x="13344" y="1306"/>
                  <a:pt x="12982" y="1172"/>
                </a:cubicBezTo>
                <a:cubicBezTo>
                  <a:pt x="12908" y="1144"/>
                  <a:pt x="12830" y="1132"/>
                  <a:pt x="12753" y="1132"/>
                </a:cubicBezTo>
                <a:cubicBezTo>
                  <a:pt x="12559" y="1132"/>
                  <a:pt x="12363" y="1209"/>
                  <a:pt x="12206" y="1327"/>
                </a:cubicBezTo>
                <a:cubicBezTo>
                  <a:pt x="11247" y="2056"/>
                  <a:pt x="10891" y="4253"/>
                  <a:pt x="10808" y="4872"/>
                </a:cubicBezTo>
                <a:cubicBezTo>
                  <a:pt x="10657" y="4986"/>
                  <a:pt x="10507" y="5101"/>
                  <a:pt x="10357" y="5217"/>
                </a:cubicBezTo>
                <a:cubicBezTo>
                  <a:pt x="10065" y="5444"/>
                  <a:pt x="9775" y="5675"/>
                  <a:pt x="9488" y="5911"/>
                </a:cubicBezTo>
                <a:cubicBezTo>
                  <a:pt x="9757" y="5569"/>
                  <a:pt x="10060" y="5112"/>
                  <a:pt x="10290" y="4555"/>
                </a:cubicBezTo>
                <a:cubicBezTo>
                  <a:pt x="10736" y="3479"/>
                  <a:pt x="10274" y="2922"/>
                  <a:pt x="9823" y="2863"/>
                </a:cubicBezTo>
                <a:cubicBezTo>
                  <a:pt x="9799" y="2860"/>
                  <a:pt x="9771" y="2858"/>
                  <a:pt x="9739" y="2858"/>
                </a:cubicBezTo>
                <a:cubicBezTo>
                  <a:pt x="9402" y="2858"/>
                  <a:pt x="8630" y="3061"/>
                  <a:pt x="8636" y="4278"/>
                </a:cubicBezTo>
                <a:cubicBezTo>
                  <a:pt x="8644" y="5653"/>
                  <a:pt x="8739" y="6264"/>
                  <a:pt x="8792" y="6497"/>
                </a:cubicBezTo>
                <a:cubicBezTo>
                  <a:pt x="8069" y="7121"/>
                  <a:pt x="7369" y="7770"/>
                  <a:pt x="6691" y="8447"/>
                </a:cubicBezTo>
                <a:cubicBezTo>
                  <a:pt x="7402" y="7397"/>
                  <a:pt x="7928" y="6448"/>
                  <a:pt x="7865" y="5675"/>
                </a:cubicBezTo>
                <a:cubicBezTo>
                  <a:pt x="7833" y="5285"/>
                  <a:pt x="7551" y="4891"/>
                  <a:pt x="7160" y="4861"/>
                </a:cubicBezTo>
                <a:cubicBezTo>
                  <a:pt x="7144" y="4860"/>
                  <a:pt x="7127" y="4859"/>
                  <a:pt x="7111" y="4859"/>
                </a:cubicBezTo>
                <a:cubicBezTo>
                  <a:pt x="6853" y="4859"/>
                  <a:pt x="6607" y="5018"/>
                  <a:pt x="6450" y="5226"/>
                </a:cubicBezTo>
                <a:cubicBezTo>
                  <a:pt x="5720" y="6198"/>
                  <a:pt x="6076" y="8347"/>
                  <a:pt x="6194" y="8952"/>
                </a:cubicBezTo>
                <a:cubicBezTo>
                  <a:pt x="5874" y="9285"/>
                  <a:pt x="5558" y="9623"/>
                  <a:pt x="5249" y="9967"/>
                </a:cubicBezTo>
                <a:cubicBezTo>
                  <a:pt x="4980" y="10266"/>
                  <a:pt x="4715" y="10570"/>
                  <a:pt x="4455" y="10877"/>
                </a:cubicBezTo>
                <a:cubicBezTo>
                  <a:pt x="4890" y="10122"/>
                  <a:pt x="5478" y="8976"/>
                  <a:pt x="5427" y="8369"/>
                </a:cubicBezTo>
                <a:cubicBezTo>
                  <a:pt x="5394" y="7971"/>
                  <a:pt x="5106" y="7568"/>
                  <a:pt x="4708" y="7538"/>
                </a:cubicBezTo>
                <a:cubicBezTo>
                  <a:pt x="4691" y="7537"/>
                  <a:pt x="4675" y="7536"/>
                  <a:pt x="4659" y="7536"/>
                </a:cubicBezTo>
                <a:cubicBezTo>
                  <a:pt x="4394" y="7536"/>
                  <a:pt x="4143" y="7698"/>
                  <a:pt x="3983" y="7911"/>
                </a:cubicBezTo>
                <a:cubicBezTo>
                  <a:pt x="3234" y="8909"/>
                  <a:pt x="3791" y="10925"/>
                  <a:pt x="3963" y="11473"/>
                </a:cubicBezTo>
                <a:cubicBezTo>
                  <a:pt x="3368" y="12205"/>
                  <a:pt x="2802" y="12958"/>
                  <a:pt x="2263" y="13730"/>
                </a:cubicBezTo>
                <a:cubicBezTo>
                  <a:pt x="2681" y="12763"/>
                  <a:pt x="3260" y="11239"/>
                  <a:pt x="3109" y="10497"/>
                </a:cubicBezTo>
                <a:cubicBezTo>
                  <a:pt x="3014" y="10035"/>
                  <a:pt x="2626" y="9600"/>
                  <a:pt x="2156" y="9600"/>
                </a:cubicBezTo>
                <a:cubicBezTo>
                  <a:pt x="2146" y="9600"/>
                  <a:pt x="2136" y="9600"/>
                  <a:pt x="2125" y="9601"/>
                </a:cubicBezTo>
                <a:cubicBezTo>
                  <a:pt x="1783" y="9615"/>
                  <a:pt x="1479" y="9856"/>
                  <a:pt x="1308" y="10153"/>
                </a:cubicBezTo>
                <a:cubicBezTo>
                  <a:pt x="552" y="11454"/>
                  <a:pt x="1500" y="13785"/>
                  <a:pt x="1789" y="14427"/>
                </a:cubicBezTo>
                <a:cubicBezTo>
                  <a:pt x="1543" y="14796"/>
                  <a:pt x="1303" y="15169"/>
                  <a:pt x="1072" y="15546"/>
                </a:cubicBezTo>
                <a:cubicBezTo>
                  <a:pt x="697" y="16153"/>
                  <a:pt x="340" y="16770"/>
                  <a:pt x="0" y="17396"/>
                </a:cubicBezTo>
                <a:lnTo>
                  <a:pt x="4" y="17396"/>
                </a:lnTo>
                <a:cubicBezTo>
                  <a:pt x="77" y="17399"/>
                  <a:pt x="149" y="17408"/>
                  <a:pt x="220" y="17422"/>
                </a:cubicBezTo>
                <a:cubicBezTo>
                  <a:pt x="750" y="16450"/>
                  <a:pt x="1322" y="15502"/>
                  <a:pt x="1937" y="14577"/>
                </a:cubicBezTo>
                <a:cubicBezTo>
                  <a:pt x="2141" y="14609"/>
                  <a:pt x="2495" y="14654"/>
                  <a:pt x="2940" y="14654"/>
                </a:cubicBezTo>
                <a:cubicBezTo>
                  <a:pt x="3388" y="14654"/>
                  <a:pt x="3929" y="14609"/>
                  <a:pt x="4504" y="14459"/>
                </a:cubicBezTo>
                <a:cubicBezTo>
                  <a:pt x="5735" y="14139"/>
                  <a:pt x="5922" y="13372"/>
                  <a:pt x="5681" y="12942"/>
                </a:cubicBezTo>
                <a:cubicBezTo>
                  <a:pt x="5588" y="12778"/>
                  <a:pt x="5264" y="12418"/>
                  <a:pt x="4734" y="12418"/>
                </a:cubicBezTo>
                <a:cubicBezTo>
                  <a:pt x="4441" y="12418"/>
                  <a:pt x="4086" y="12528"/>
                  <a:pt x="3673" y="12842"/>
                </a:cubicBezTo>
                <a:cubicBezTo>
                  <a:pt x="3208" y="13194"/>
                  <a:pt x="2719" y="13627"/>
                  <a:pt x="2350" y="13969"/>
                </a:cubicBezTo>
                <a:cubicBezTo>
                  <a:pt x="2887" y="13193"/>
                  <a:pt x="3453" y="12436"/>
                  <a:pt x="4047" y="11700"/>
                </a:cubicBezTo>
                <a:cubicBezTo>
                  <a:pt x="4354" y="11797"/>
                  <a:pt x="5007" y="11970"/>
                  <a:pt x="5818" y="11970"/>
                </a:cubicBezTo>
                <a:cubicBezTo>
                  <a:pt x="6006" y="11970"/>
                  <a:pt x="6201" y="11961"/>
                  <a:pt x="6403" y="11939"/>
                </a:cubicBezTo>
                <a:cubicBezTo>
                  <a:pt x="7578" y="11814"/>
                  <a:pt x="7857" y="11135"/>
                  <a:pt x="7694" y="10705"/>
                </a:cubicBezTo>
                <a:cubicBezTo>
                  <a:pt x="7625" y="10524"/>
                  <a:pt x="7327" y="10081"/>
                  <a:pt x="6728" y="10081"/>
                </a:cubicBezTo>
                <a:cubicBezTo>
                  <a:pt x="6489" y="10081"/>
                  <a:pt x="6202" y="10151"/>
                  <a:pt x="5863" y="10337"/>
                </a:cubicBezTo>
                <a:cubicBezTo>
                  <a:pt x="5361" y="10611"/>
                  <a:pt x="4821" y="10966"/>
                  <a:pt x="4427" y="11236"/>
                </a:cubicBezTo>
                <a:cubicBezTo>
                  <a:pt x="5005" y="10542"/>
                  <a:pt x="5605" y="9868"/>
                  <a:pt x="6231" y="9215"/>
                </a:cubicBezTo>
                <a:cubicBezTo>
                  <a:pt x="6515" y="9306"/>
                  <a:pt x="7166" y="9487"/>
                  <a:pt x="7983" y="9487"/>
                </a:cubicBezTo>
                <a:cubicBezTo>
                  <a:pt x="8165" y="9487"/>
                  <a:pt x="8355" y="9478"/>
                  <a:pt x="8551" y="9457"/>
                </a:cubicBezTo>
                <a:cubicBezTo>
                  <a:pt x="9693" y="9335"/>
                  <a:pt x="9964" y="8674"/>
                  <a:pt x="9807" y="8258"/>
                </a:cubicBezTo>
                <a:cubicBezTo>
                  <a:pt x="9740" y="8081"/>
                  <a:pt x="9449" y="7650"/>
                  <a:pt x="8867" y="7650"/>
                </a:cubicBezTo>
                <a:cubicBezTo>
                  <a:pt x="8635" y="7650"/>
                  <a:pt x="8356" y="7719"/>
                  <a:pt x="8027" y="7899"/>
                </a:cubicBezTo>
                <a:cubicBezTo>
                  <a:pt x="7576" y="8146"/>
                  <a:pt x="7094" y="8459"/>
                  <a:pt x="6721" y="8712"/>
                </a:cubicBezTo>
                <a:cubicBezTo>
                  <a:pt x="7260" y="8169"/>
                  <a:pt x="7814" y="7642"/>
                  <a:pt x="8384" y="7133"/>
                </a:cubicBezTo>
                <a:cubicBezTo>
                  <a:pt x="9221" y="7286"/>
                  <a:pt x="9997" y="7451"/>
                  <a:pt x="10631" y="7451"/>
                </a:cubicBezTo>
                <a:cubicBezTo>
                  <a:pt x="10946" y="7451"/>
                  <a:pt x="11225" y="7411"/>
                  <a:pt x="11459" y="7307"/>
                </a:cubicBezTo>
                <a:cubicBezTo>
                  <a:pt x="11765" y="7171"/>
                  <a:pt x="12008" y="6833"/>
                  <a:pt x="11924" y="6511"/>
                </a:cubicBezTo>
                <a:cubicBezTo>
                  <a:pt x="11865" y="6282"/>
                  <a:pt x="11658" y="6115"/>
                  <a:pt x="11432" y="6044"/>
                </a:cubicBezTo>
                <a:cubicBezTo>
                  <a:pt x="11301" y="6003"/>
                  <a:pt x="11158" y="5985"/>
                  <a:pt x="11008" y="5985"/>
                </a:cubicBezTo>
                <a:cubicBezTo>
                  <a:pt x="10309" y="5985"/>
                  <a:pt x="9452" y="6381"/>
                  <a:pt x="8872" y="6701"/>
                </a:cubicBezTo>
                <a:cubicBezTo>
                  <a:pt x="9429" y="6220"/>
                  <a:pt x="10000" y="5754"/>
                  <a:pt x="10582" y="5304"/>
                </a:cubicBezTo>
                <a:cubicBezTo>
                  <a:pt x="11428" y="5365"/>
                  <a:pt x="12266" y="5512"/>
                  <a:pt x="12945" y="5512"/>
                </a:cubicBezTo>
                <a:cubicBezTo>
                  <a:pt x="13348" y="5512"/>
                  <a:pt x="13695" y="5460"/>
                  <a:pt x="13954" y="5307"/>
                </a:cubicBezTo>
                <a:cubicBezTo>
                  <a:pt x="14254" y="5129"/>
                  <a:pt x="14463" y="4749"/>
                  <a:pt x="14336" y="4427"/>
                </a:cubicBezTo>
                <a:cubicBezTo>
                  <a:pt x="14247" y="4198"/>
                  <a:pt x="14012" y="4050"/>
                  <a:pt x="13769" y="4005"/>
                </a:cubicBezTo>
                <a:cubicBezTo>
                  <a:pt x="13681" y="3988"/>
                  <a:pt x="13588" y="3980"/>
                  <a:pt x="13492" y="3980"/>
                </a:cubicBezTo>
                <a:cubicBezTo>
                  <a:pt x="12842" y="3980"/>
                  <a:pt x="12042" y="4335"/>
                  <a:pt x="11423" y="4676"/>
                </a:cubicBezTo>
                <a:cubicBezTo>
                  <a:pt x="12294" y="4041"/>
                  <a:pt x="13191" y="3445"/>
                  <a:pt x="14114" y="2888"/>
                </a:cubicBezTo>
                <a:cubicBezTo>
                  <a:pt x="15793" y="2486"/>
                  <a:pt x="17507" y="2326"/>
                  <a:pt x="18186" y="1552"/>
                </a:cubicBezTo>
                <a:cubicBezTo>
                  <a:pt x="18488" y="1207"/>
                  <a:pt x="18593" y="649"/>
                  <a:pt x="18302" y="298"/>
                </a:cubicBezTo>
                <a:cubicBezTo>
                  <a:pt x="18076" y="89"/>
                  <a:pt x="17818" y="0"/>
                  <a:pt x="17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rot="608918" flipH="1">
            <a:off x="8487963" y="4489436"/>
            <a:ext cx="687768" cy="644455"/>
          </a:xfrm>
          <a:custGeom>
            <a:avLst/>
            <a:gdLst/>
            <a:ahLst/>
            <a:cxnLst/>
            <a:rect l="l" t="t" r="r" b="b"/>
            <a:pathLst>
              <a:path w="18594" h="17423" extrusionOk="0">
                <a:moveTo>
                  <a:pt x="17543" y="0"/>
                </a:moveTo>
                <a:cubicBezTo>
                  <a:pt x="16219" y="0"/>
                  <a:pt x="14492" y="2057"/>
                  <a:pt x="13951" y="2747"/>
                </a:cubicBezTo>
                <a:cubicBezTo>
                  <a:pt x="13143" y="3236"/>
                  <a:pt x="12353" y="3756"/>
                  <a:pt x="11579" y="4308"/>
                </a:cubicBezTo>
                <a:cubicBezTo>
                  <a:pt x="12460" y="3529"/>
                  <a:pt x="13287" y="2838"/>
                  <a:pt x="13428" y="2139"/>
                </a:cubicBezTo>
                <a:cubicBezTo>
                  <a:pt x="13504" y="1759"/>
                  <a:pt x="13344" y="1306"/>
                  <a:pt x="12982" y="1172"/>
                </a:cubicBezTo>
                <a:cubicBezTo>
                  <a:pt x="12908" y="1144"/>
                  <a:pt x="12830" y="1132"/>
                  <a:pt x="12753" y="1132"/>
                </a:cubicBezTo>
                <a:cubicBezTo>
                  <a:pt x="12559" y="1132"/>
                  <a:pt x="12363" y="1209"/>
                  <a:pt x="12206" y="1327"/>
                </a:cubicBezTo>
                <a:cubicBezTo>
                  <a:pt x="11247" y="2056"/>
                  <a:pt x="10891" y="4253"/>
                  <a:pt x="10808" y="4872"/>
                </a:cubicBezTo>
                <a:cubicBezTo>
                  <a:pt x="10657" y="4986"/>
                  <a:pt x="10507" y="5101"/>
                  <a:pt x="10357" y="5217"/>
                </a:cubicBezTo>
                <a:cubicBezTo>
                  <a:pt x="10065" y="5444"/>
                  <a:pt x="9775" y="5675"/>
                  <a:pt x="9488" y="5911"/>
                </a:cubicBezTo>
                <a:cubicBezTo>
                  <a:pt x="9757" y="5569"/>
                  <a:pt x="10060" y="5112"/>
                  <a:pt x="10290" y="4555"/>
                </a:cubicBezTo>
                <a:cubicBezTo>
                  <a:pt x="10736" y="3479"/>
                  <a:pt x="10274" y="2922"/>
                  <a:pt x="9823" y="2863"/>
                </a:cubicBezTo>
                <a:cubicBezTo>
                  <a:pt x="9799" y="2860"/>
                  <a:pt x="9771" y="2858"/>
                  <a:pt x="9739" y="2858"/>
                </a:cubicBezTo>
                <a:cubicBezTo>
                  <a:pt x="9402" y="2858"/>
                  <a:pt x="8630" y="3061"/>
                  <a:pt x="8636" y="4278"/>
                </a:cubicBezTo>
                <a:cubicBezTo>
                  <a:pt x="8644" y="5653"/>
                  <a:pt x="8739" y="6264"/>
                  <a:pt x="8792" y="6497"/>
                </a:cubicBezTo>
                <a:cubicBezTo>
                  <a:pt x="8069" y="7121"/>
                  <a:pt x="7369" y="7770"/>
                  <a:pt x="6691" y="8447"/>
                </a:cubicBezTo>
                <a:cubicBezTo>
                  <a:pt x="7402" y="7397"/>
                  <a:pt x="7928" y="6448"/>
                  <a:pt x="7865" y="5675"/>
                </a:cubicBezTo>
                <a:cubicBezTo>
                  <a:pt x="7833" y="5285"/>
                  <a:pt x="7551" y="4891"/>
                  <a:pt x="7160" y="4861"/>
                </a:cubicBezTo>
                <a:cubicBezTo>
                  <a:pt x="7144" y="4860"/>
                  <a:pt x="7127" y="4859"/>
                  <a:pt x="7111" y="4859"/>
                </a:cubicBezTo>
                <a:cubicBezTo>
                  <a:pt x="6853" y="4859"/>
                  <a:pt x="6607" y="5018"/>
                  <a:pt x="6450" y="5226"/>
                </a:cubicBezTo>
                <a:cubicBezTo>
                  <a:pt x="5720" y="6198"/>
                  <a:pt x="6076" y="8347"/>
                  <a:pt x="6194" y="8952"/>
                </a:cubicBezTo>
                <a:cubicBezTo>
                  <a:pt x="5874" y="9285"/>
                  <a:pt x="5558" y="9623"/>
                  <a:pt x="5249" y="9967"/>
                </a:cubicBezTo>
                <a:cubicBezTo>
                  <a:pt x="4980" y="10266"/>
                  <a:pt x="4715" y="10570"/>
                  <a:pt x="4455" y="10877"/>
                </a:cubicBezTo>
                <a:cubicBezTo>
                  <a:pt x="4890" y="10122"/>
                  <a:pt x="5478" y="8976"/>
                  <a:pt x="5427" y="8369"/>
                </a:cubicBezTo>
                <a:cubicBezTo>
                  <a:pt x="5394" y="7971"/>
                  <a:pt x="5106" y="7568"/>
                  <a:pt x="4708" y="7538"/>
                </a:cubicBezTo>
                <a:cubicBezTo>
                  <a:pt x="4691" y="7537"/>
                  <a:pt x="4675" y="7536"/>
                  <a:pt x="4659" y="7536"/>
                </a:cubicBezTo>
                <a:cubicBezTo>
                  <a:pt x="4394" y="7536"/>
                  <a:pt x="4143" y="7698"/>
                  <a:pt x="3983" y="7911"/>
                </a:cubicBezTo>
                <a:cubicBezTo>
                  <a:pt x="3234" y="8909"/>
                  <a:pt x="3791" y="10925"/>
                  <a:pt x="3963" y="11473"/>
                </a:cubicBezTo>
                <a:cubicBezTo>
                  <a:pt x="3368" y="12205"/>
                  <a:pt x="2802" y="12958"/>
                  <a:pt x="2263" y="13730"/>
                </a:cubicBezTo>
                <a:cubicBezTo>
                  <a:pt x="2681" y="12763"/>
                  <a:pt x="3260" y="11239"/>
                  <a:pt x="3109" y="10497"/>
                </a:cubicBezTo>
                <a:cubicBezTo>
                  <a:pt x="3014" y="10035"/>
                  <a:pt x="2626" y="9600"/>
                  <a:pt x="2156" y="9600"/>
                </a:cubicBezTo>
                <a:cubicBezTo>
                  <a:pt x="2146" y="9600"/>
                  <a:pt x="2136" y="9600"/>
                  <a:pt x="2125" y="9601"/>
                </a:cubicBezTo>
                <a:cubicBezTo>
                  <a:pt x="1783" y="9615"/>
                  <a:pt x="1479" y="9856"/>
                  <a:pt x="1308" y="10153"/>
                </a:cubicBezTo>
                <a:cubicBezTo>
                  <a:pt x="552" y="11454"/>
                  <a:pt x="1500" y="13785"/>
                  <a:pt x="1789" y="14427"/>
                </a:cubicBezTo>
                <a:cubicBezTo>
                  <a:pt x="1543" y="14796"/>
                  <a:pt x="1303" y="15169"/>
                  <a:pt x="1072" y="15546"/>
                </a:cubicBezTo>
                <a:cubicBezTo>
                  <a:pt x="697" y="16153"/>
                  <a:pt x="340" y="16770"/>
                  <a:pt x="0" y="17396"/>
                </a:cubicBezTo>
                <a:lnTo>
                  <a:pt x="4" y="17396"/>
                </a:lnTo>
                <a:cubicBezTo>
                  <a:pt x="77" y="17399"/>
                  <a:pt x="149" y="17408"/>
                  <a:pt x="220" y="17422"/>
                </a:cubicBezTo>
                <a:cubicBezTo>
                  <a:pt x="750" y="16450"/>
                  <a:pt x="1322" y="15502"/>
                  <a:pt x="1937" y="14577"/>
                </a:cubicBezTo>
                <a:cubicBezTo>
                  <a:pt x="2141" y="14609"/>
                  <a:pt x="2495" y="14654"/>
                  <a:pt x="2940" y="14654"/>
                </a:cubicBezTo>
                <a:cubicBezTo>
                  <a:pt x="3388" y="14654"/>
                  <a:pt x="3929" y="14609"/>
                  <a:pt x="4504" y="14459"/>
                </a:cubicBezTo>
                <a:cubicBezTo>
                  <a:pt x="5735" y="14139"/>
                  <a:pt x="5922" y="13372"/>
                  <a:pt x="5681" y="12942"/>
                </a:cubicBezTo>
                <a:cubicBezTo>
                  <a:pt x="5588" y="12778"/>
                  <a:pt x="5264" y="12418"/>
                  <a:pt x="4734" y="12418"/>
                </a:cubicBezTo>
                <a:cubicBezTo>
                  <a:pt x="4441" y="12418"/>
                  <a:pt x="4086" y="12528"/>
                  <a:pt x="3673" y="12842"/>
                </a:cubicBezTo>
                <a:cubicBezTo>
                  <a:pt x="3208" y="13194"/>
                  <a:pt x="2719" y="13627"/>
                  <a:pt x="2350" y="13969"/>
                </a:cubicBezTo>
                <a:cubicBezTo>
                  <a:pt x="2887" y="13193"/>
                  <a:pt x="3453" y="12436"/>
                  <a:pt x="4047" y="11700"/>
                </a:cubicBezTo>
                <a:cubicBezTo>
                  <a:pt x="4354" y="11797"/>
                  <a:pt x="5007" y="11970"/>
                  <a:pt x="5818" y="11970"/>
                </a:cubicBezTo>
                <a:cubicBezTo>
                  <a:pt x="6006" y="11970"/>
                  <a:pt x="6201" y="11961"/>
                  <a:pt x="6403" y="11939"/>
                </a:cubicBezTo>
                <a:cubicBezTo>
                  <a:pt x="7578" y="11814"/>
                  <a:pt x="7857" y="11135"/>
                  <a:pt x="7694" y="10705"/>
                </a:cubicBezTo>
                <a:cubicBezTo>
                  <a:pt x="7625" y="10524"/>
                  <a:pt x="7327" y="10081"/>
                  <a:pt x="6728" y="10081"/>
                </a:cubicBezTo>
                <a:cubicBezTo>
                  <a:pt x="6489" y="10081"/>
                  <a:pt x="6202" y="10151"/>
                  <a:pt x="5863" y="10337"/>
                </a:cubicBezTo>
                <a:cubicBezTo>
                  <a:pt x="5361" y="10611"/>
                  <a:pt x="4821" y="10966"/>
                  <a:pt x="4427" y="11236"/>
                </a:cubicBezTo>
                <a:cubicBezTo>
                  <a:pt x="5005" y="10542"/>
                  <a:pt x="5605" y="9868"/>
                  <a:pt x="6231" y="9215"/>
                </a:cubicBezTo>
                <a:cubicBezTo>
                  <a:pt x="6515" y="9306"/>
                  <a:pt x="7166" y="9487"/>
                  <a:pt x="7983" y="9487"/>
                </a:cubicBezTo>
                <a:cubicBezTo>
                  <a:pt x="8165" y="9487"/>
                  <a:pt x="8355" y="9478"/>
                  <a:pt x="8551" y="9457"/>
                </a:cubicBezTo>
                <a:cubicBezTo>
                  <a:pt x="9693" y="9335"/>
                  <a:pt x="9964" y="8674"/>
                  <a:pt x="9807" y="8258"/>
                </a:cubicBezTo>
                <a:cubicBezTo>
                  <a:pt x="9740" y="8081"/>
                  <a:pt x="9449" y="7650"/>
                  <a:pt x="8867" y="7650"/>
                </a:cubicBezTo>
                <a:cubicBezTo>
                  <a:pt x="8635" y="7650"/>
                  <a:pt x="8356" y="7719"/>
                  <a:pt x="8027" y="7899"/>
                </a:cubicBezTo>
                <a:cubicBezTo>
                  <a:pt x="7576" y="8146"/>
                  <a:pt x="7094" y="8459"/>
                  <a:pt x="6721" y="8712"/>
                </a:cubicBezTo>
                <a:cubicBezTo>
                  <a:pt x="7260" y="8169"/>
                  <a:pt x="7814" y="7642"/>
                  <a:pt x="8384" y="7133"/>
                </a:cubicBezTo>
                <a:cubicBezTo>
                  <a:pt x="9221" y="7286"/>
                  <a:pt x="9997" y="7451"/>
                  <a:pt x="10631" y="7451"/>
                </a:cubicBezTo>
                <a:cubicBezTo>
                  <a:pt x="10946" y="7451"/>
                  <a:pt x="11225" y="7411"/>
                  <a:pt x="11459" y="7307"/>
                </a:cubicBezTo>
                <a:cubicBezTo>
                  <a:pt x="11765" y="7171"/>
                  <a:pt x="12008" y="6833"/>
                  <a:pt x="11924" y="6511"/>
                </a:cubicBezTo>
                <a:cubicBezTo>
                  <a:pt x="11865" y="6282"/>
                  <a:pt x="11658" y="6115"/>
                  <a:pt x="11432" y="6044"/>
                </a:cubicBezTo>
                <a:cubicBezTo>
                  <a:pt x="11301" y="6003"/>
                  <a:pt x="11158" y="5985"/>
                  <a:pt x="11008" y="5985"/>
                </a:cubicBezTo>
                <a:cubicBezTo>
                  <a:pt x="10309" y="5985"/>
                  <a:pt x="9452" y="6381"/>
                  <a:pt x="8872" y="6701"/>
                </a:cubicBezTo>
                <a:cubicBezTo>
                  <a:pt x="9429" y="6220"/>
                  <a:pt x="10000" y="5754"/>
                  <a:pt x="10582" y="5304"/>
                </a:cubicBezTo>
                <a:cubicBezTo>
                  <a:pt x="11428" y="5365"/>
                  <a:pt x="12266" y="5512"/>
                  <a:pt x="12945" y="5512"/>
                </a:cubicBezTo>
                <a:cubicBezTo>
                  <a:pt x="13348" y="5512"/>
                  <a:pt x="13695" y="5460"/>
                  <a:pt x="13954" y="5307"/>
                </a:cubicBezTo>
                <a:cubicBezTo>
                  <a:pt x="14254" y="5129"/>
                  <a:pt x="14463" y="4749"/>
                  <a:pt x="14336" y="4427"/>
                </a:cubicBezTo>
                <a:cubicBezTo>
                  <a:pt x="14247" y="4198"/>
                  <a:pt x="14012" y="4050"/>
                  <a:pt x="13769" y="4005"/>
                </a:cubicBezTo>
                <a:cubicBezTo>
                  <a:pt x="13681" y="3988"/>
                  <a:pt x="13588" y="3980"/>
                  <a:pt x="13492" y="3980"/>
                </a:cubicBezTo>
                <a:cubicBezTo>
                  <a:pt x="12842" y="3980"/>
                  <a:pt x="12042" y="4335"/>
                  <a:pt x="11423" y="4676"/>
                </a:cubicBezTo>
                <a:cubicBezTo>
                  <a:pt x="12294" y="4041"/>
                  <a:pt x="13191" y="3445"/>
                  <a:pt x="14114" y="2888"/>
                </a:cubicBezTo>
                <a:cubicBezTo>
                  <a:pt x="15793" y="2486"/>
                  <a:pt x="17507" y="2326"/>
                  <a:pt x="18186" y="1552"/>
                </a:cubicBezTo>
                <a:cubicBezTo>
                  <a:pt x="18488" y="1207"/>
                  <a:pt x="18593" y="649"/>
                  <a:pt x="18302" y="298"/>
                </a:cubicBezTo>
                <a:cubicBezTo>
                  <a:pt x="18076" y="89"/>
                  <a:pt x="17818" y="0"/>
                  <a:pt x="17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8"/>
          <p:cNvGrpSpPr/>
          <p:nvPr/>
        </p:nvGrpSpPr>
        <p:grpSpPr>
          <a:xfrm rot="10800000" flipH="1">
            <a:off x="327" y="97292"/>
            <a:ext cx="886675" cy="538121"/>
            <a:chOff x="2957600" y="592900"/>
            <a:chExt cx="553100" cy="335675"/>
          </a:xfrm>
        </p:grpSpPr>
        <p:sp>
          <p:nvSpPr>
            <p:cNvPr id="209" name="Google Shape;209;p8"/>
            <p:cNvSpPr/>
            <p:nvPr/>
          </p:nvSpPr>
          <p:spPr>
            <a:xfrm>
              <a:off x="2957600" y="592900"/>
              <a:ext cx="553100" cy="335675"/>
            </a:xfrm>
            <a:custGeom>
              <a:avLst/>
              <a:gdLst/>
              <a:ahLst/>
              <a:cxnLst/>
              <a:rect l="l" t="t" r="r" b="b"/>
              <a:pathLst>
                <a:path w="22124" h="13427" extrusionOk="0">
                  <a:moveTo>
                    <a:pt x="20245" y="0"/>
                  </a:moveTo>
                  <a:cubicBezTo>
                    <a:pt x="19052" y="0"/>
                    <a:pt x="17059" y="921"/>
                    <a:pt x="15152" y="2640"/>
                  </a:cubicBezTo>
                  <a:cubicBezTo>
                    <a:pt x="15518" y="2151"/>
                    <a:pt x="15090" y="1326"/>
                    <a:pt x="14181" y="1326"/>
                  </a:cubicBezTo>
                  <a:cubicBezTo>
                    <a:pt x="14104" y="1326"/>
                    <a:pt x="14025" y="1332"/>
                    <a:pt x="13941" y="1344"/>
                  </a:cubicBezTo>
                  <a:cubicBezTo>
                    <a:pt x="13009" y="1483"/>
                    <a:pt x="11220" y="2751"/>
                    <a:pt x="10050" y="4409"/>
                  </a:cubicBezTo>
                  <a:cubicBezTo>
                    <a:pt x="10153" y="3911"/>
                    <a:pt x="9833" y="3133"/>
                    <a:pt x="8985" y="3133"/>
                  </a:cubicBezTo>
                  <a:cubicBezTo>
                    <a:pt x="8889" y="3133"/>
                    <a:pt x="8786" y="3143"/>
                    <a:pt x="8677" y="3164"/>
                  </a:cubicBezTo>
                  <a:cubicBezTo>
                    <a:pt x="7561" y="3383"/>
                    <a:pt x="6103" y="5112"/>
                    <a:pt x="5240" y="6203"/>
                  </a:cubicBezTo>
                  <a:cubicBezTo>
                    <a:pt x="5305" y="5935"/>
                    <a:pt x="5275" y="5619"/>
                    <a:pt x="5139" y="5434"/>
                  </a:cubicBezTo>
                  <a:cubicBezTo>
                    <a:pt x="4944" y="5170"/>
                    <a:pt x="4685" y="5046"/>
                    <a:pt x="4385" y="5046"/>
                  </a:cubicBezTo>
                  <a:cubicBezTo>
                    <a:pt x="2813" y="5046"/>
                    <a:pt x="144" y="8476"/>
                    <a:pt x="0" y="13155"/>
                  </a:cubicBezTo>
                  <a:cubicBezTo>
                    <a:pt x="713" y="13228"/>
                    <a:pt x="2151" y="13427"/>
                    <a:pt x="3476" y="13427"/>
                  </a:cubicBezTo>
                  <a:cubicBezTo>
                    <a:pt x="4937" y="13427"/>
                    <a:pt x="6259" y="13186"/>
                    <a:pt x="6321" y="12272"/>
                  </a:cubicBezTo>
                  <a:cubicBezTo>
                    <a:pt x="6354" y="11776"/>
                    <a:pt x="6054" y="11501"/>
                    <a:pt x="5681" y="11345"/>
                  </a:cubicBezTo>
                  <a:lnTo>
                    <a:pt x="5681" y="11345"/>
                  </a:lnTo>
                  <a:cubicBezTo>
                    <a:pt x="6574" y="11495"/>
                    <a:pt x="7661" y="11629"/>
                    <a:pt x="8637" y="11629"/>
                  </a:cubicBezTo>
                  <a:cubicBezTo>
                    <a:pt x="10027" y="11629"/>
                    <a:pt x="11190" y="11357"/>
                    <a:pt x="11248" y="10470"/>
                  </a:cubicBezTo>
                  <a:cubicBezTo>
                    <a:pt x="11292" y="9809"/>
                    <a:pt x="10677" y="9465"/>
                    <a:pt x="9975" y="9320"/>
                  </a:cubicBezTo>
                  <a:lnTo>
                    <a:pt x="9975" y="9320"/>
                  </a:lnTo>
                  <a:cubicBezTo>
                    <a:pt x="10600" y="9389"/>
                    <a:pt x="11337" y="9444"/>
                    <a:pt x="12079" y="9444"/>
                  </a:cubicBezTo>
                  <a:cubicBezTo>
                    <a:pt x="13488" y="9444"/>
                    <a:pt x="14915" y="9244"/>
                    <a:pt x="15630" y="8552"/>
                  </a:cubicBezTo>
                  <a:cubicBezTo>
                    <a:pt x="16258" y="7943"/>
                    <a:pt x="16010" y="7239"/>
                    <a:pt x="15590" y="6953"/>
                  </a:cubicBezTo>
                  <a:lnTo>
                    <a:pt x="15590" y="6953"/>
                  </a:lnTo>
                  <a:cubicBezTo>
                    <a:pt x="15862" y="7005"/>
                    <a:pt x="16120" y="7029"/>
                    <a:pt x="16360" y="7029"/>
                  </a:cubicBezTo>
                  <a:cubicBezTo>
                    <a:pt x="17538" y="7029"/>
                    <a:pt x="18297" y="6453"/>
                    <a:pt x="18264" y="5801"/>
                  </a:cubicBezTo>
                  <a:cubicBezTo>
                    <a:pt x="18231" y="5119"/>
                    <a:pt x="17403" y="4685"/>
                    <a:pt x="16548" y="4685"/>
                  </a:cubicBezTo>
                  <a:cubicBezTo>
                    <a:pt x="16469" y="4685"/>
                    <a:pt x="16389" y="4688"/>
                    <a:pt x="16310" y="4696"/>
                  </a:cubicBezTo>
                  <a:cubicBezTo>
                    <a:pt x="19483" y="4308"/>
                    <a:pt x="22123" y="1382"/>
                    <a:pt x="21132" y="304"/>
                  </a:cubicBezTo>
                  <a:cubicBezTo>
                    <a:pt x="20944" y="100"/>
                    <a:pt x="20638" y="0"/>
                    <a:pt x="20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2977125" y="626675"/>
              <a:ext cx="479350" cy="265700"/>
            </a:xfrm>
            <a:custGeom>
              <a:avLst/>
              <a:gdLst/>
              <a:ahLst/>
              <a:cxnLst/>
              <a:rect l="l" t="t" r="r" b="b"/>
              <a:pathLst>
                <a:path w="19174" h="10628" extrusionOk="0">
                  <a:moveTo>
                    <a:pt x="19078" y="0"/>
                  </a:moveTo>
                  <a:cubicBezTo>
                    <a:pt x="19063" y="0"/>
                    <a:pt x="19048" y="4"/>
                    <a:pt x="19034" y="13"/>
                  </a:cubicBezTo>
                  <a:cubicBezTo>
                    <a:pt x="15270" y="2538"/>
                    <a:pt x="12221" y="3807"/>
                    <a:pt x="9529" y="4927"/>
                  </a:cubicBezTo>
                  <a:cubicBezTo>
                    <a:pt x="6235" y="6297"/>
                    <a:pt x="3389" y="7481"/>
                    <a:pt x="58" y="10480"/>
                  </a:cubicBezTo>
                  <a:cubicBezTo>
                    <a:pt x="1" y="10532"/>
                    <a:pt x="37" y="10627"/>
                    <a:pt x="115" y="10627"/>
                  </a:cubicBezTo>
                  <a:cubicBezTo>
                    <a:pt x="135" y="10627"/>
                    <a:pt x="155" y="10619"/>
                    <a:pt x="171" y="10605"/>
                  </a:cubicBezTo>
                  <a:cubicBezTo>
                    <a:pt x="3480" y="7626"/>
                    <a:pt x="6313" y="6447"/>
                    <a:pt x="9594" y="5082"/>
                  </a:cubicBezTo>
                  <a:cubicBezTo>
                    <a:pt x="12292" y="3959"/>
                    <a:pt x="15351" y="2687"/>
                    <a:pt x="19127" y="154"/>
                  </a:cubicBezTo>
                  <a:cubicBezTo>
                    <a:pt x="19164" y="127"/>
                    <a:pt x="19174" y="75"/>
                    <a:pt x="19149" y="38"/>
                  </a:cubicBezTo>
                  <a:cubicBezTo>
                    <a:pt x="19132" y="13"/>
                    <a:pt x="19105" y="0"/>
                    <a:pt x="19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3249700" y="649225"/>
              <a:ext cx="58825" cy="58675"/>
            </a:xfrm>
            <a:custGeom>
              <a:avLst/>
              <a:gdLst/>
              <a:ahLst/>
              <a:cxnLst/>
              <a:rect l="l" t="t" r="r" b="b"/>
              <a:pathLst>
                <a:path w="2353" h="2347" extrusionOk="0">
                  <a:moveTo>
                    <a:pt x="2259" y="1"/>
                  </a:moveTo>
                  <a:cubicBezTo>
                    <a:pt x="2237" y="1"/>
                    <a:pt x="2214" y="10"/>
                    <a:pt x="2197" y="28"/>
                  </a:cubicBezTo>
                  <a:lnTo>
                    <a:pt x="54" y="2203"/>
                  </a:lnTo>
                  <a:cubicBezTo>
                    <a:pt x="1" y="2257"/>
                    <a:pt x="39" y="2347"/>
                    <a:pt x="114" y="2347"/>
                  </a:cubicBezTo>
                  <a:cubicBezTo>
                    <a:pt x="136" y="2347"/>
                    <a:pt x="158" y="2337"/>
                    <a:pt x="174" y="2322"/>
                  </a:cubicBezTo>
                  <a:lnTo>
                    <a:pt x="2318" y="146"/>
                  </a:lnTo>
                  <a:cubicBezTo>
                    <a:pt x="2352" y="114"/>
                    <a:pt x="2353" y="59"/>
                    <a:pt x="2319" y="25"/>
                  </a:cubicBezTo>
                  <a:cubicBezTo>
                    <a:pt x="2302" y="9"/>
                    <a:pt x="2281" y="1"/>
                    <a:pt x="2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3125700" y="699475"/>
              <a:ext cx="55050" cy="58350"/>
            </a:xfrm>
            <a:custGeom>
              <a:avLst/>
              <a:gdLst/>
              <a:ahLst/>
              <a:cxnLst/>
              <a:rect l="l" t="t" r="r" b="b"/>
              <a:pathLst>
                <a:path w="2202" h="2334" extrusionOk="0">
                  <a:moveTo>
                    <a:pt x="2081" y="0"/>
                  </a:moveTo>
                  <a:cubicBezTo>
                    <a:pt x="2063" y="0"/>
                    <a:pt x="2043" y="7"/>
                    <a:pt x="2025" y="23"/>
                  </a:cubicBezTo>
                  <a:cubicBezTo>
                    <a:pt x="1310" y="696"/>
                    <a:pt x="648" y="1423"/>
                    <a:pt x="43" y="2198"/>
                  </a:cubicBezTo>
                  <a:cubicBezTo>
                    <a:pt x="1" y="2253"/>
                    <a:pt x="40" y="2334"/>
                    <a:pt x="110" y="2334"/>
                  </a:cubicBezTo>
                  <a:cubicBezTo>
                    <a:pt x="136" y="2334"/>
                    <a:pt x="160" y="2322"/>
                    <a:pt x="177" y="2301"/>
                  </a:cubicBezTo>
                  <a:cubicBezTo>
                    <a:pt x="775" y="1533"/>
                    <a:pt x="1431" y="813"/>
                    <a:pt x="2140" y="146"/>
                  </a:cubicBezTo>
                  <a:cubicBezTo>
                    <a:pt x="2201" y="86"/>
                    <a:pt x="2147" y="0"/>
                    <a:pt x="2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3016475" y="753725"/>
              <a:ext cx="40775" cy="84575"/>
            </a:xfrm>
            <a:custGeom>
              <a:avLst/>
              <a:gdLst/>
              <a:ahLst/>
              <a:cxnLst/>
              <a:rect l="l" t="t" r="r" b="b"/>
              <a:pathLst>
                <a:path w="1631" h="3383" extrusionOk="0">
                  <a:moveTo>
                    <a:pt x="1514" y="1"/>
                  </a:moveTo>
                  <a:cubicBezTo>
                    <a:pt x="1492" y="1"/>
                    <a:pt x="1469" y="10"/>
                    <a:pt x="1450" y="33"/>
                  </a:cubicBezTo>
                  <a:cubicBezTo>
                    <a:pt x="723" y="990"/>
                    <a:pt x="229" y="2102"/>
                    <a:pt x="9" y="3283"/>
                  </a:cubicBezTo>
                  <a:cubicBezTo>
                    <a:pt x="0" y="3329"/>
                    <a:pt x="30" y="3372"/>
                    <a:pt x="76" y="3382"/>
                  </a:cubicBezTo>
                  <a:cubicBezTo>
                    <a:pt x="81" y="3382"/>
                    <a:pt x="86" y="3383"/>
                    <a:pt x="91" y="3383"/>
                  </a:cubicBezTo>
                  <a:cubicBezTo>
                    <a:pt x="132" y="3383"/>
                    <a:pt x="166" y="3353"/>
                    <a:pt x="173" y="3313"/>
                  </a:cubicBezTo>
                  <a:cubicBezTo>
                    <a:pt x="389" y="2158"/>
                    <a:pt x="873" y="1070"/>
                    <a:pt x="1584" y="135"/>
                  </a:cubicBezTo>
                  <a:cubicBezTo>
                    <a:pt x="1630" y="70"/>
                    <a:pt x="1574" y="1"/>
                    <a:pt x="15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3302500" y="732575"/>
              <a:ext cx="77300" cy="8425"/>
            </a:xfrm>
            <a:custGeom>
              <a:avLst/>
              <a:gdLst/>
              <a:ahLst/>
              <a:cxnLst/>
              <a:rect l="l" t="t" r="r" b="b"/>
              <a:pathLst>
                <a:path w="3092" h="337" extrusionOk="0">
                  <a:moveTo>
                    <a:pt x="87" y="0"/>
                  </a:moveTo>
                  <a:cubicBezTo>
                    <a:pt x="43" y="0"/>
                    <a:pt x="6" y="35"/>
                    <a:pt x="4" y="80"/>
                  </a:cubicBezTo>
                  <a:cubicBezTo>
                    <a:pt x="1" y="126"/>
                    <a:pt x="37" y="166"/>
                    <a:pt x="82" y="169"/>
                  </a:cubicBezTo>
                  <a:lnTo>
                    <a:pt x="3007" y="337"/>
                  </a:lnTo>
                  <a:lnTo>
                    <a:pt x="3008" y="337"/>
                  </a:lnTo>
                  <a:cubicBezTo>
                    <a:pt x="3052" y="336"/>
                    <a:pt x="3088" y="299"/>
                    <a:pt x="3089" y="255"/>
                  </a:cubicBezTo>
                  <a:cubicBezTo>
                    <a:pt x="3091" y="210"/>
                    <a:pt x="3056" y="172"/>
                    <a:pt x="3012" y="169"/>
                  </a:cubicBezTo>
                  <a:lnTo>
                    <a:pt x="93" y="0"/>
                  </a:lnTo>
                  <a:cubicBezTo>
                    <a:pt x="91" y="0"/>
                    <a:pt x="8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3214975" y="780800"/>
              <a:ext cx="102650" cy="8050"/>
            </a:xfrm>
            <a:custGeom>
              <a:avLst/>
              <a:gdLst/>
              <a:ahLst/>
              <a:cxnLst/>
              <a:rect l="l" t="t" r="r" b="b"/>
              <a:pathLst>
                <a:path w="4106" h="322" extrusionOk="0">
                  <a:moveTo>
                    <a:pt x="87" y="1"/>
                  </a:moveTo>
                  <a:cubicBezTo>
                    <a:pt x="41" y="1"/>
                    <a:pt x="4" y="37"/>
                    <a:pt x="3" y="81"/>
                  </a:cubicBezTo>
                  <a:cubicBezTo>
                    <a:pt x="1" y="127"/>
                    <a:pt x="35" y="165"/>
                    <a:pt x="80" y="169"/>
                  </a:cubicBezTo>
                  <a:lnTo>
                    <a:pt x="4023" y="322"/>
                  </a:lnTo>
                  <a:cubicBezTo>
                    <a:pt x="4068" y="320"/>
                    <a:pt x="4104" y="283"/>
                    <a:pt x="4104" y="239"/>
                  </a:cubicBezTo>
                  <a:cubicBezTo>
                    <a:pt x="4105" y="194"/>
                    <a:pt x="4071" y="156"/>
                    <a:pt x="4026" y="153"/>
                  </a:cubicBezTo>
                  <a:lnTo>
                    <a:pt x="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3122850" y="830325"/>
              <a:ext cx="78800" cy="23975"/>
            </a:xfrm>
            <a:custGeom>
              <a:avLst/>
              <a:gdLst/>
              <a:ahLst/>
              <a:cxnLst/>
              <a:rect l="l" t="t" r="r" b="b"/>
              <a:pathLst>
                <a:path w="3152" h="959" extrusionOk="0">
                  <a:moveTo>
                    <a:pt x="95" y="0"/>
                  </a:moveTo>
                  <a:cubicBezTo>
                    <a:pt x="59" y="0"/>
                    <a:pt x="25" y="24"/>
                    <a:pt x="14" y="60"/>
                  </a:cubicBezTo>
                  <a:cubicBezTo>
                    <a:pt x="1" y="103"/>
                    <a:pt x="24" y="149"/>
                    <a:pt x="67" y="165"/>
                  </a:cubicBezTo>
                  <a:cubicBezTo>
                    <a:pt x="1037" y="465"/>
                    <a:pt x="2029" y="731"/>
                    <a:pt x="3017" y="956"/>
                  </a:cubicBezTo>
                  <a:cubicBezTo>
                    <a:pt x="3023" y="957"/>
                    <a:pt x="3029" y="958"/>
                    <a:pt x="3036" y="958"/>
                  </a:cubicBezTo>
                  <a:cubicBezTo>
                    <a:pt x="3135" y="957"/>
                    <a:pt x="3152" y="815"/>
                    <a:pt x="3054" y="792"/>
                  </a:cubicBezTo>
                  <a:cubicBezTo>
                    <a:pt x="2071" y="568"/>
                    <a:pt x="1082" y="302"/>
                    <a:pt x="117" y="3"/>
                  </a:cubicBezTo>
                  <a:cubicBezTo>
                    <a:pt x="109" y="1"/>
                    <a:pt x="102"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3019275" y="881350"/>
              <a:ext cx="60650" cy="20625"/>
            </a:xfrm>
            <a:custGeom>
              <a:avLst/>
              <a:gdLst/>
              <a:ahLst/>
              <a:cxnLst/>
              <a:rect l="l" t="t" r="r" b="b"/>
              <a:pathLst>
                <a:path w="2426" h="825" extrusionOk="0">
                  <a:moveTo>
                    <a:pt x="91" y="0"/>
                  </a:moveTo>
                  <a:cubicBezTo>
                    <a:pt x="52" y="0"/>
                    <a:pt x="16" y="28"/>
                    <a:pt x="8" y="69"/>
                  </a:cubicBezTo>
                  <a:cubicBezTo>
                    <a:pt x="0" y="116"/>
                    <a:pt x="31" y="161"/>
                    <a:pt x="79" y="168"/>
                  </a:cubicBezTo>
                  <a:cubicBezTo>
                    <a:pt x="830" y="313"/>
                    <a:pt x="1567" y="530"/>
                    <a:pt x="2277" y="818"/>
                  </a:cubicBezTo>
                  <a:cubicBezTo>
                    <a:pt x="2287" y="822"/>
                    <a:pt x="2298" y="824"/>
                    <a:pt x="2308" y="824"/>
                  </a:cubicBezTo>
                  <a:cubicBezTo>
                    <a:pt x="2401" y="824"/>
                    <a:pt x="2425" y="697"/>
                    <a:pt x="2340" y="662"/>
                  </a:cubicBezTo>
                  <a:cubicBezTo>
                    <a:pt x="1620" y="371"/>
                    <a:pt x="873" y="149"/>
                    <a:pt x="110" y="2"/>
                  </a:cubicBezTo>
                  <a:cubicBezTo>
                    <a:pt x="104" y="1"/>
                    <a:pt x="97"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8"/>
          <p:cNvGrpSpPr/>
          <p:nvPr/>
        </p:nvGrpSpPr>
        <p:grpSpPr>
          <a:xfrm flipH="1">
            <a:off x="8014422" y="4552022"/>
            <a:ext cx="1098788" cy="666886"/>
            <a:chOff x="2957600" y="592900"/>
            <a:chExt cx="553100" cy="335675"/>
          </a:xfrm>
        </p:grpSpPr>
        <p:sp>
          <p:nvSpPr>
            <p:cNvPr id="219" name="Google Shape;219;p8"/>
            <p:cNvSpPr/>
            <p:nvPr/>
          </p:nvSpPr>
          <p:spPr>
            <a:xfrm>
              <a:off x="2957600" y="592900"/>
              <a:ext cx="553100" cy="335675"/>
            </a:xfrm>
            <a:custGeom>
              <a:avLst/>
              <a:gdLst/>
              <a:ahLst/>
              <a:cxnLst/>
              <a:rect l="l" t="t" r="r" b="b"/>
              <a:pathLst>
                <a:path w="22124" h="13427" extrusionOk="0">
                  <a:moveTo>
                    <a:pt x="20245" y="0"/>
                  </a:moveTo>
                  <a:cubicBezTo>
                    <a:pt x="19052" y="0"/>
                    <a:pt x="17059" y="921"/>
                    <a:pt x="15152" y="2640"/>
                  </a:cubicBezTo>
                  <a:cubicBezTo>
                    <a:pt x="15518" y="2151"/>
                    <a:pt x="15090" y="1326"/>
                    <a:pt x="14181" y="1326"/>
                  </a:cubicBezTo>
                  <a:cubicBezTo>
                    <a:pt x="14104" y="1326"/>
                    <a:pt x="14025" y="1332"/>
                    <a:pt x="13941" y="1344"/>
                  </a:cubicBezTo>
                  <a:cubicBezTo>
                    <a:pt x="13009" y="1483"/>
                    <a:pt x="11220" y="2751"/>
                    <a:pt x="10050" y="4409"/>
                  </a:cubicBezTo>
                  <a:cubicBezTo>
                    <a:pt x="10153" y="3911"/>
                    <a:pt x="9833" y="3133"/>
                    <a:pt x="8985" y="3133"/>
                  </a:cubicBezTo>
                  <a:cubicBezTo>
                    <a:pt x="8889" y="3133"/>
                    <a:pt x="8786" y="3143"/>
                    <a:pt x="8677" y="3164"/>
                  </a:cubicBezTo>
                  <a:cubicBezTo>
                    <a:pt x="7561" y="3383"/>
                    <a:pt x="6103" y="5112"/>
                    <a:pt x="5240" y="6203"/>
                  </a:cubicBezTo>
                  <a:cubicBezTo>
                    <a:pt x="5305" y="5935"/>
                    <a:pt x="5275" y="5619"/>
                    <a:pt x="5139" y="5434"/>
                  </a:cubicBezTo>
                  <a:cubicBezTo>
                    <a:pt x="4944" y="5170"/>
                    <a:pt x="4685" y="5046"/>
                    <a:pt x="4385" y="5046"/>
                  </a:cubicBezTo>
                  <a:cubicBezTo>
                    <a:pt x="2813" y="5046"/>
                    <a:pt x="144" y="8476"/>
                    <a:pt x="0" y="13155"/>
                  </a:cubicBezTo>
                  <a:cubicBezTo>
                    <a:pt x="713" y="13228"/>
                    <a:pt x="2151" y="13427"/>
                    <a:pt x="3476" y="13427"/>
                  </a:cubicBezTo>
                  <a:cubicBezTo>
                    <a:pt x="4937" y="13427"/>
                    <a:pt x="6259" y="13186"/>
                    <a:pt x="6321" y="12272"/>
                  </a:cubicBezTo>
                  <a:cubicBezTo>
                    <a:pt x="6354" y="11776"/>
                    <a:pt x="6054" y="11501"/>
                    <a:pt x="5681" y="11345"/>
                  </a:cubicBezTo>
                  <a:lnTo>
                    <a:pt x="5681" y="11345"/>
                  </a:lnTo>
                  <a:cubicBezTo>
                    <a:pt x="6574" y="11495"/>
                    <a:pt x="7661" y="11629"/>
                    <a:pt x="8637" y="11629"/>
                  </a:cubicBezTo>
                  <a:cubicBezTo>
                    <a:pt x="10027" y="11629"/>
                    <a:pt x="11190" y="11357"/>
                    <a:pt x="11248" y="10470"/>
                  </a:cubicBezTo>
                  <a:cubicBezTo>
                    <a:pt x="11292" y="9809"/>
                    <a:pt x="10677" y="9465"/>
                    <a:pt x="9975" y="9320"/>
                  </a:cubicBezTo>
                  <a:lnTo>
                    <a:pt x="9975" y="9320"/>
                  </a:lnTo>
                  <a:cubicBezTo>
                    <a:pt x="10600" y="9389"/>
                    <a:pt x="11337" y="9444"/>
                    <a:pt x="12079" y="9444"/>
                  </a:cubicBezTo>
                  <a:cubicBezTo>
                    <a:pt x="13488" y="9444"/>
                    <a:pt x="14915" y="9244"/>
                    <a:pt x="15630" y="8552"/>
                  </a:cubicBezTo>
                  <a:cubicBezTo>
                    <a:pt x="16258" y="7943"/>
                    <a:pt x="16010" y="7239"/>
                    <a:pt x="15590" y="6953"/>
                  </a:cubicBezTo>
                  <a:lnTo>
                    <a:pt x="15590" y="6953"/>
                  </a:lnTo>
                  <a:cubicBezTo>
                    <a:pt x="15862" y="7005"/>
                    <a:pt x="16120" y="7029"/>
                    <a:pt x="16360" y="7029"/>
                  </a:cubicBezTo>
                  <a:cubicBezTo>
                    <a:pt x="17538" y="7029"/>
                    <a:pt x="18297" y="6453"/>
                    <a:pt x="18264" y="5801"/>
                  </a:cubicBezTo>
                  <a:cubicBezTo>
                    <a:pt x="18231" y="5119"/>
                    <a:pt x="17403" y="4685"/>
                    <a:pt x="16548" y="4685"/>
                  </a:cubicBezTo>
                  <a:cubicBezTo>
                    <a:pt x="16469" y="4685"/>
                    <a:pt x="16389" y="4688"/>
                    <a:pt x="16310" y="4696"/>
                  </a:cubicBezTo>
                  <a:cubicBezTo>
                    <a:pt x="19483" y="4308"/>
                    <a:pt x="22123" y="1382"/>
                    <a:pt x="21132" y="304"/>
                  </a:cubicBezTo>
                  <a:cubicBezTo>
                    <a:pt x="20944" y="100"/>
                    <a:pt x="20638" y="0"/>
                    <a:pt x="20245"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2977125" y="626675"/>
              <a:ext cx="479350" cy="265700"/>
            </a:xfrm>
            <a:custGeom>
              <a:avLst/>
              <a:gdLst/>
              <a:ahLst/>
              <a:cxnLst/>
              <a:rect l="l" t="t" r="r" b="b"/>
              <a:pathLst>
                <a:path w="19174" h="10628" extrusionOk="0">
                  <a:moveTo>
                    <a:pt x="19078" y="0"/>
                  </a:moveTo>
                  <a:cubicBezTo>
                    <a:pt x="19063" y="0"/>
                    <a:pt x="19048" y="4"/>
                    <a:pt x="19034" y="13"/>
                  </a:cubicBezTo>
                  <a:cubicBezTo>
                    <a:pt x="15270" y="2538"/>
                    <a:pt x="12221" y="3807"/>
                    <a:pt x="9529" y="4927"/>
                  </a:cubicBezTo>
                  <a:cubicBezTo>
                    <a:pt x="6235" y="6297"/>
                    <a:pt x="3389" y="7481"/>
                    <a:pt x="58" y="10480"/>
                  </a:cubicBezTo>
                  <a:cubicBezTo>
                    <a:pt x="1" y="10532"/>
                    <a:pt x="37" y="10627"/>
                    <a:pt x="115" y="10627"/>
                  </a:cubicBezTo>
                  <a:cubicBezTo>
                    <a:pt x="135" y="10627"/>
                    <a:pt x="155" y="10619"/>
                    <a:pt x="171" y="10605"/>
                  </a:cubicBezTo>
                  <a:cubicBezTo>
                    <a:pt x="3480" y="7626"/>
                    <a:pt x="6313" y="6447"/>
                    <a:pt x="9594" y="5082"/>
                  </a:cubicBezTo>
                  <a:cubicBezTo>
                    <a:pt x="12292" y="3959"/>
                    <a:pt x="15351" y="2687"/>
                    <a:pt x="19127" y="154"/>
                  </a:cubicBezTo>
                  <a:cubicBezTo>
                    <a:pt x="19164" y="127"/>
                    <a:pt x="19174" y="75"/>
                    <a:pt x="19149" y="38"/>
                  </a:cubicBezTo>
                  <a:cubicBezTo>
                    <a:pt x="19132" y="13"/>
                    <a:pt x="19105" y="0"/>
                    <a:pt x="19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3249700" y="649225"/>
              <a:ext cx="58825" cy="58675"/>
            </a:xfrm>
            <a:custGeom>
              <a:avLst/>
              <a:gdLst/>
              <a:ahLst/>
              <a:cxnLst/>
              <a:rect l="l" t="t" r="r" b="b"/>
              <a:pathLst>
                <a:path w="2353" h="2347" extrusionOk="0">
                  <a:moveTo>
                    <a:pt x="2259" y="1"/>
                  </a:moveTo>
                  <a:cubicBezTo>
                    <a:pt x="2237" y="1"/>
                    <a:pt x="2214" y="10"/>
                    <a:pt x="2197" y="28"/>
                  </a:cubicBezTo>
                  <a:lnTo>
                    <a:pt x="54" y="2203"/>
                  </a:lnTo>
                  <a:cubicBezTo>
                    <a:pt x="1" y="2257"/>
                    <a:pt x="39" y="2347"/>
                    <a:pt x="114" y="2347"/>
                  </a:cubicBezTo>
                  <a:cubicBezTo>
                    <a:pt x="136" y="2347"/>
                    <a:pt x="158" y="2337"/>
                    <a:pt x="174" y="2322"/>
                  </a:cubicBezTo>
                  <a:lnTo>
                    <a:pt x="2318" y="146"/>
                  </a:lnTo>
                  <a:cubicBezTo>
                    <a:pt x="2352" y="114"/>
                    <a:pt x="2353" y="59"/>
                    <a:pt x="2319" y="25"/>
                  </a:cubicBezTo>
                  <a:cubicBezTo>
                    <a:pt x="2302" y="9"/>
                    <a:pt x="2281" y="1"/>
                    <a:pt x="2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3125700" y="699475"/>
              <a:ext cx="55050" cy="58350"/>
            </a:xfrm>
            <a:custGeom>
              <a:avLst/>
              <a:gdLst/>
              <a:ahLst/>
              <a:cxnLst/>
              <a:rect l="l" t="t" r="r" b="b"/>
              <a:pathLst>
                <a:path w="2202" h="2334" extrusionOk="0">
                  <a:moveTo>
                    <a:pt x="2081" y="0"/>
                  </a:moveTo>
                  <a:cubicBezTo>
                    <a:pt x="2063" y="0"/>
                    <a:pt x="2043" y="7"/>
                    <a:pt x="2025" y="23"/>
                  </a:cubicBezTo>
                  <a:cubicBezTo>
                    <a:pt x="1310" y="696"/>
                    <a:pt x="648" y="1423"/>
                    <a:pt x="43" y="2198"/>
                  </a:cubicBezTo>
                  <a:cubicBezTo>
                    <a:pt x="1" y="2253"/>
                    <a:pt x="40" y="2334"/>
                    <a:pt x="110" y="2334"/>
                  </a:cubicBezTo>
                  <a:cubicBezTo>
                    <a:pt x="136" y="2334"/>
                    <a:pt x="160" y="2322"/>
                    <a:pt x="177" y="2301"/>
                  </a:cubicBezTo>
                  <a:cubicBezTo>
                    <a:pt x="775" y="1533"/>
                    <a:pt x="1431" y="813"/>
                    <a:pt x="2140" y="146"/>
                  </a:cubicBezTo>
                  <a:cubicBezTo>
                    <a:pt x="2201" y="86"/>
                    <a:pt x="2147" y="0"/>
                    <a:pt x="2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3016475" y="753725"/>
              <a:ext cx="40775" cy="84575"/>
            </a:xfrm>
            <a:custGeom>
              <a:avLst/>
              <a:gdLst/>
              <a:ahLst/>
              <a:cxnLst/>
              <a:rect l="l" t="t" r="r" b="b"/>
              <a:pathLst>
                <a:path w="1631" h="3383" extrusionOk="0">
                  <a:moveTo>
                    <a:pt x="1514" y="1"/>
                  </a:moveTo>
                  <a:cubicBezTo>
                    <a:pt x="1492" y="1"/>
                    <a:pt x="1469" y="10"/>
                    <a:pt x="1450" y="33"/>
                  </a:cubicBezTo>
                  <a:cubicBezTo>
                    <a:pt x="723" y="990"/>
                    <a:pt x="229" y="2102"/>
                    <a:pt x="9" y="3283"/>
                  </a:cubicBezTo>
                  <a:cubicBezTo>
                    <a:pt x="0" y="3329"/>
                    <a:pt x="30" y="3372"/>
                    <a:pt x="76" y="3382"/>
                  </a:cubicBezTo>
                  <a:cubicBezTo>
                    <a:pt x="81" y="3382"/>
                    <a:pt x="86" y="3383"/>
                    <a:pt x="91" y="3383"/>
                  </a:cubicBezTo>
                  <a:cubicBezTo>
                    <a:pt x="132" y="3383"/>
                    <a:pt x="166" y="3353"/>
                    <a:pt x="173" y="3313"/>
                  </a:cubicBezTo>
                  <a:cubicBezTo>
                    <a:pt x="389" y="2158"/>
                    <a:pt x="873" y="1070"/>
                    <a:pt x="1584" y="135"/>
                  </a:cubicBezTo>
                  <a:cubicBezTo>
                    <a:pt x="1630" y="70"/>
                    <a:pt x="1574" y="1"/>
                    <a:pt x="15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3302500" y="732575"/>
              <a:ext cx="77300" cy="8425"/>
            </a:xfrm>
            <a:custGeom>
              <a:avLst/>
              <a:gdLst/>
              <a:ahLst/>
              <a:cxnLst/>
              <a:rect l="l" t="t" r="r" b="b"/>
              <a:pathLst>
                <a:path w="3092" h="337" extrusionOk="0">
                  <a:moveTo>
                    <a:pt x="87" y="0"/>
                  </a:moveTo>
                  <a:cubicBezTo>
                    <a:pt x="43" y="0"/>
                    <a:pt x="6" y="35"/>
                    <a:pt x="4" y="80"/>
                  </a:cubicBezTo>
                  <a:cubicBezTo>
                    <a:pt x="1" y="126"/>
                    <a:pt x="37" y="166"/>
                    <a:pt x="82" y="169"/>
                  </a:cubicBezTo>
                  <a:lnTo>
                    <a:pt x="3007" y="337"/>
                  </a:lnTo>
                  <a:lnTo>
                    <a:pt x="3008" y="337"/>
                  </a:lnTo>
                  <a:cubicBezTo>
                    <a:pt x="3052" y="336"/>
                    <a:pt x="3088" y="299"/>
                    <a:pt x="3089" y="255"/>
                  </a:cubicBezTo>
                  <a:cubicBezTo>
                    <a:pt x="3091" y="210"/>
                    <a:pt x="3056" y="172"/>
                    <a:pt x="3012" y="169"/>
                  </a:cubicBezTo>
                  <a:lnTo>
                    <a:pt x="93" y="0"/>
                  </a:lnTo>
                  <a:cubicBezTo>
                    <a:pt x="91" y="0"/>
                    <a:pt x="89"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3214975" y="780800"/>
              <a:ext cx="102650" cy="8050"/>
            </a:xfrm>
            <a:custGeom>
              <a:avLst/>
              <a:gdLst/>
              <a:ahLst/>
              <a:cxnLst/>
              <a:rect l="l" t="t" r="r" b="b"/>
              <a:pathLst>
                <a:path w="4106" h="322" extrusionOk="0">
                  <a:moveTo>
                    <a:pt x="87" y="1"/>
                  </a:moveTo>
                  <a:cubicBezTo>
                    <a:pt x="41" y="1"/>
                    <a:pt x="4" y="37"/>
                    <a:pt x="3" y="81"/>
                  </a:cubicBezTo>
                  <a:cubicBezTo>
                    <a:pt x="1" y="127"/>
                    <a:pt x="35" y="165"/>
                    <a:pt x="80" y="169"/>
                  </a:cubicBezTo>
                  <a:lnTo>
                    <a:pt x="4023" y="322"/>
                  </a:lnTo>
                  <a:cubicBezTo>
                    <a:pt x="4068" y="320"/>
                    <a:pt x="4104" y="283"/>
                    <a:pt x="4104" y="239"/>
                  </a:cubicBezTo>
                  <a:cubicBezTo>
                    <a:pt x="4105" y="194"/>
                    <a:pt x="4071" y="156"/>
                    <a:pt x="4026" y="153"/>
                  </a:cubicBezTo>
                  <a:lnTo>
                    <a:pt x="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3122850" y="830325"/>
              <a:ext cx="78800" cy="23975"/>
            </a:xfrm>
            <a:custGeom>
              <a:avLst/>
              <a:gdLst/>
              <a:ahLst/>
              <a:cxnLst/>
              <a:rect l="l" t="t" r="r" b="b"/>
              <a:pathLst>
                <a:path w="3152" h="959" extrusionOk="0">
                  <a:moveTo>
                    <a:pt x="95" y="0"/>
                  </a:moveTo>
                  <a:cubicBezTo>
                    <a:pt x="59" y="0"/>
                    <a:pt x="25" y="24"/>
                    <a:pt x="14" y="60"/>
                  </a:cubicBezTo>
                  <a:cubicBezTo>
                    <a:pt x="1" y="103"/>
                    <a:pt x="24" y="149"/>
                    <a:pt x="67" y="165"/>
                  </a:cubicBezTo>
                  <a:cubicBezTo>
                    <a:pt x="1037" y="465"/>
                    <a:pt x="2029" y="731"/>
                    <a:pt x="3017" y="956"/>
                  </a:cubicBezTo>
                  <a:cubicBezTo>
                    <a:pt x="3023" y="957"/>
                    <a:pt x="3029" y="958"/>
                    <a:pt x="3036" y="958"/>
                  </a:cubicBezTo>
                  <a:cubicBezTo>
                    <a:pt x="3135" y="957"/>
                    <a:pt x="3152" y="815"/>
                    <a:pt x="3054" y="792"/>
                  </a:cubicBezTo>
                  <a:cubicBezTo>
                    <a:pt x="2071" y="568"/>
                    <a:pt x="1082" y="302"/>
                    <a:pt x="117" y="3"/>
                  </a:cubicBezTo>
                  <a:cubicBezTo>
                    <a:pt x="109" y="1"/>
                    <a:pt x="102"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3019275" y="881350"/>
              <a:ext cx="60650" cy="20625"/>
            </a:xfrm>
            <a:custGeom>
              <a:avLst/>
              <a:gdLst/>
              <a:ahLst/>
              <a:cxnLst/>
              <a:rect l="l" t="t" r="r" b="b"/>
              <a:pathLst>
                <a:path w="2426" h="825" extrusionOk="0">
                  <a:moveTo>
                    <a:pt x="91" y="0"/>
                  </a:moveTo>
                  <a:cubicBezTo>
                    <a:pt x="52" y="0"/>
                    <a:pt x="16" y="28"/>
                    <a:pt x="8" y="69"/>
                  </a:cubicBezTo>
                  <a:cubicBezTo>
                    <a:pt x="0" y="116"/>
                    <a:pt x="31" y="161"/>
                    <a:pt x="79" y="168"/>
                  </a:cubicBezTo>
                  <a:cubicBezTo>
                    <a:pt x="830" y="313"/>
                    <a:pt x="1567" y="530"/>
                    <a:pt x="2277" y="818"/>
                  </a:cubicBezTo>
                  <a:cubicBezTo>
                    <a:pt x="2287" y="822"/>
                    <a:pt x="2298" y="824"/>
                    <a:pt x="2308" y="824"/>
                  </a:cubicBezTo>
                  <a:cubicBezTo>
                    <a:pt x="2401" y="824"/>
                    <a:pt x="2425" y="697"/>
                    <a:pt x="2340" y="662"/>
                  </a:cubicBezTo>
                  <a:cubicBezTo>
                    <a:pt x="1620" y="371"/>
                    <a:pt x="873" y="149"/>
                    <a:pt x="110" y="2"/>
                  </a:cubicBezTo>
                  <a:cubicBezTo>
                    <a:pt x="104" y="1"/>
                    <a:pt x="97"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8"/>
        <p:cNvGrpSpPr/>
        <p:nvPr/>
      </p:nvGrpSpPr>
      <p:grpSpPr>
        <a:xfrm>
          <a:off x="0" y="0"/>
          <a:ext cx="0" cy="0"/>
          <a:chOff x="0" y="0"/>
          <a:chExt cx="0" cy="0"/>
        </a:xfrm>
      </p:grpSpPr>
      <p:sp>
        <p:nvSpPr>
          <p:cNvPr id="229" name="Google Shape;229;p9"/>
          <p:cNvSpPr/>
          <p:nvPr/>
        </p:nvSpPr>
        <p:spPr>
          <a:xfrm rot="-1640872" flipH="1">
            <a:off x="-67536" y="4207185"/>
            <a:ext cx="494040" cy="871549"/>
          </a:xfrm>
          <a:custGeom>
            <a:avLst/>
            <a:gdLst/>
            <a:ahLst/>
            <a:cxnLst/>
            <a:rect l="l" t="t" r="r" b="b"/>
            <a:pathLst>
              <a:path w="9433" h="16641" extrusionOk="0">
                <a:moveTo>
                  <a:pt x="668" y="0"/>
                </a:moveTo>
                <a:cubicBezTo>
                  <a:pt x="572" y="0"/>
                  <a:pt x="473" y="18"/>
                  <a:pt x="372" y="57"/>
                </a:cubicBezTo>
                <a:cubicBezTo>
                  <a:pt x="79" y="218"/>
                  <a:pt x="0" y="625"/>
                  <a:pt x="112" y="941"/>
                </a:cubicBezTo>
                <a:cubicBezTo>
                  <a:pt x="365" y="1651"/>
                  <a:pt x="1488" y="2224"/>
                  <a:pt x="2522" y="2950"/>
                </a:cubicBezTo>
                <a:cubicBezTo>
                  <a:pt x="2999" y="3580"/>
                  <a:pt x="3449" y="4228"/>
                  <a:pt x="3870" y="4895"/>
                </a:cubicBezTo>
                <a:cubicBezTo>
                  <a:pt x="3492" y="4437"/>
                  <a:pt x="2958" y="3903"/>
                  <a:pt x="2455" y="3804"/>
                </a:cubicBezTo>
                <a:cubicBezTo>
                  <a:pt x="2414" y="3796"/>
                  <a:pt x="2371" y="3792"/>
                  <a:pt x="2329" y="3792"/>
                </a:cubicBezTo>
                <a:cubicBezTo>
                  <a:pt x="2189" y="3792"/>
                  <a:pt x="2049" y="3837"/>
                  <a:pt x="1955" y="3938"/>
                </a:cubicBezTo>
                <a:cubicBezTo>
                  <a:pt x="1782" y="4124"/>
                  <a:pt x="1821" y="4439"/>
                  <a:pt x="1977" y="4641"/>
                </a:cubicBezTo>
                <a:cubicBezTo>
                  <a:pt x="2338" y="5109"/>
                  <a:pt x="3328" y="5252"/>
                  <a:pt x="4271" y="5551"/>
                </a:cubicBezTo>
                <a:cubicBezTo>
                  <a:pt x="4547" y="6014"/>
                  <a:pt x="4809" y="6485"/>
                  <a:pt x="5057" y="6964"/>
                </a:cubicBezTo>
                <a:cubicBezTo>
                  <a:pt x="4683" y="6509"/>
                  <a:pt x="4061" y="5866"/>
                  <a:pt x="3493" y="5824"/>
                </a:cubicBezTo>
                <a:cubicBezTo>
                  <a:pt x="3478" y="5823"/>
                  <a:pt x="3463" y="5822"/>
                  <a:pt x="3448" y="5822"/>
                </a:cubicBezTo>
                <a:cubicBezTo>
                  <a:pt x="3289" y="5822"/>
                  <a:pt x="3126" y="5882"/>
                  <a:pt x="3032" y="6009"/>
                </a:cubicBezTo>
                <a:cubicBezTo>
                  <a:pt x="2889" y="6206"/>
                  <a:pt x="2962" y="6501"/>
                  <a:pt x="3133" y="6676"/>
                </a:cubicBezTo>
                <a:cubicBezTo>
                  <a:pt x="3527" y="7079"/>
                  <a:pt x="4357" y="7207"/>
                  <a:pt x="5273" y="7390"/>
                </a:cubicBezTo>
                <a:cubicBezTo>
                  <a:pt x="5523" y="7891"/>
                  <a:pt x="5757" y="8398"/>
                  <a:pt x="5976" y="8914"/>
                </a:cubicBezTo>
                <a:cubicBezTo>
                  <a:pt x="5792" y="8640"/>
                  <a:pt x="5548" y="8298"/>
                  <a:pt x="5309" y="8008"/>
                </a:cubicBezTo>
                <a:cubicBezTo>
                  <a:pt x="5021" y="7661"/>
                  <a:pt x="4746" y="7555"/>
                  <a:pt x="4520" y="7555"/>
                </a:cubicBezTo>
                <a:cubicBezTo>
                  <a:pt x="4262" y="7555"/>
                  <a:pt x="4070" y="7694"/>
                  <a:pt x="4000" y="7770"/>
                </a:cubicBezTo>
                <a:cubicBezTo>
                  <a:pt x="3781" y="8011"/>
                  <a:pt x="3786" y="8534"/>
                  <a:pt x="4530" y="8925"/>
                </a:cubicBezTo>
                <a:cubicBezTo>
                  <a:pt x="5231" y="9295"/>
                  <a:pt x="5908" y="9370"/>
                  <a:pt x="6174" y="9389"/>
                </a:cubicBezTo>
                <a:cubicBezTo>
                  <a:pt x="6422" y="10003"/>
                  <a:pt x="6650" y="10624"/>
                  <a:pt x="6855" y="11252"/>
                </a:cubicBezTo>
                <a:cubicBezTo>
                  <a:pt x="6661" y="10962"/>
                  <a:pt x="6388" y="10575"/>
                  <a:pt x="6121" y="10252"/>
                </a:cubicBezTo>
                <a:cubicBezTo>
                  <a:pt x="5825" y="9895"/>
                  <a:pt x="5542" y="9786"/>
                  <a:pt x="5310" y="9786"/>
                </a:cubicBezTo>
                <a:cubicBezTo>
                  <a:pt x="5045" y="9786"/>
                  <a:pt x="4847" y="9929"/>
                  <a:pt x="4776" y="10008"/>
                </a:cubicBezTo>
                <a:cubicBezTo>
                  <a:pt x="4549" y="10255"/>
                  <a:pt x="4555" y="10792"/>
                  <a:pt x="5320" y="11196"/>
                </a:cubicBezTo>
                <a:cubicBezTo>
                  <a:pt x="6022" y="11566"/>
                  <a:pt x="6699" y="11650"/>
                  <a:pt x="6988" y="11671"/>
                </a:cubicBezTo>
                <a:cubicBezTo>
                  <a:pt x="7193" y="12333"/>
                  <a:pt x="7374" y="12999"/>
                  <a:pt x="7529" y="13673"/>
                </a:cubicBezTo>
                <a:cubicBezTo>
                  <a:pt x="7371" y="13341"/>
                  <a:pt x="7154" y="12913"/>
                  <a:pt x="6934" y="12549"/>
                </a:cubicBezTo>
                <a:cubicBezTo>
                  <a:pt x="6634" y="12053"/>
                  <a:pt x="6298" y="11916"/>
                  <a:pt x="6027" y="11916"/>
                </a:cubicBezTo>
                <a:cubicBezTo>
                  <a:pt x="5799" y="11916"/>
                  <a:pt x="5617" y="12012"/>
                  <a:pt x="5541" y="12074"/>
                </a:cubicBezTo>
                <a:cubicBezTo>
                  <a:pt x="5260" y="12302"/>
                  <a:pt x="5180" y="12873"/>
                  <a:pt x="5931" y="13424"/>
                </a:cubicBezTo>
                <a:cubicBezTo>
                  <a:pt x="6629" y="13937"/>
                  <a:pt x="7350" y="14133"/>
                  <a:pt x="7645" y="14199"/>
                </a:cubicBezTo>
                <a:cubicBezTo>
                  <a:pt x="7814" y="14994"/>
                  <a:pt x="7946" y="15794"/>
                  <a:pt x="8045" y="16600"/>
                </a:cubicBezTo>
                <a:cubicBezTo>
                  <a:pt x="8096" y="16609"/>
                  <a:pt x="8148" y="16622"/>
                  <a:pt x="8198" y="16640"/>
                </a:cubicBezTo>
                <a:lnTo>
                  <a:pt x="8201" y="16641"/>
                </a:lnTo>
                <a:cubicBezTo>
                  <a:pt x="8140" y="16123"/>
                  <a:pt x="8063" y="15607"/>
                  <a:pt x="7973" y="15092"/>
                </a:cubicBezTo>
                <a:cubicBezTo>
                  <a:pt x="7916" y="14774"/>
                  <a:pt x="7855" y="14455"/>
                  <a:pt x="7787" y="14137"/>
                </a:cubicBezTo>
                <a:cubicBezTo>
                  <a:pt x="8157" y="13778"/>
                  <a:pt x="9433" y="12449"/>
                  <a:pt x="9270" y="11359"/>
                </a:cubicBezTo>
                <a:cubicBezTo>
                  <a:pt x="9234" y="11110"/>
                  <a:pt x="9092" y="10865"/>
                  <a:pt x="8863" y="10762"/>
                </a:cubicBezTo>
                <a:cubicBezTo>
                  <a:pt x="8788" y="10729"/>
                  <a:pt x="8708" y="10713"/>
                  <a:pt x="8628" y="10713"/>
                </a:cubicBezTo>
                <a:cubicBezTo>
                  <a:pt x="8366" y="10713"/>
                  <a:pt x="8100" y="10879"/>
                  <a:pt x="7951" y="11106"/>
                </a:cubicBezTo>
                <a:cubicBezTo>
                  <a:pt x="7648" y="11570"/>
                  <a:pt x="7629" y="12763"/>
                  <a:pt x="7652" y="13533"/>
                </a:cubicBezTo>
                <a:cubicBezTo>
                  <a:pt x="7495" y="12863"/>
                  <a:pt x="7313" y="12198"/>
                  <a:pt x="7107" y="11539"/>
                </a:cubicBezTo>
                <a:cubicBezTo>
                  <a:pt x="7372" y="11213"/>
                  <a:pt x="8296" y="9991"/>
                  <a:pt x="8056" y="9110"/>
                </a:cubicBezTo>
                <a:cubicBezTo>
                  <a:pt x="8001" y="8910"/>
                  <a:pt x="7861" y="8721"/>
                  <a:pt x="7664" y="8660"/>
                </a:cubicBezTo>
                <a:cubicBezTo>
                  <a:pt x="7618" y="8646"/>
                  <a:pt x="7571" y="8639"/>
                  <a:pt x="7525" y="8639"/>
                </a:cubicBezTo>
                <a:cubicBezTo>
                  <a:pt x="7289" y="8639"/>
                  <a:pt x="7057" y="8812"/>
                  <a:pt x="6949" y="9031"/>
                </a:cubicBezTo>
                <a:cubicBezTo>
                  <a:pt x="6751" y="9430"/>
                  <a:pt x="6841" y="10369"/>
                  <a:pt x="6932" y="11001"/>
                </a:cubicBezTo>
                <a:cubicBezTo>
                  <a:pt x="6839" y="10720"/>
                  <a:pt x="6740" y="10443"/>
                  <a:pt x="6639" y="10166"/>
                </a:cubicBezTo>
                <a:cubicBezTo>
                  <a:pt x="6521" y="9848"/>
                  <a:pt x="6398" y="9534"/>
                  <a:pt x="6269" y="9220"/>
                </a:cubicBezTo>
                <a:cubicBezTo>
                  <a:pt x="6514" y="8841"/>
                  <a:pt x="7336" y="7475"/>
                  <a:pt x="7103" y="6617"/>
                </a:cubicBezTo>
                <a:cubicBezTo>
                  <a:pt x="7050" y="6420"/>
                  <a:pt x="6913" y="6236"/>
                  <a:pt x="6719" y="6176"/>
                </a:cubicBezTo>
                <a:cubicBezTo>
                  <a:pt x="6673" y="6162"/>
                  <a:pt x="6628" y="6155"/>
                  <a:pt x="6582" y="6155"/>
                </a:cubicBezTo>
                <a:cubicBezTo>
                  <a:pt x="6351" y="6155"/>
                  <a:pt x="6125" y="6325"/>
                  <a:pt x="6020" y="6539"/>
                </a:cubicBezTo>
                <a:cubicBezTo>
                  <a:pt x="5767" y="7047"/>
                  <a:pt x="5868" y="7836"/>
                  <a:pt x="6068" y="8742"/>
                </a:cubicBezTo>
                <a:cubicBezTo>
                  <a:pt x="5790" y="8098"/>
                  <a:pt x="5490" y="7467"/>
                  <a:pt x="5166" y="6848"/>
                </a:cubicBezTo>
                <a:cubicBezTo>
                  <a:pt x="5265" y="6703"/>
                  <a:pt x="5495" y="6312"/>
                  <a:pt x="5872" y="5380"/>
                </a:cubicBezTo>
                <a:cubicBezTo>
                  <a:pt x="6236" y="4475"/>
                  <a:pt x="5639" y="4145"/>
                  <a:pt x="5447" y="4096"/>
                </a:cubicBezTo>
                <a:cubicBezTo>
                  <a:pt x="5410" y="4087"/>
                  <a:pt x="5370" y="4082"/>
                  <a:pt x="5330" y="4082"/>
                </a:cubicBezTo>
                <a:cubicBezTo>
                  <a:pt x="5023" y="4082"/>
                  <a:pt x="4661" y="4367"/>
                  <a:pt x="4672" y="5121"/>
                </a:cubicBezTo>
                <a:cubicBezTo>
                  <a:pt x="4679" y="5507"/>
                  <a:pt x="4739" y="5890"/>
                  <a:pt x="4851" y="6260"/>
                </a:cubicBezTo>
                <a:cubicBezTo>
                  <a:pt x="4720" y="6022"/>
                  <a:pt x="4585" y="5787"/>
                  <a:pt x="4447" y="5553"/>
                </a:cubicBezTo>
                <a:cubicBezTo>
                  <a:pt x="4377" y="5434"/>
                  <a:pt x="4306" y="5315"/>
                  <a:pt x="4233" y="5197"/>
                </a:cubicBezTo>
                <a:cubicBezTo>
                  <a:pt x="4344" y="4753"/>
                  <a:pt x="4697" y="3163"/>
                  <a:pt x="4240" y="2407"/>
                </a:cubicBezTo>
                <a:cubicBezTo>
                  <a:pt x="4137" y="2234"/>
                  <a:pt x="3957" y="2095"/>
                  <a:pt x="3756" y="2091"/>
                </a:cubicBezTo>
                <a:cubicBezTo>
                  <a:pt x="3753" y="2091"/>
                  <a:pt x="3749" y="2091"/>
                  <a:pt x="3746" y="2091"/>
                </a:cubicBezTo>
                <a:cubicBezTo>
                  <a:pt x="3467" y="2091"/>
                  <a:pt x="3241" y="2352"/>
                  <a:pt x="3191" y="2628"/>
                </a:cubicBezTo>
                <a:cubicBezTo>
                  <a:pt x="3097" y="3142"/>
                  <a:pt x="3473" y="3835"/>
                  <a:pt x="3862" y="4603"/>
                </a:cubicBezTo>
                <a:cubicBezTo>
                  <a:pt x="3485" y="4020"/>
                  <a:pt x="3087" y="3451"/>
                  <a:pt x="2671" y="2901"/>
                </a:cubicBezTo>
                <a:cubicBezTo>
                  <a:pt x="2469" y="2217"/>
                  <a:pt x="1732" y="0"/>
                  <a:pt x="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9"/>
          <p:cNvGrpSpPr/>
          <p:nvPr/>
        </p:nvGrpSpPr>
        <p:grpSpPr>
          <a:xfrm rot="5400000">
            <a:off x="-105268" y="4229418"/>
            <a:ext cx="1146231" cy="758319"/>
            <a:chOff x="1457400" y="1012000"/>
            <a:chExt cx="672750" cy="445075"/>
          </a:xfrm>
        </p:grpSpPr>
        <p:sp>
          <p:nvSpPr>
            <p:cNvPr id="231" name="Google Shape;231;p9"/>
            <p:cNvSpPr/>
            <p:nvPr/>
          </p:nvSpPr>
          <p:spPr>
            <a:xfrm>
              <a:off x="1457400" y="1012000"/>
              <a:ext cx="672750" cy="445075"/>
            </a:xfrm>
            <a:custGeom>
              <a:avLst/>
              <a:gdLst/>
              <a:ahLst/>
              <a:cxnLst/>
              <a:rect l="l" t="t" r="r" b="b"/>
              <a:pathLst>
                <a:path w="26910" h="17803" extrusionOk="0">
                  <a:moveTo>
                    <a:pt x="5090" y="0"/>
                  </a:moveTo>
                  <a:cubicBezTo>
                    <a:pt x="4306" y="0"/>
                    <a:pt x="3720" y="238"/>
                    <a:pt x="3627" y="851"/>
                  </a:cubicBezTo>
                  <a:cubicBezTo>
                    <a:pt x="3599" y="1037"/>
                    <a:pt x="3660" y="1234"/>
                    <a:pt x="3777" y="1380"/>
                  </a:cubicBezTo>
                  <a:cubicBezTo>
                    <a:pt x="3148" y="1057"/>
                    <a:pt x="2420" y="785"/>
                    <a:pt x="1717" y="785"/>
                  </a:cubicBezTo>
                  <a:cubicBezTo>
                    <a:pt x="1469" y="785"/>
                    <a:pt x="1225" y="819"/>
                    <a:pt x="988" y="896"/>
                  </a:cubicBezTo>
                  <a:cubicBezTo>
                    <a:pt x="480" y="1063"/>
                    <a:pt x="1" y="1527"/>
                    <a:pt x="78" y="2056"/>
                  </a:cubicBezTo>
                  <a:cubicBezTo>
                    <a:pt x="197" y="2864"/>
                    <a:pt x="1246" y="3394"/>
                    <a:pt x="2947" y="3394"/>
                  </a:cubicBezTo>
                  <a:cubicBezTo>
                    <a:pt x="3453" y="3394"/>
                    <a:pt x="4018" y="3346"/>
                    <a:pt x="4633" y="3246"/>
                  </a:cubicBezTo>
                  <a:lnTo>
                    <a:pt x="4633" y="3246"/>
                  </a:lnTo>
                  <a:cubicBezTo>
                    <a:pt x="3490" y="3451"/>
                    <a:pt x="3248" y="4602"/>
                    <a:pt x="4005" y="5279"/>
                  </a:cubicBezTo>
                  <a:cubicBezTo>
                    <a:pt x="4535" y="5753"/>
                    <a:pt x="5578" y="5894"/>
                    <a:pt x="6526" y="5894"/>
                  </a:cubicBezTo>
                  <a:cubicBezTo>
                    <a:pt x="6998" y="5894"/>
                    <a:pt x="7447" y="5859"/>
                    <a:pt x="7797" y="5813"/>
                  </a:cubicBezTo>
                  <a:lnTo>
                    <a:pt x="7797" y="5813"/>
                  </a:lnTo>
                  <a:cubicBezTo>
                    <a:pt x="7150" y="6094"/>
                    <a:pt x="6904" y="6604"/>
                    <a:pt x="6957" y="7009"/>
                  </a:cubicBezTo>
                  <a:cubicBezTo>
                    <a:pt x="7094" y="8060"/>
                    <a:pt x="8945" y="8339"/>
                    <a:pt x="10621" y="8339"/>
                  </a:cubicBezTo>
                  <a:cubicBezTo>
                    <a:pt x="11504" y="8339"/>
                    <a:pt x="12338" y="8262"/>
                    <a:pt x="12847" y="8179"/>
                  </a:cubicBezTo>
                  <a:lnTo>
                    <a:pt x="12847" y="8179"/>
                  </a:lnTo>
                  <a:cubicBezTo>
                    <a:pt x="12205" y="8532"/>
                    <a:pt x="12021" y="9105"/>
                    <a:pt x="12169" y="9522"/>
                  </a:cubicBezTo>
                  <a:cubicBezTo>
                    <a:pt x="12489" y="10422"/>
                    <a:pt x="15043" y="11225"/>
                    <a:pt x="17135" y="11225"/>
                  </a:cubicBezTo>
                  <a:cubicBezTo>
                    <a:pt x="17245" y="11225"/>
                    <a:pt x="17354" y="11223"/>
                    <a:pt x="17461" y="11218"/>
                  </a:cubicBezTo>
                  <a:lnTo>
                    <a:pt x="17461" y="11218"/>
                  </a:lnTo>
                  <a:cubicBezTo>
                    <a:pt x="16984" y="11504"/>
                    <a:pt x="16780" y="11966"/>
                    <a:pt x="16812" y="12399"/>
                  </a:cubicBezTo>
                  <a:cubicBezTo>
                    <a:pt x="16961" y="14449"/>
                    <a:pt x="24922" y="17260"/>
                    <a:pt x="26910" y="17803"/>
                  </a:cubicBezTo>
                  <a:cubicBezTo>
                    <a:pt x="26636" y="14635"/>
                    <a:pt x="25587" y="8768"/>
                    <a:pt x="23718" y="8768"/>
                  </a:cubicBezTo>
                  <a:cubicBezTo>
                    <a:pt x="23589" y="8768"/>
                    <a:pt x="23457" y="8796"/>
                    <a:pt x="23320" y="8854"/>
                  </a:cubicBezTo>
                  <a:cubicBezTo>
                    <a:pt x="23017" y="8985"/>
                    <a:pt x="22818" y="9353"/>
                    <a:pt x="22919" y="9659"/>
                  </a:cubicBezTo>
                  <a:cubicBezTo>
                    <a:pt x="20674" y="4052"/>
                    <a:pt x="17477" y="2425"/>
                    <a:pt x="15704" y="2425"/>
                  </a:cubicBezTo>
                  <a:cubicBezTo>
                    <a:pt x="15081" y="2425"/>
                    <a:pt x="14634" y="2626"/>
                    <a:pt x="14466" y="2925"/>
                  </a:cubicBezTo>
                  <a:cubicBezTo>
                    <a:pt x="14335" y="3155"/>
                    <a:pt x="14326" y="3434"/>
                    <a:pt x="14393" y="3693"/>
                  </a:cubicBezTo>
                  <a:cubicBezTo>
                    <a:pt x="13633" y="2673"/>
                    <a:pt x="11720" y="650"/>
                    <a:pt x="10518" y="520"/>
                  </a:cubicBezTo>
                  <a:cubicBezTo>
                    <a:pt x="10475" y="516"/>
                    <a:pt x="10433" y="513"/>
                    <a:pt x="10391" y="513"/>
                  </a:cubicBezTo>
                  <a:cubicBezTo>
                    <a:pt x="9779" y="513"/>
                    <a:pt x="9295" y="999"/>
                    <a:pt x="9553" y="1542"/>
                  </a:cubicBezTo>
                  <a:cubicBezTo>
                    <a:pt x="8620" y="797"/>
                    <a:pt x="6524" y="0"/>
                    <a:pt x="5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1554600" y="1068375"/>
              <a:ext cx="548950" cy="360500"/>
            </a:xfrm>
            <a:custGeom>
              <a:avLst/>
              <a:gdLst/>
              <a:ahLst/>
              <a:cxnLst/>
              <a:rect l="l" t="t" r="r" b="b"/>
              <a:pathLst>
                <a:path w="21958" h="14420" extrusionOk="0">
                  <a:moveTo>
                    <a:pt x="92" y="1"/>
                  </a:moveTo>
                  <a:cubicBezTo>
                    <a:pt x="53" y="1"/>
                    <a:pt x="18" y="28"/>
                    <a:pt x="10" y="67"/>
                  </a:cubicBezTo>
                  <a:cubicBezTo>
                    <a:pt x="1" y="112"/>
                    <a:pt x="29" y="156"/>
                    <a:pt x="73" y="167"/>
                  </a:cubicBezTo>
                  <a:cubicBezTo>
                    <a:pt x="8585" y="1938"/>
                    <a:pt x="16902" y="7386"/>
                    <a:pt x="21781" y="14383"/>
                  </a:cubicBezTo>
                  <a:cubicBezTo>
                    <a:pt x="21796" y="14405"/>
                    <a:pt x="21822" y="14418"/>
                    <a:pt x="21849" y="14420"/>
                  </a:cubicBezTo>
                  <a:cubicBezTo>
                    <a:pt x="21918" y="14418"/>
                    <a:pt x="21958" y="14343"/>
                    <a:pt x="21919" y="14287"/>
                  </a:cubicBezTo>
                  <a:cubicBezTo>
                    <a:pt x="19489" y="10801"/>
                    <a:pt x="16162" y="7630"/>
                    <a:pt x="12297" y="5116"/>
                  </a:cubicBezTo>
                  <a:cubicBezTo>
                    <a:pt x="8488" y="2637"/>
                    <a:pt x="4273" y="869"/>
                    <a:pt x="107" y="2"/>
                  </a:cubicBezTo>
                  <a:cubicBezTo>
                    <a:pt x="102" y="1"/>
                    <a:pt x="97"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1617225" y="1044150"/>
              <a:ext cx="63375" cy="39725"/>
            </a:xfrm>
            <a:custGeom>
              <a:avLst/>
              <a:gdLst/>
              <a:ahLst/>
              <a:cxnLst/>
              <a:rect l="l" t="t" r="r" b="b"/>
              <a:pathLst>
                <a:path w="2535" h="1589" extrusionOk="0">
                  <a:moveTo>
                    <a:pt x="98" y="0"/>
                  </a:moveTo>
                  <a:cubicBezTo>
                    <a:pt x="65" y="0"/>
                    <a:pt x="33" y="20"/>
                    <a:pt x="19" y="53"/>
                  </a:cubicBezTo>
                  <a:cubicBezTo>
                    <a:pt x="1" y="98"/>
                    <a:pt x="25" y="150"/>
                    <a:pt x="71" y="165"/>
                  </a:cubicBezTo>
                  <a:cubicBezTo>
                    <a:pt x="906" y="506"/>
                    <a:pt x="1681" y="981"/>
                    <a:pt x="2366" y="1567"/>
                  </a:cubicBezTo>
                  <a:cubicBezTo>
                    <a:pt x="2382" y="1581"/>
                    <a:pt x="2401" y="1588"/>
                    <a:pt x="2421" y="1588"/>
                  </a:cubicBezTo>
                  <a:cubicBezTo>
                    <a:pt x="2500" y="1588"/>
                    <a:pt x="2535" y="1491"/>
                    <a:pt x="2476" y="1440"/>
                  </a:cubicBezTo>
                  <a:cubicBezTo>
                    <a:pt x="1777" y="841"/>
                    <a:pt x="987" y="358"/>
                    <a:pt x="135" y="10"/>
                  </a:cubicBezTo>
                  <a:cubicBezTo>
                    <a:pt x="123" y="3"/>
                    <a:pt x="110"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1735925" y="1074650"/>
              <a:ext cx="49950" cy="55000"/>
            </a:xfrm>
            <a:custGeom>
              <a:avLst/>
              <a:gdLst/>
              <a:ahLst/>
              <a:cxnLst/>
              <a:rect l="l" t="t" r="r" b="b"/>
              <a:pathLst>
                <a:path w="1998" h="2200" extrusionOk="0">
                  <a:moveTo>
                    <a:pt x="96" y="0"/>
                  </a:moveTo>
                  <a:cubicBezTo>
                    <a:pt x="71" y="0"/>
                    <a:pt x="47" y="11"/>
                    <a:pt x="30" y="33"/>
                  </a:cubicBezTo>
                  <a:cubicBezTo>
                    <a:pt x="1" y="71"/>
                    <a:pt x="9" y="124"/>
                    <a:pt x="46" y="152"/>
                  </a:cubicBezTo>
                  <a:cubicBezTo>
                    <a:pt x="761" y="700"/>
                    <a:pt x="1362" y="1382"/>
                    <a:pt x="1820" y="2158"/>
                  </a:cubicBezTo>
                  <a:cubicBezTo>
                    <a:pt x="1834" y="2184"/>
                    <a:pt x="1862" y="2199"/>
                    <a:pt x="1892" y="2199"/>
                  </a:cubicBezTo>
                  <a:cubicBezTo>
                    <a:pt x="1957" y="2199"/>
                    <a:pt x="1998" y="2129"/>
                    <a:pt x="1964" y="2073"/>
                  </a:cubicBezTo>
                  <a:cubicBezTo>
                    <a:pt x="1497" y="1278"/>
                    <a:pt x="881" y="580"/>
                    <a:pt x="149" y="18"/>
                  </a:cubicBezTo>
                  <a:cubicBezTo>
                    <a:pt x="133" y="6"/>
                    <a:pt x="115" y="0"/>
                    <a:pt x="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1865875" y="1123275"/>
              <a:ext cx="71800" cy="85675"/>
            </a:xfrm>
            <a:custGeom>
              <a:avLst/>
              <a:gdLst/>
              <a:ahLst/>
              <a:cxnLst/>
              <a:rect l="l" t="t" r="r" b="b"/>
              <a:pathLst>
                <a:path w="2872" h="3427" extrusionOk="0">
                  <a:moveTo>
                    <a:pt x="121" y="1"/>
                  </a:moveTo>
                  <a:cubicBezTo>
                    <a:pt x="51" y="1"/>
                    <a:pt x="0" y="100"/>
                    <a:pt x="72" y="154"/>
                  </a:cubicBezTo>
                  <a:cubicBezTo>
                    <a:pt x="1228" y="965"/>
                    <a:pt x="2137" y="2080"/>
                    <a:pt x="2699" y="3376"/>
                  </a:cubicBezTo>
                  <a:cubicBezTo>
                    <a:pt x="2712" y="3407"/>
                    <a:pt x="2742" y="3427"/>
                    <a:pt x="2776" y="3427"/>
                  </a:cubicBezTo>
                  <a:cubicBezTo>
                    <a:pt x="2788" y="3427"/>
                    <a:pt x="2799" y="3424"/>
                    <a:pt x="2810" y="3420"/>
                  </a:cubicBezTo>
                  <a:cubicBezTo>
                    <a:pt x="2852" y="3401"/>
                    <a:pt x="2872" y="3351"/>
                    <a:pt x="2853" y="3309"/>
                  </a:cubicBezTo>
                  <a:cubicBezTo>
                    <a:pt x="2279" y="1985"/>
                    <a:pt x="1350" y="845"/>
                    <a:pt x="169" y="16"/>
                  </a:cubicBezTo>
                  <a:cubicBezTo>
                    <a:pt x="153" y="6"/>
                    <a:pt x="13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1683175" y="1171350"/>
              <a:ext cx="86225" cy="12925"/>
            </a:xfrm>
            <a:custGeom>
              <a:avLst/>
              <a:gdLst/>
              <a:ahLst/>
              <a:cxnLst/>
              <a:rect l="l" t="t" r="r" b="b"/>
              <a:pathLst>
                <a:path w="3449" h="517" extrusionOk="0">
                  <a:moveTo>
                    <a:pt x="3355" y="1"/>
                  </a:moveTo>
                  <a:cubicBezTo>
                    <a:pt x="3347" y="1"/>
                    <a:pt x="3338" y="2"/>
                    <a:pt x="3329" y="5"/>
                  </a:cubicBezTo>
                  <a:cubicBezTo>
                    <a:pt x="2593" y="233"/>
                    <a:pt x="1829" y="349"/>
                    <a:pt x="1062" y="349"/>
                  </a:cubicBezTo>
                  <a:cubicBezTo>
                    <a:pt x="741" y="349"/>
                    <a:pt x="419" y="328"/>
                    <a:pt x="99" y="288"/>
                  </a:cubicBezTo>
                  <a:cubicBezTo>
                    <a:pt x="95" y="287"/>
                    <a:pt x="92" y="287"/>
                    <a:pt x="89" y="287"/>
                  </a:cubicBezTo>
                  <a:cubicBezTo>
                    <a:pt x="47" y="287"/>
                    <a:pt x="12" y="318"/>
                    <a:pt x="6" y="360"/>
                  </a:cubicBezTo>
                  <a:cubicBezTo>
                    <a:pt x="0" y="406"/>
                    <a:pt x="32" y="447"/>
                    <a:pt x="77" y="454"/>
                  </a:cubicBezTo>
                  <a:cubicBezTo>
                    <a:pt x="403" y="496"/>
                    <a:pt x="731" y="516"/>
                    <a:pt x="1060" y="516"/>
                  </a:cubicBezTo>
                  <a:cubicBezTo>
                    <a:pt x="1064" y="516"/>
                    <a:pt x="1067" y="516"/>
                    <a:pt x="1070" y="516"/>
                  </a:cubicBezTo>
                  <a:cubicBezTo>
                    <a:pt x="1853" y="516"/>
                    <a:pt x="2632" y="397"/>
                    <a:pt x="3380" y="166"/>
                  </a:cubicBezTo>
                  <a:cubicBezTo>
                    <a:pt x="3424" y="152"/>
                    <a:pt x="3448" y="104"/>
                    <a:pt x="3435" y="60"/>
                  </a:cubicBezTo>
                  <a:cubicBezTo>
                    <a:pt x="3424" y="24"/>
                    <a:pt x="3391" y="1"/>
                    <a:pt x="3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1570925" y="1124075"/>
              <a:ext cx="83150" cy="8550"/>
            </a:xfrm>
            <a:custGeom>
              <a:avLst/>
              <a:gdLst/>
              <a:ahLst/>
              <a:cxnLst/>
              <a:rect l="l" t="t" r="r" b="b"/>
              <a:pathLst>
                <a:path w="3326" h="342" extrusionOk="0">
                  <a:moveTo>
                    <a:pt x="3234" y="0"/>
                  </a:moveTo>
                  <a:cubicBezTo>
                    <a:pt x="3229" y="0"/>
                    <a:pt x="3223" y="1"/>
                    <a:pt x="3218" y="2"/>
                  </a:cubicBezTo>
                  <a:cubicBezTo>
                    <a:pt x="2703" y="116"/>
                    <a:pt x="2178" y="173"/>
                    <a:pt x="1653" y="173"/>
                  </a:cubicBezTo>
                  <a:cubicBezTo>
                    <a:pt x="1136" y="173"/>
                    <a:pt x="619" y="118"/>
                    <a:pt x="112" y="7"/>
                  </a:cubicBezTo>
                  <a:cubicBezTo>
                    <a:pt x="106" y="6"/>
                    <a:pt x="100" y="5"/>
                    <a:pt x="94" y="5"/>
                  </a:cubicBezTo>
                  <a:cubicBezTo>
                    <a:pt x="55" y="5"/>
                    <a:pt x="20" y="32"/>
                    <a:pt x="11" y="71"/>
                  </a:cubicBezTo>
                  <a:cubicBezTo>
                    <a:pt x="1" y="117"/>
                    <a:pt x="30" y="162"/>
                    <a:pt x="75" y="172"/>
                  </a:cubicBezTo>
                  <a:cubicBezTo>
                    <a:pt x="593" y="284"/>
                    <a:pt x="1122" y="341"/>
                    <a:pt x="1652" y="341"/>
                  </a:cubicBezTo>
                  <a:cubicBezTo>
                    <a:pt x="2191" y="341"/>
                    <a:pt x="2728" y="282"/>
                    <a:pt x="3254" y="166"/>
                  </a:cubicBezTo>
                  <a:cubicBezTo>
                    <a:pt x="3299" y="154"/>
                    <a:pt x="3326" y="110"/>
                    <a:pt x="3315" y="66"/>
                  </a:cubicBezTo>
                  <a:cubicBezTo>
                    <a:pt x="3307" y="27"/>
                    <a:pt x="3272" y="0"/>
                    <a:pt x="3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1820700" y="1247675"/>
              <a:ext cx="69175" cy="8600"/>
            </a:xfrm>
            <a:custGeom>
              <a:avLst/>
              <a:gdLst/>
              <a:ahLst/>
              <a:cxnLst/>
              <a:rect l="l" t="t" r="r" b="b"/>
              <a:pathLst>
                <a:path w="2767" h="344" extrusionOk="0">
                  <a:moveTo>
                    <a:pt x="95" y="1"/>
                  </a:moveTo>
                  <a:cubicBezTo>
                    <a:pt x="58" y="1"/>
                    <a:pt x="23" y="26"/>
                    <a:pt x="13" y="64"/>
                  </a:cubicBezTo>
                  <a:cubicBezTo>
                    <a:pt x="1" y="110"/>
                    <a:pt x="30" y="157"/>
                    <a:pt x="75" y="167"/>
                  </a:cubicBezTo>
                  <a:cubicBezTo>
                    <a:pt x="528" y="283"/>
                    <a:pt x="993" y="343"/>
                    <a:pt x="1460" y="343"/>
                  </a:cubicBezTo>
                  <a:cubicBezTo>
                    <a:pt x="1464" y="343"/>
                    <a:pt x="1468" y="343"/>
                    <a:pt x="1472" y="343"/>
                  </a:cubicBezTo>
                  <a:cubicBezTo>
                    <a:pt x="1476" y="343"/>
                    <a:pt x="1481" y="343"/>
                    <a:pt x="1486" y="343"/>
                  </a:cubicBezTo>
                  <a:cubicBezTo>
                    <a:pt x="1892" y="343"/>
                    <a:pt x="2297" y="298"/>
                    <a:pt x="2693" y="209"/>
                  </a:cubicBezTo>
                  <a:cubicBezTo>
                    <a:pt x="2739" y="198"/>
                    <a:pt x="2767" y="154"/>
                    <a:pt x="2756" y="108"/>
                  </a:cubicBezTo>
                  <a:cubicBezTo>
                    <a:pt x="2748" y="69"/>
                    <a:pt x="2713" y="43"/>
                    <a:pt x="2675" y="43"/>
                  </a:cubicBezTo>
                  <a:cubicBezTo>
                    <a:pt x="2669" y="43"/>
                    <a:pt x="2662" y="44"/>
                    <a:pt x="2656" y="45"/>
                  </a:cubicBezTo>
                  <a:cubicBezTo>
                    <a:pt x="2266" y="132"/>
                    <a:pt x="1869" y="175"/>
                    <a:pt x="1472" y="175"/>
                  </a:cubicBezTo>
                  <a:cubicBezTo>
                    <a:pt x="1017" y="175"/>
                    <a:pt x="562" y="118"/>
                    <a:pt x="118" y="4"/>
                  </a:cubicBezTo>
                  <a:cubicBezTo>
                    <a:pt x="110" y="2"/>
                    <a:pt x="103"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2048225" y="1273525"/>
              <a:ext cx="20775" cy="67575"/>
            </a:xfrm>
            <a:custGeom>
              <a:avLst/>
              <a:gdLst/>
              <a:ahLst/>
              <a:cxnLst/>
              <a:rect l="l" t="t" r="r" b="b"/>
              <a:pathLst>
                <a:path w="831" h="2703" extrusionOk="0">
                  <a:moveTo>
                    <a:pt x="97" y="1"/>
                  </a:moveTo>
                  <a:cubicBezTo>
                    <a:pt x="87" y="1"/>
                    <a:pt x="76" y="3"/>
                    <a:pt x="66" y="7"/>
                  </a:cubicBezTo>
                  <a:cubicBezTo>
                    <a:pt x="22" y="24"/>
                    <a:pt x="1" y="75"/>
                    <a:pt x="19" y="119"/>
                  </a:cubicBezTo>
                  <a:cubicBezTo>
                    <a:pt x="336" y="925"/>
                    <a:pt x="550" y="1769"/>
                    <a:pt x="658" y="2629"/>
                  </a:cubicBezTo>
                  <a:cubicBezTo>
                    <a:pt x="663" y="2671"/>
                    <a:pt x="700" y="2702"/>
                    <a:pt x="742" y="2702"/>
                  </a:cubicBezTo>
                  <a:lnTo>
                    <a:pt x="752" y="2702"/>
                  </a:lnTo>
                  <a:cubicBezTo>
                    <a:pt x="798" y="2696"/>
                    <a:pt x="831" y="2654"/>
                    <a:pt x="825" y="2608"/>
                  </a:cubicBezTo>
                  <a:cubicBezTo>
                    <a:pt x="716" y="1733"/>
                    <a:pt x="498" y="877"/>
                    <a:pt x="177" y="58"/>
                  </a:cubicBezTo>
                  <a:cubicBezTo>
                    <a:pt x="164" y="22"/>
                    <a:pt x="132"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1918250" y="1330475"/>
              <a:ext cx="80525" cy="17200"/>
            </a:xfrm>
            <a:custGeom>
              <a:avLst/>
              <a:gdLst/>
              <a:ahLst/>
              <a:cxnLst/>
              <a:rect l="l" t="t" r="r" b="b"/>
              <a:pathLst>
                <a:path w="3221" h="688" extrusionOk="0">
                  <a:moveTo>
                    <a:pt x="97" y="0"/>
                  </a:moveTo>
                  <a:cubicBezTo>
                    <a:pt x="64" y="0"/>
                    <a:pt x="33" y="19"/>
                    <a:pt x="19" y="51"/>
                  </a:cubicBezTo>
                  <a:cubicBezTo>
                    <a:pt x="0" y="94"/>
                    <a:pt x="21" y="144"/>
                    <a:pt x="63" y="162"/>
                  </a:cubicBezTo>
                  <a:cubicBezTo>
                    <a:pt x="863" y="508"/>
                    <a:pt x="1725" y="687"/>
                    <a:pt x="2595" y="687"/>
                  </a:cubicBezTo>
                  <a:cubicBezTo>
                    <a:pt x="2777" y="687"/>
                    <a:pt x="2959" y="679"/>
                    <a:pt x="3140" y="665"/>
                  </a:cubicBezTo>
                  <a:cubicBezTo>
                    <a:pt x="3185" y="660"/>
                    <a:pt x="3221" y="619"/>
                    <a:pt x="3217" y="573"/>
                  </a:cubicBezTo>
                  <a:cubicBezTo>
                    <a:pt x="3213" y="529"/>
                    <a:pt x="3175" y="495"/>
                    <a:pt x="3133" y="495"/>
                  </a:cubicBezTo>
                  <a:cubicBezTo>
                    <a:pt x="3130" y="495"/>
                    <a:pt x="3128" y="496"/>
                    <a:pt x="3125" y="496"/>
                  </a:cubicBezTo>
                  <a:cubicBezTo>
                    <a:pt x="2948" y="511"/>
                    <a:pt x="2771" y="519"/>
                    <a:pt x="2594" y="519"/>
                  </a:cubicBezTo>
                  <a:cubicBezTo>
                    <a:pt x="1748" y="519"/>
                    <a:pt x="910" y="345"/>
                    <a:pt x="131" y="7"/>
                  </a:cubicBezTo>
                  <a:cubicBezTo>
                    <a:pt x="120" y="2"/>
                    <a:pt x="108" y="0"/>
                    <a:pt x="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9"/>
          <p:cNvSpPr/>
          <p:nvPr/>
        </p:nvSpPr>
        <p:spPr>
          <a:xfrm rot="10459438">
            <a:off x="3579" y="-13764"/>
            <a:ext cx="494047" cy="871561"/>
          </a:xfrm>
          <a:custGeom>
            <a:avLst/>
            <a:gdLst/>
            <a:ahLst/>
            <a:cxnLst/>
            <a:rect l="l" t="t" r="r" b="b"/>
            <a:pathLst>
              <a:path w="9433" h="16641" extrusionOk="0">
                <a:moveTo>
                  <a:pt x="668" y="0"/>
                </a:moveTo>
                <a:cubicBezTo>
                  <a:pt x="572" y="0"/>
                  <a:pt x="473" y="18"/>
                  <a:pt x="372" y="57"/>
                </a:cubicBezTo>
                <a:cubicBezTo>
                  <a:pt x="79" y="218"/>
                  <a:pt x="0" y="625"/>
                  <a:pt x="112" y="941"/>
                </a:cubicBezTo>
                <a:cubicBezTo>
                  <a:pt x="365" y="1651"/>
                  <a:pt x="1488" y="2224"/>
                  <a:pt x="2522" y="2950"/>
                </a:cubicBezTo>
                <a:cubicBezTo>
                  <a:pt x="2999" y="3580"/>
                  <a:pt x="3449" y="4228"/>
                  <a:pt x="3870" y="4895"/>
                </a:cubicBezTo>
                <a:cubicBezTo>
                  <a:pt x="3492" y="4437"/>
                  <a:pt x="2958" y="3903"/>
                  <a:pt x="2455" y="3804"/>
                </a:cubicBezTo>
                <a:cubicBezTo>
                  <a:pt x="2414" y="3796"/>
                  <a:pt x="2371" y="3792"/>
                  <a:pt x="2329" y="3792"/>
                </a:cubicBezTo>
                <a:cubicBezTo>
                  <a:pt x="2189" y="3792"/>
                  <a:pt x="2049" y="3837"/>
                  <a:pt x="1955" y="3938"/>
                </a:cubicBezTo>
                <a:cubicBezTo>
                  <a:pt x="1782" y="4124"/>
                  <a:pt x="1821" y="4439"/>
                  <a:pt x="1977" y="4641"/>
                </a:cubicBezTo>
                <a:cubicBezTo>
                  <a:pt x="2338" y="5109"/>
                  <a:pt x="3328" y="5252"/>
                  <a:pt x="4271" y="5551"/>
                </a:cubicBezTo>
                <a:cubicBezTo>
                  <a:pt x="4547" y="6014"/>
                  <a:pt x="4809" y="6485"/>
                  <a:pt x="5057" y="6964"/>
                </a:cubicBezTo>
                <a:cubicBezTo>
                  <a:pt x="4683" y="6509"/>
                  <a:pt x="4061" y="5866"/>
                  <a:pt x="3493" y="5824"/>
                </a:cubicBezTo>
                <a:cubicBezTo>
                  <a:pt x="3478" y="5823"/>
                  <a:pt x="3463" y="5822"/>
                  <a:pt x="3448" y="5822"/>
                </a:cubicBezTo>
                <a:cubicBezTo>
                  <a:pt x="3289" y="5822"/>
                  <a:pt x="3126" y="5882"/>
                  <a:pt x="3032" y="6009"/>
                </a:cubicBezTo>
                <a:cubicBezTo>
                  <a:pt x="2889" y="6206"/>
                  <a:pt x="2962" y="6501"/>
                  <a:pt x="3133" y="6676"/>
                </a:cubicBezTo>
                <a:cubicBezTo>
                  <a:pt x="3527" y="7079"/>
                  <a:pt x="4357" y="7207"/>
                  <a:pt x="5273" y="7390"/>
                </a:cubicBezTo>
                <a:cubicBezTo>
                  <a:pt x="5523" y="7891"/>
                  <a:pt x="5757" y="8398"/>
                  <a:pt x="5976" y="8914"/>
                </a:cubicBezTo>
                <a:cubicBezTo>
                  <a:pt x="5792" y="8640"/>
                  <a:pt x="5548" y="8298"/>
                  <a:pt x="5309" y="8008"/>
                </a:cubicBezTo>
                <a:cubicBezTo>
                  <a:pt x="5021" y="7661"/>
                  <a:pt x="4746" y="7555"/>
                  <a:pt x="4520" y="7555"/>
                </a:cubicBezTo>
                <a:cubicBezTo>
                  <a:pt x="4262" y="7555"/>
                  <a:pt x="4070" y="7694"/>
                  <a:pt x="4000" y="7770"/>
                </a:cubicBezTo>
                <a:cubicBezTo>
                  <a:pt x="3781" y="8011"/>
                  <a:pt x="3786" y="8534"/>
                  <a:pt x="4530" y="8925"/>
                </a:cubicBezTo>
                <a:cubicBezTo>
                  <a:pt x="5231" y="9295"/>
                  <a:pt x="5908" y="9370"/>
                  <a:pt x="6174" y="9389"/>
                </a:cubicBezTo>
                <a:cubicBezTo>
                  <a:pt x="6422" y="10003"/>
                  <a:pt x="6650" y="10624"/>
                  <a:pt x="6855" y="11252"/>
                </a:cubicBezTo>
                <a:cubicBezTo>
                  <a:pt x="6661" y="10962"/>
                  <a:pt x="6388" y="10575"/>
                  <a:pt x="6121" y="10252"/>
                </a:cubicBezTo>
                <a:cubicBezTo>
                  <a:pt x="5825" y="9895"/>
                  <a:pt x="5542" y="9786"/>
                  <a:pt x="5310" y="9786"/>
                </a:cubicBezTo>
                <a:cubicBezTo>
                  <a:pt x="5045" y="9786"/>
                  <a:pt x="4847" y="9929"/>
                  <a:pt x="4776" y="10008"/>
                </a:cubicBezTo>
                <a:cubicBezTo>
                  <a:pt x="4549" y="10255"/>
                  <a:pt x="4555" y="10792"/>
                  <a:pt x="5320" y="11196"/>
                </a:cubicBezTo>
                <a:cubicBezTo>
                  <a:pt x="6022" y="11566"/>
                  <a:pt x="6699" y="11650"/>
                  <a:pt x="6988" y="11671"/>
                </a:cubicBezTo>
                <a:cubicBezTo>
                  <a:pt x="7193" y="12333"/>
                  <a:pt x="7374" y="12999"/>
                  <a:pt x="7529" y="13673"/>
                </a:cubicBezTo>
                <a:cubicBezTo>
                  <a:pt x="7371" y="13341"/>
                  <a:pt x="7154" y="12913"/>
                  <a:pt x="6934" y="12549"/>
                </a:cubicBezTo>
                <a:cubicBezTo>
                  <a:pt x="6634" y="12053"/>
                  <a:pt x="6298" y="11916"/>
                  <a:pt x="6027" y="11916"/>
                </a:cubicBezTo>
                <a:cubicBezTo>
                  <a:pt x="5799" y="11916"/>
                  <a:pt x="5617" y="12012"/>
                  <a:pt x="5541" y="12074"/>
                </a:cubicBezTo>
                <a:cubicBezTo>
                  <a:pt x="5260" y="12302"/>
                  <a:pt x="5180" y="12873"/>
                  <a:pt x="5931" y="13424"/>
                </a:cubicBezTo>
                <a:cubicBezTo>
                  <a:pt x="6629" y="13937"/>
                  <a:pt x="7350" y="14133"/>
                  <a:pt x="7645" y="14199"/>
                </a:cubicBezTo>
                <a:cubicBezTo>
                  <a:pt x="7814" y="14994"/>
                  <a:pt x="7946" y="15794"/>
                  <a:pt x="8045" y="16600"/>
                </a:cubicBezTo>
                <a:cubicBezTo>
                  <a:pt x="8096" y="16609"/>
                  <a:pt x="8148" y="16622"/>
                  <a:pt x="8198" y="16640"/>
                </a:cubicBezTo>
                <a:lnTo>
                  <a:pt x="8201" y="16641"/>
                </a:lnTo>
                <a:cubicBezTo>
                  <a:pt x="8140" y="16123"/>
                  <a:pt x="8063" y="15607"/>
                  <a:pt x="7973" y="15092"/>
                </a:cubicBezTo>
                <a:cubicBezTo>
                  <a:pt x="7916" y="14774"/>
                  <a:pt x="7855" y="14455"/>
                  <a:pt x="7787" y="14137"/>
                </a:cubicBezTo>
                <a:cubicBezTo>
                  <a:pt x="8157" y="13778"/>
                  <a:pt x="9433" y="12449"/>
                  <a:pt x="9270" y="11359"/>
                </a:cubicBezTo>
                <a:cubicBezTo>
                  <a:pt x="9234" y="11110"/>
                  <a:pt x="9092" y="10865"/>
                  <a:pt x="8863" y="10762"/>
                </a:cubicBezTo>
                <a:cubicBezTo>
                  <a:pt x="8788" y="10729"/>
                  <a:pt x="8708" y="10713"/>
                  <a:pt x="8628" y="10713"/>
                </a:cubicBezTo>
                <a:cubicBezTo>
                  <a:pt x="8366" y="10713"/>
                  <a:pt x="8100" y="10879"/>
                  <a:pt x="7951" y="11106"/>
                </a:cubicBezTo>
                <a:cubicBezTo>
                  <a:pt x="7648" y="11570"/>
                  <a:pt x="7629" y="12763"/>
                  <a:pt x="7652" y="13533"/>
                </a:cubicBezTo>
                <a:cubicBezTo>
                  <a:pt x="7495" y="12863"/>
                  <a:pt x="7313" y="12198"/>
                  <a:pt x="7107" y="11539"/>
                </a:cubicBezTo>
                <a:cubicBezTo>
                  <a:pt x="7372" y="11213"/>
                  <a:pt x="8296" y="9991"/>
                  <a:pt x="8056" y="9110"/>
                </a:cubicBezTo>
                <a:cubicBezTo>
                  <a:pt x="8001" y="8910"/>
                  <a:pt x="7861" y="8721"/>
                  <a:pt x="7664" y="8660"/>
                </a:cubicBezTo>
                <a:cubicBezTo>
                  <a:pt x="7618" y="8646"/>
                  <a:pt x="7571" y="8639"/>
                  <a:pt x="7525" y="8639"/>
                </a:cubicBezTo>
                <a:cubicBezTo>
                  <a:pt x="7289" y="8639"/>
                  <a:pt x="7057" y="8812"/>
                  <a:pt x="6949" y="9031"/>
                </a:cubicBezTo>
                <a:cubicBezTo>
                  <a:pt x="6751" y="9430"/>
                  <a:pt x="6841" y="10369"/>
                  <a:pt x="6932" y="11001"/>
                </a:cubicBezTo>
                <a:cubicBezTo>
                  <a:pt x="6839" y="10720"/>
                  <a:pt x="6740" y="10443"/>
                  <a:pt x="6639" y="10166"/>
                </a:cubicBezTo>
                <a:cubicBezTo>
                  <a:pt x="6521" y="9848"/>
                  <a:pt x="6398" y="9534"/>
                  <a:pt x="6269" y="9220"/>
                </a:cubicBezTo>
                <a:cubicBezTo>
                  <a:pt x="6514" y="8841"/>
                  <a:pt x="7336" y="7475"/>
                  <a:pt x="7103" y="6617"/>
                </a:cubicBezTo>
                <a:cubicBezTo>
                  <a:pt x="7050" y="6420"/>
                  <a:pt x="6913" y="6236"/>
                  <a:pt x="6719" y="6176"/>
                </a:cubicBezTo>
                <a:cubicBezTo>
                  <a:pt x="6673" y="6162"/>
                  <a:pt x="6628" y="6155"/>
                  <a:pt x="6582" y="6155"/>
                </a:cubicBezTo>
                <a:cubicBezTo>
                  <a:pt x="6351" y="6155"/>
                  <a:pt x="6125" y="6325"/>
                  <a:pt x="6020" y="6539"/>
                </a:cubicBezTo>
                <a:cubicBezTo>
                  <a:pt x="5767" y="7047"/>
                  <a:pt x="5868" y="7836"/>
                  <a:pt x="6068" y="8742"/>
                </a:cubicBezTo>
                <a:cubicBezTo>
                  <a:pt x="5790" y="8098"/>
                  <a:pt x="5490" y="7467"/>
                  <a:pt x="5166" y="6848"/>
                </a:cubicBezTo>
                <a:cubicBezTo>
                  <a:pt x="5265" y="6703"/>
                  <a:pt x="5495" y="6312"/>
                  <a:pt x="5872" y="5380"/>
                </a:cubicBezTo>
                <a:cubicBezTo>
                  <a:pt x="6236" y="4475"/>
                  <a:pt x="5639" y="4145"/>
                  <a:pt x="5447" y="4096"/>
                </a:cubicBezTo>
                <a:cubicBezTo>
                  <a:pt x="5410" y="4087"/>
                  <a:pt x="5370" y="4082"/>
                  <a:pt x="5330" y="4082"/>
                </a:cubicBezTo>
                <a:cubicBezTo>
                  <a:pt x="5023" y="4082"/>
                  <a:pt x="4661" y="4367"/>
                  <a:pt x="4672" y="5121"/>
                </a:cubicBezTo>
                <a:cubicBezTo>
                  <a:pt x="4679" y="5507"/>
                  <a:pt x="4739" y="5890"/>
                  <a:pt x="4851" y="6260"/>
                </a:cubicBezTo>
                <a:cubicBezTo>
                  <a:pt x="4720" y="6022"/>
                  <a:pt x="4585" y="5787"/>
                  <a:pt x="4447" y="5553"/>
                </a:cubicBezTo>
                <a:cubicBezTo>
                  <a:pt x="4377" y="5434"/>
                  <a:pt x="4306" y="5315"/>
                  <a:pt x="4233" y="5197"/>
                </a:cubicBezTo>
                <a:cubicBezTo>
                  <a:pt x="4344" y="4753"/>
                  <a:pt x="4697" y="3163"/>
                  <a:pt x="4240" y="2407"/>
                </a:cubicBezTo>
                <a:cubicBezTo>
                  <a:pt x="4137" y="2234"/>
                  <a:pt x="3957" y="2095"/>
                  <a:pt x="3756" y="2091"/>
                </a:cubicBezTo>
                <a:cubicBezTo>
                  <a:pt x="3753" y="2091"/>
                  <a:pt x="3749" y="2091"/>
                  <a:pt x="3746" y="2091"/>
                </a:cubicBezTo>
                <a:cubicBezTo>
                  <a:pt x="3467" y="2091"/>
                  <a:pt x="3241" y="2352"/>
                  <a:pt x="3191" y="2628"/>
                </a:cubicBezTo>
                <a:cubicBezTo>
                  <a:pt x="3097" y="3142"/>
                  <a:pt x="3473" y="3835"/>
                  <a:pt x="3862" y="4603"/>
                </a:cubicBezTo>
                <a:cubicBezTo>
                  <a:pt x="3485" y="4020"/>
                  <a:pt x="3087" y="3451"/>
                  <a:pt x="2671" y="2901"/>
                </a:cubicBezTo>
                <a:cubicBezTo>
                  <a:pt x="2469" y="2217"/>
                  <a:pt x="1732"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9"/>
          <p:cNvGrpSpPr/>
          <p:nvPr/>
        </p:nvGrpSpPr>
        <p:grpSpPr>
          <a:xfrm rot="10800000">
            <a:off x="2203" y="-7"/>
            <a:ext cx="800698" cy="652288"/>
            <a:chOff x="3472900" y="1023500"/>
            <a:chExt cx="462350" cy="376675"/>
          </a:xfrm>
        </p:grpSpPr>
        <p:sp>
          <p:nvSpPr>
            <p:cNvPr id="243" name="Google Shape;243;p9"/>
            <p:cNvSpPr/>
            <p:nvPr/>
          </p:nvSpPr>
          <p:spPr>
            <a:xfrm>
              <a:off x="3472900" y="1023500"/>
              <a:ext cx="462350" cy="376675"/>
            </a:xfrm>
            <a:custGeom>
              <a:avLst/>
              <a:gdLst/>
              <a:ahLst/>
              <a:cxnLst/>
              <a:rect l="l" t="t" r="r" b="b"/>
              <a:pathLst>
                <a:path w="18494" h="15067" extrusionOk="0">
                  <a:moveTo>
                    <a:pt x="1599" y="0"/>
                  </a:moveTo>
                  <a:cubicBezTo>
                    <a:pt x="1383" y="0"/>
                    <a:pt x="1201" y="51"/>
                    <a:pt x="1062" y="157"/>
                  </a:cubicBezTo>
                  <a:cubicBezTo>
                    <a:pt x="1" y="958"/>
                    <a:pt x="1883" y="4000"/>
                    <a:pt x="4652" y="4862"/>
                  </a:cubicBezTo>
                  <a:cubicBezTo>
                    <a:pt x="4448" y="4804"/>
                    <a:pt x="4236" y="4776"/>
                    <a:pt x="4030" y="4776"/>
                  </a:cubicBezTo>
                  <a:cubicBezTo>
                    <a:pt x="3409" y="4776"/>
                    <a:pt x="2843" y="5035"/>
                    <a:pt x="2727" y="5531"/>
                  </a:cubicBezTo>
                  <a:cubicBezTo>
                    <a:pt x="2566" y="6220"/>
                    <a:pt x="3430" y="6995"/>
                    <a:pt x="4892" y="6995"/>
                  </a:cubicBezTo>
                  <a:cubicBezTo>
                    <a:pt x="4904" y="6995"/>
                    <a:pt x="4915" y="6995"/>
                    <a:pt x="4927" y="6995"/>
                  </a:cubicBezTo>
                  <a:lnTo>
                    <a:pt x="4927" y="6995"/>
                  </a:lnTo>
                  <a:cubicBezTo>
                    <a:pt x="4507" y="7182"/>
                    <a:pt x="4169" y="7769"/>
                    <a:pt x="4632" y="8415"/>
                  </a:cubicBezTo>
                  <a:cubicBezTo>
                    <a:pt x="5434" y="9537"/>
                    <a:pt x="7906" y="9904"/>
                    <a:pt x="9555" y="10021"/>
                  </a:cubicBezTo>
                  <a:cubicBezTo>
                    <a:pt x="8905" y="10036"/>
                    <a:pt x="8301" y="10243"/>
                    <a:pt x="8231" y="10841"/>
                  </a:cubicBezTo>
                  <a:cubicBezTo>
                    <a:pt x="8074" y="12204"/>
                    <a:pt x="11066" y="12498"/>
                    <a:pt x="13060" y="12527"/>
                  </a:cubicBezTo>
                  <a:cubicBezTo>
                    <a:pt x="12702" y="12606"/>
                    <a:pt x="12389" y="12803"/>
                    <a:pt x="12339" y="13252"/>
                  </a:cubicBezTo>
                  <a:cubicBezTo>
                    <a:pt x="12160" y="14826"/>
                    <a:pt x="16474" y="14961"/>
                    <a:pt x="17836" y="15067"/>
                  </a:cubicBezTo>
                  <a:cubicBezTo>
                    <a:pt x="18494" y="10703"/>
                    <a:pt x="16498" y="7099"/>
                    <a:pt x="15079" y="7099"/>
                  </a:cubicBezTo>
                  <a:cubicBezTo>
                    <a:pt x="14872" y="7099"/>
                    <a:pt x="14678" y="7176"/>
                    <a:pt x="14505" y="7338"/>
                  </a:cubicBezTo>
                  <a:cubicBezTo>
                    <a:pt x="14353" y="7481"/>
                    <a:pt x="14274" y="7757"/>
                    <a:pt x="14289" y="8008"/>
                  </a:cubicBezTo>
                  <a:cubicBezTo>
                    <a:pt x="13696" y="6893"/>
                    <a:pt x="12676" y="5113"/>
                    <a:pt x="11715" y="4736"/>
                  </a:cubicBezTo>
                  <a:cubicBezTo>
                    <a:pt x="11543" y="4668"/>
                    <a:pt x="11384" y="4639"/>
                    <a:pt x="11241" y="4639"/>
                  </a:cubicBezTo>
                  <a:cubicBezTo>
                    <a:pt x="10614" y="4639"/>
                    <a:pt x="10277" y="5205"/>
                    <a:pt x="10287" y="5624"/>
                  </a:cubicBezTo>
                  <a:cubicBezTo>
                    <a:pt x="9512" y="3952"/>
                    <a:pt x="8122" y="2530"/>
                    <a:pt x="7311" y="2255"/>
                  </a:cubicBezTo>
                  <a:cubicBezTo>
                    <a:pt x="7156" y="2202"/>
                    <a:pt x="7009" y="2179"/>
                    <a:pt x="6874" y="2179"/>
                  </a:cubicBezTo>
                  <a:cubicBezTo>
                    <a:pt x="6196" y="2179"/>
                    <a:pt x="5796" y="2767"/>
                    <a:pt x="6019" y="3214"/>
                  </a:cubicBezTo>
                  <a:cubicBezTo>
                    <a:pt x="4454" y="1184"/>
                    <a:pt x="2637" y="0"/>
                    <a:pt x="1599"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3520750" y="1055625"/>
              <a:ext cx="385950" cy="314875"/>
            </a:xfrm>
            <a:custGeom>
              <a:avLst/>
              <a:gdLst/>
              <a:ahLst/>
              <a:cxnLst/>
              <a:rect l="l" t="t" r="r" b="b"/>
              <a:pathLst>
                <a:path w="15438" h="12595" extrusionOk="0">
                  <a:moveTo>
                    <a:pt x="94" y="1"/>
                  </a:moveTo>
                  <a:cubicBezTo>
                    <a:pt x="72" y="1"/>
                    <a:pt x="50" y="9"/>
                    <a:pt x="34" y="26"/>
                  </a:cubicBezTo>
                  <a:cubicBezTo>
                    <a:pt x="1" y="60"/>
                    <a:pt x="3" y="115"/>
                    <a:pt x="38" y="147"/>
                  </a:cubicBezTo>
                  <a:cubicBezTo>
                    <a:pt x="2999" y="3024"/>
                    <a:pt x="5522" y="4658"/>
                    <a:pt x="7749" y="6099"/>
                  </a:cubicBezTo>
                  <a:cubicBezTo>
                    <a:pt x="10455" y="7852"/>
                    <a:pt x="12792" y="9365"/>
                    <a:pt x="15262" y="12562"/>
                  </a:cubicBezTo>
                  <a:cubicBezTo>
                    <a:pt x="15277" y="12583"/>
                    <a:pt x="15302" y="12594"/>
                    <a:pt x="15328" y="12594"/>
                  </a:cubicBezTo>
                  <a:cubicBezTo>
                    <a:pt x="15398" y="12594"/>
                    <a:pt x="15438" y="12515"/>
                    <a:pt x="15395" y="12459"/>
                  </a:cubicBezTo>
                  <a:cubicBezTo>
                    <a:pt x="12908" y="9238"/>
                    <a:pt x="10559" y="7718"/>
                    <a:pt x="7840" y="5958"/>
                  </a:cubicBezTo>
                  <a:cubicBezTo>
                    <a:pt x="5621" y="4520"/>
                    <a:pt x="3104" y="2892"/>
                    <a:pt x="155" y="27"/>
                  </a:cubicBezTo>
                  <a:cubicBezTo>
                    <a:pt x="138" y="9"/>
                    <a:pt x="116" y="1"/>
                    <a:pt x="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3648825" y="1100025"/>
              <a:ext cx="44200" cy="61450"/>
            </a:xfrm>
            <a:custGeom>
              <a:avLst/>
              <a:gdLst/>
              <a:ahLst/>
              <a:cxnLst/>
              <a:rect l="l" t="t" r="r" b="b"/>
              <a:pathLst>
                <a:path w="1768" h="2458" extrusionOk="0">
                  <a:moveTo>
                    <a:pt x="115" y="0"/>
                  </a:moveTo>
                  <a:cubicBezTo>
                    <a:pt x="57" y="0"/>
                    <a:pt x="1" y="65"/>
                    <a:pt x="42" y="131"/>
                  </a:cubicBezTo>
                  <a:lnTo>
                    <a:pt x="1602" y="2421"/>
                  </a:lnTo>
                  <a:cubicBezTo>
                    <a:pt x="1618" y="2444"/>
                    <a:pt x="1645" y="2458"/>
                    <a:pt x="1672" y="2458"/>
                  </a:cubicBezTo>
                  <a:cubicBezTo>
                    <a:pt x="1689" y="2458"/>
                    <a:pt x="1706" y="2452"/>
                    <a:pt x="1719" y="2443"/>
                  </a:cubicBezTo>
                  <a:cubicBezTo>
                    <a:pt x="1757" y="2417"/>
                    <a:pt x="1768" y="2364"/>
                    <a:pt x="1742" y="2326"/>
                  </a:cubicBezTo>
                  <a:lnTo>
                    <a:pt x="182" y="36"/>
                  </a:lnTo>
                  <a:cubicBezTo>
                    <a:pt x="163" y="11"/>
                    <a:pt x="139"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3755675" y="1165650"/>
              <a:ext cx="40250" cy="60600"/>
            </a:xfrm>
            <a:custGeom>
              <a:avLst/>
              <a:gdLst/>
              <a:ahLst/>
              <a:cxnLst/>
              <a:rect l="l" t="t" r="r" b="b"/>
              <a:pathLst>
                <a:path w="1610" h="2424" extrusionOk="0">
                  <a:moveTo>
                    <a:pt x="95" y="1"/>
                  </a:moveTo>
                  <a:cubicBezTo>
                    <a:pt x="78" y="1"/>
                    <a:pt x="61" y="6"/>
                    <a:pt x="45" y="17"/>
                  </a:cubicBezTo>
                  <a:cubicBezTo>
                    <a:pt x="8" y="45"/>
                    <a:pt x="1" y="97"/>
                    <a:pt x="28" y="135"/>
                  </a:cubicBezTo>
                  <a:cubicBezTo>
                    <a:pt x="553" y="846"/>
                    <a:pt x="1021" y="1595"/>
                    <a:pt x="1430" y="2378"/>
                  </a:cubicBezTo>
                  <a:cubicBezTo>
                    <a:pt x="1445" y="2406"/>
                    <a:pt x="1474" y="2423"/>
                    <a:pt x="1505" y="2423"/>
                  </a:cubicBezTo>
                  <a:lnTo>
                    <a:pt x="1505" y="2422"/>
                  </a:lnTo>
                  <a:cubicBezTo>
                    <a:pt x="1568" y="2422"/>
                    <a:pt x="1609" y="2355"/>
                    <a:pt x="1579" y="2299"/>
                  </a:cubicBezTo>
                  <a:cubicBezTo>
                    <a:pt x="1166" y="1509"/>
                    <a:pt x="693" y="753"/>
                    <a:pt x="163" y="35"/>
                  </a:cubicBezTo>
                  <a:cubicBezTo>
                    <a:pt x="147" y="12"/>
                    <a:pt x="121"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3857000" y="1234150"/>
              <a:ext cx="23275" cy="81800"/>
            </a:xfrm>
            <a:custGeom>
              <a:avLst/>
              <a:gdLst/>
              <a:ahLst/>
              <a:cxnLst/>
              <a:rect l="l" t="t" r="r" b="b"/>
              <a:pathLst>
                <a:path w="931" h="3272" extrusionOk="0">
                  <a:moveTo>
                    <a:pt x="96" y="1"/>
                  </a:moveTo>
                  <a:cubicBezTo>
                    <a:pt x="83" y="1"/>
                    <a:pt x="70" y="3"/>
                    <a:pt x="58" y="10"/>
                  </a:cubicBezTo>
                  <a:cubicBezTo>
                    <a:pt x="17" y="31"/>
                    <a:pt x="0" y="82"/>
                    <a:pt x="22" y="123"/>
                  </a:cubicBezTo>
                  <a:cubicBezTo>
                    <a:pt x="503" y="1073"/>
                    <a:pt x="757" y="2122"/>
                    <a:pt x="762" y="3187"/>
                  </a:cubicBezTo>
                  <a:cubicBezTo>
                    <a:pt x="762" y="3233"/>
                    <a:pt x="799" y="3271"/>
                    <a:pt x="846" y="3271"/>
                  </a:cubicBezTo>
                  <a:cubicBezTo>
                    <a:pt x="893" y="3271"/>
                    <a:pt x="931" y="3233"/>
                    <a:pt x="931" y="3186"/>
                  </a:cubicBezTo>
                  <a:cubicBezTo>
                    <a:pt x="926" y="2095"/>
                    <a:pt x="666" y="1020"/>
                    <a:pt x="171" y="47"/>
                  </a:cubicBezTo>
                  <a:cubicBezTo>
                    <a:pt x="156" y="17"/>
                    <a:pt x="127" y="1"/>
                    <a:pt x="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3571300" y="1166475"/>
              <a:ext cx="70375" cy="12375"/>
            </a:xfrm>
            <a:custGeom>
              <a:avLst/>
              <a:gdLst/>
              <a:ahLst/>
              <a:cxnLst/>
              <a:rect l="l" t="t" r="r" b="b"/>
              <a:pathLst>
                <a:path w="2815" h="495" extrusionOk="0">
                  <a:moveTo>
                    <a:pt x="89" y="1"/>
                  </a:moveTo>
                  <a:cubicBezTo>
                    <a:pt x="47" y="1"/>
                    <a:pt x="10" y="32"/>
                    <a:pt x="6" y="75"/>
                  </a:cubicBezTo>
                  <a:cubicBezTo>
                    <a:pt x="0" y="120"/>
                    <a:pt x="33" y="163"/>
                    <a:pt x="79" y="168"/>
                  </a:cubicBezTo>
                  <a:lnTo>
                    <a:pt x="2713" y="493"/>
                  </a:lnTo>
                  <a:lnTo>
                    <a:pt x="2723" y="493"/>
                  </a:lnTo>
                  <a:lnTo>
                    <a:pt x="2723" y="494"/>
                  </a:lnTo>
                  <a:cubicBezTo>
                    <a:pt x="2725" y="494"/>
                    <a:pt x="2727" y="494"/>
                    <a:pt x="2729" y="494"/>
                  </a:cubicBezTo>
                  <a:cubicBezTo>
                    <a:pt x="2773" y="494"/>
                    <a:pt x="2810" y="460"/>
                    <a:pt x="2812" y="415"/>
                  </a:cubicBezTo>
                  <a:cubicBezTo>
                    <a:pt x="2815" y="369"/>
                    <a:pt x="2780" y="328"/>
                    <a:pt x="2733" y="326"/>
                  </a:cubicBezTo>
                  <a:lnTo>
                    <a:pt x="100" y="1"/>
                  </a:lnTo>
                  <a:cubicBezTo>
                    <a:pt x="96" y="1"/>
                    <a:pt x="92"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3619050" y="1219275"/>
              <a:ext cx="92925" cy="16850"/>
            </a:xfrm>
            <a:custGeom>
              <a:avLst/>
              <a:gdLst/>
              <a:ahLst/>
              <a:cxnLst/>
              <a:rect l="l" t="t" r="r" b="b"/>
              <a:pathLst>
                <a:path w="3717" h="674" extrusionOk="0">
                  <a:moveTo>
                    <a:pt x="91" y="1"/>
                  </a:moveTo>
                  <a:cubicBezTo>
                    <a:pt x="48" y="1"/>
                    <a:pt x="12" y="31"/>
                    <a:pt x="7" y="73"/>
                  </a:cubicBezTo>
                  <a:cubicBezTo>
                    <a:pt x="0" y="118"/>
                    <a:pt x="30" y="160"/>
                    <a:pt x="75" y="168"/>
                  </a:cubicBezTo>
                  <a:lnTo>
                    <a:pt x="3617" y="673"/>
                  </a:lnTo>
                  <a:cubicBezTo>
                    <a:pt x="3620" y="673"/>
                    <a:pt x="3624" y="674"/>
                    <a:pt x="3628" y="674"/>
                  </a:cubicBezTo>
                  <a:cubicBezTo>
                    <a:pt x="3673" y="674"/>
                    <a:pt x="3710" y="640"/>
                    <a:pt x="3713" y="595"/>
                  </a:cubicBezTo>
                  <a:cubicBezTo>
                    <a:pt x="3716" y="551"/>
                    <a:pt x="3684" y="512"/>
                    <a:pt x="3641" y="506"/>
                  </a:cubicBezTo>
                  <a:lnTo>
                    <a:pt x="99" y="1"/>
                  </a:lnTo>
                  <a:cubicBezTo>
                    <a:pt x="96" y="1"/>
                    <a:pt x="93" y="1"/>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3712650" y="1291025"/>
              <a:ext cx="73400" cy="9900"/>
            </a:xfrm>
            <a:custGeom>
              <a:avLst/>
              <a:gdLst/>
              <a:ahLst/>
              <a:cxnLst/>
              <a:rect l="l" t="t" r="r" b="b"/>
              <a:pathLst>
                <a:path w="2936" h="396" extrusionOk="0">
                  <a:moveTo>
                    <a:pt x="2847" y="0"/>
                  </a:moveTo>
                  <a:cubicBezTo>
                    <a:pt x="2843" y="0"/>
                    <a:pt x="2839" y="1"/>
                    <a:pt x="2835" y="1"/>
                  </a:cubicBezTo>
                  <a:cubicBezTo>
                    <a:pt x="1925" y="111"/>
                    <a:pt x="999" y="188"/>
                    <a:pt x="84" y="227"/>
                  </a:cubicBezTo>
                  <a:cubicBezTo>
                    <a:pt x="38" y="228"/>
                    <a:pt x="0" y="266"/>
                    <a:pt x="1" y="313"/>
                  </a:cubicBezTo>
                  <a:cubicBezTo>
                    <a:pt x="2" y="359"/>
                    <a:pt x="40" y="396"/>
                    <a:pt x="85" y="396"/>
                  </a:cubicBezTo>
                  <a:cubicBezTo>
                    <a:pt x="86" y="396"/>
                    <a:pt x="87" y="396"/>
                    <a:pt x="87" y="396"/>
                  </a:cubicBezTo>
                  <a:lnTo>
                    <a:pt x="91" y="396"/>
                  </a:lnTo>
                  <a:cubicBezTo>
                    <a:pt x="1011" y="355"/>
                    <a:pt x="1940" y="279"/>
                    <a:pt x="2854" y="168"/>
                  </a:cubicBezTo>
                  <a:cubicBezTo>
                    <a:pt x="2902" y="164"/>
                    <a:pt x="2936" y="122"/>
                    <a:pt x="2931" y="75"/>
                  </a:cubicBezTo>
                  <a:cubicBezTo>
                    <a:pt x="2925" y="32"/>
                    <a:pt x="2889" y="0"/>
                    <a:pt x="2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3812875" y="1353475"/>
              <a:ext cx="57000" cy="9825"/>
            </a:xfrm>
            <a:custGeom>
              <a:avLst/>
              <a:gdLst/>
              <a:ahLst/>
              <a:cxnLst/>
              <a:rect l="l" t="t" r="r" b="b"/>
              <a:pathLst>
                <a:path w="2280" h="393" extrusionOk="0">
                  <a:moveTo>
                    <a:pt x="2199" y="0"/>
                  </a:moveTo>
                  <a:cubicBezTo>
                    <a:pt x="1494" y="5"/>
                    <a:pt x="790" y="81"/>
                    <a:pt x="100" y="226"/>
                  </a:cubicBezTo>
                  <a:cubicBezTo>
                    <a:pt x="0" y="247"/>
                    <a:pt x="15" y="391"/>
                    <a:pt x="116" y="392"/>
                  </a:cubicBezTo>
                  <a:cubicBezTo>
                    <a:pt x="123" y="392"/>
                    <a:pt x="128" y="391"/>
                    <a:pt x="134" y="390"/>
                  </a:cubicBezTo>
                  <a:cubicBezTo>
                    <a:pt x="814" y="250"/>
                    <a:pt x="1506" y="175"/>
                    <a:pt x="2201" y="169"/>
                  </a:cubicBezTo>
                  <a:cubicBezTo>
                    <a:pt x="2246" y="166"/>
                    <a:pt x="2280" y="129"/>
                    <a:pt x="2280" y="84"/>
                  </a:cubicBezTo>
                  <a:cubicBezTo>
                    <a:pt x="2280" y="40"/>
                    <a:pt x="2245" y="2"/>
                    <a:pt x="2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9"/>
          <p:cNvSpPr/>
          <p:nvPr/>
        </p:nvSpPr>
        <p:spPr>
          <a:xfrm>
            <a:off x="2772300" y="-525275"/>
            <a:ext cx="1171119" cy="1215836"/>
          </a:xfrm>
          <a:custGeom>
            <a:avLst/>
            <a:gdLst/>
            <a:ahLst/>
            <a:cxnLst/>
            <a:rect l="l" t="t" r="r" b="b"/>
            <a:pathLst>
              <a:path w="23597" h="24498" extrusionOk="0">
                <a:moveTo>
                  <a:pt x="617" y="2"/>
                </a:moveTo>
                <a:cubicBezTo>
                  <a:pt x="468" y="2"/>
                  <a:pt x="323" y="60"/>
                  <a:pt x="213" y="169"/>
                </a:cubicBezTo>
                <a:cubicBezTo>
                  <a:pt x="50" y="332"/>
                  <a:pt x="1" y="578"/>
                  <a:pt x="89" y="791"/>
                </a:cubicBezTo>
                <a:cubicBezTo>
                  <a:pt x="178" y="1004"/>
                  <a:pt x="386" y="1144"/>
                  <a:pt x="617" y="1144"/>
                </a:cubicBezTo>
                <a:cubicBezTo>
                  <a:pt x="931" y="1144"/>
                  <a:pt x="1187" y="888"/>
                  <a:pt x="1187" y="574"/>
                </a:cubicBezTo>
                <a:cubicBezTo>
                  <a:pt x="1187" y="342"/>
                  <a:pt x="1048" y="134"/>
                  <a:pt x="835" y="46"/>
                </a:cubicBezTo>
                <a:cubicBezTo>
                  <a:pt x="765" y="17"/>
                  <a:pt x="690" y="2"/>
                  <a:pt x="617" y="2"/>
                </a:cubicBezTo>
                <a:close/>
                <a:moveTo>
                  <a:pt x="3819" y="1"/>
                </a:moveTo>
                <a:cubicBezTo>
                  <a:pt x="3670" y="1"/>
                  <a:pt x="3524" y="59"/>
                  <a:pt x="3415" y="169"/>
                </a:cubicBezTo>
                <a:cubicBezTo>
                  <a:pt x="3251" y="332"/>
                  <a:pt x="3202" y="578"/>
                  <a:pt x="3291" y="791"/>
                </a:cubicBezTo>
                <a:cubicBezTo>
                  <a:pt x="3379" y="1004"/>
                  <a:pt x="3588" y="1144"/>
                  <a:pt x="3818" y="1144"/>
                </a:cubicBezTo>
                <a:cubicBezTo>
                  <a:pt x="4133" y="1143"/>
                  <a:pt x="4389" y="888"/>
                  <a:pt x="4389" y="574"/>
                </a:cubicBezTo>
                <a:cubicBezTo>
                  <a:pt x="4389" y="342"/>
                  <a:pt x="4250" y="134"/>
                  <a:pt x="4037" y="45"/>
                </a:cubicBezTo>
                <a:cubicBezTo>
                  <a:pt x="3966" y="16"/>
                  <a:pt x="3892" y="1"/>
                  <a:pt x="3819" y="1"/>
                </a:cubicBezTo>
                <a:close/>
                <a:moveTo>
                  <a:pt x="7018" y="1"/>
                </a:moveTo>
                <a:cubicBezTo>
                  <a:pt x="6870" y="1"/>
                  <a:pt x="6725" y="59"/>
                  <a:pt x="6615" y="168"/>
                </a:cubicBezTo>
                <a:cubicBezTo>
                  <a:pt x="6452" y="331"/>
                  <a:pt x="6402" y="577"/>
                  <a:pt x="6491" y="791"/>
                </a:cubicBezTo>
                <a:cubicBezTo>
                  <a:pt x="6579" y="1004"/>
                  <a:pt x="6787" y="1143"/>
                  <a:pt x="7019" y="1144"/>
                </a:cubicBezTo>
                <a:cubicBezTo>
                  <a:pt x="7334" y="1143"/>
                  <a:pt x="7589" y="888"/>
                  <a:pt x="7590" y="574"/>
                </a:cubicBezTo>
                <a:cubicBezTo>
                  <a:pt x="7590" y="342"/>
                  <a:pt x="7452" y="134"/>
                  <a:pt x="7238" y="45"/>
                </a:cubicBezTo>
                <a:cubicBezTo>
                  <a:pt x="7167" y="15"/>
                  <a:pt x="7092" y="1"/>
                  <a:pt x="7018" y="1"/>
                </a:cubicBezTo>
                <a:close/>
                <a:moveTo>
                  <a:pt x="10221" y="2"/>
                </a:moveTo>
                <a:cubicBezTo>
                  <a:pt x="10072" y="2"/>
                  <a:pt x="9926" y="60"/>
                  <a:pt x="9817" y="169"/>
                </a:cubicBezTo>
                <a:cubicBezTo>
                  <a:pt x="9654" y="332"/>
                  <a:pt x="9605" y="578"/>
                  <a:pt x="9693" y="791"/>
                </a:cubicBezTo>
                <a:cubicBezTo>
                  <a:pt x="9782" y="1005"/>
                  <a:pt x="9990" y="1144"/>
                  <a:pt x="10221" y="1144"/>
                </a:cubicBezTo>
                <a:cubicBezTo>
                  <a:pt x="10535" y="1143"/>
                  <a:pt x="10791" y="887"/>
                  <a:pt x="10791" y="574"/>
                </a:cubicBezTo>
                <a:cubicBezTo>
                  <a:pt x="10791" y="342"/>
                  <a:pt x="10652" y="134"/>
                  <a:pt x="10439" y="46"/>
                </a:cubicBezTo>
                <a:cubicBezTo>
                  <a:pt x="10369" y="16"/>
                  <a:pt x="10294" y="2"/>
                  <a:pt x="10221" y="2"/>
                </a:cubicBezTo>
                <a:close/>
                <a:moveTo>
                  <a:pt x="13423" y="2"/>
                </a:moveTo>
                <a:cubicBezTo>
                  <a:pt x="13274" y="2"/>
                  <a:pt x="13128" y="60"/>
                  <a:pt x="13019" y="169"/>
                </a:cubicBezTo>
                <a:cubicBezTo>
                  <a:pt x="12855" y="332"/>
                  <a:pt x="12807" y="578"/>
                  <a:pt x="12894" y="791"/>
                </a:cubicBezTo>
                <a:cubicBezTo>
                  <a:pt x="12982" y="1004"/>
                  <a:pt x="13191" y="1143"/>
                  <a:pt x="13421" y="1144"/>
                </a:cubicBezTo>
                <a:cubicBezTo>
                  <a:pt x="13736" y="1143"/>
                  <a:pt x="13992" y="888"/>
                  <a:pt x="13993" y="574"/>
                </a:cubicBezTo>
                <a:cubicBezTo>
                  <a:pt x="13993" y="343"/>
                  <a:pt x="13854" y="134"/>
                  <a:pt x="13641" y="46"/>
                </a:cubicBezTo>
                <a:cubicBezTo>
                  <a:pt x="13570" y="17"/>
                  <a:pt x="13496" y="2"/>
                  <a:pt x="13423" y="2"/>
                </a:cubicBezTo>
                <a:close/>
                <a:moveTo>
                  <a:pt x="16623" y="1"/>
                </a:moveTo>
                <a:cubicBezTo>
                  <a:pt x="16475" y="1"/>
                  <a:pt x="16329" y="59"/>
                  <a:pt x="16219" y="168"/>
                </a:cubicBezTo>
                <a:cubicBezTo>
                  <a:pt x="16056" y="331"/>
                  <a:pt x="16007" y="577"/>
                  <a:pt x="16095" y="791"/>
                </a:cubicBezTo>
                <a:cubicBezTo>
                  <a:pt x="16184" y="1004"/>
                  <a:pt x="16392" y="1143"/>
                  <a:pt x="16623" y="1144"/>
                </a:cubicBezTo>
                <a:cubicBezTo>
                  <a:pt x="16939" y="1143"/>
                  <a:pt x="17193" y="888"/>
                  <a:pt x="17194" y="574"/>
                </a:cubicBezTo>
                <a:cubicBezTo>
                  <a:pt x="17194" y="342"/>
                  <a:pt x="17056" y="134"/>
                  <a:pt x="16842" y="45"/>
                </a:cubicBezTo>
                <a:cubicBezTo>
                  <a:pt x="16772" y="15"/>
                  <a:pt x="16697" y="1"/>
                  <a:pt x="16623" y="1"/>
                </a:cubicBezTo>
                <a:close/>
                <a:moveTo>
                  <a:pt x="19826" y="1"/>
                </a:moveTo>
                <a:cubicBezTo>
                  <a:pt x="19677" y="1"/>
                  <a:pt x="19530" y="59"/>
                  <a:pt x="19421" y="168"/>
                </a:cubicBezTo>
                <a:cubicBezTo>
                  <a:pt x="19257" y="331"/>
                  <a:pt x="19209" y="577"/>
                  <a:pt x="19297" y="791"/>
                </a:cubicBezTo>
                <a:cubicBezTo>
                  <a:pt x="19385" y="1004"/>
                  <a:pt x="19594" y="1143"/>
                  <a:pt x="19825" y="1144"/>
                </a:cubicBezTo>
                <a:cubicBezTo>
                  <a:pt x="20139" y="1143"/>
                  <a:pt x="20395" y="888"/>
                  <a:pt x="20396" y="574"/>
                </a:cubicBezTo>
                <a:cubicBezTo>
                  <a:pt x="20396" y="342"/>
                  <a:pt x="20257" y="134"/>
                  <a:pt x="20044" y="45"/>
                </a:cubicBezTo>
                <a:cubicBezTo>
                  <a:pt x="19974" y="16"/>
                  <a:pt x="19899" y="1"/>
                  <a:pt x="19826" y="1"/>
                </a:cubicBezTo>
                <a:close/>
                <a:moveTo>
                  <a:pt x="23026" y="2"/>
                </a:moveTo>
                <a:cubicBezTo>
                  <a:pt x="22878" y="2"/>
                  <a:pt x="22731" y="60"/>
                  <a:pt x="22623" y="169"/>
                </a:cubicBezTo>
                <a:cubicBezTo>
                  <a:pt x="22459" y="332"/>
                  <a:pt x="22410" y="578"/>
                  <a:pt x="22498" y="791"/>
                </a:cubicBezTo>
                <a:cubicBezTo>
                  <a:pt x="22587" y="1005"/>
                  <a:pt x="22796" y="1144"/>
                  <a:pt x="23026" y="1144"/>
                </a:cubicBezTo>
                <a:cubicBezTo>
                  <a:pt x="23341" y="1143"/>
                  <a:pt x="23596" y="887"/>
                  <a:pt x="23597" y="574"/>
                </a:cubicBezTo>
                <a:cubicBezTo>
                  <a:pt x="23597" y="342"/>
                  <a:pt x="23458" y="134"/>
                  <a:pt x="23245" y="46"/>
                </a:cubicBezTo>
                <a:cubicBezTo>
                  <a:pt x="23174" y="16"/>
                  <a:pt x="23100" y="2"/>
                  <a:pt x="23026" y="2"/>
                </a:cubicBezTo>
                <a:close/>
                <a:moveTo>
                  <a:pt x="617" y="2922"/>
                </a:moveTo>
                <a:cubicBezTo>
                  <a:pt x="469" y="2922"/>
                  <a:pt x="323" y="2980"/>
                  <a:pt x="213" y="3089"/>
                </a:cubicBezTo>
                <a:cubicBezTo>
                  <a:pt x="50" y="3252"/>
                  <a:pt x="1" y="3498"/>
                  <a:pt x="89" y="3711"/>
                </a:cubicBezTo>
                <a:cubicBezTo>
                  <a:pt x="178" y="3924"/>
                  <a:pt x="386" y="4063"/>
                  <a:pt x="617" y="4063"/>
                </a:cubicBezTo>
                <a:cubicBezTo>
                  <a:pt x="931" y="4063"/>
                  <a:pt x="1187" y="3807"/>
                  <a:pt x="1187" y="3493"/>
                </a:cubicBezTo>
                <a:cubicBezTo>
                  <a:pt x="1187" y="3262"/>
                  <a:pt x="1048" y="3054"/>
                  <a:pt x="835" y="2965"/>
                </a:cubicBezTo>
                <a:cubicBezTo>
                  <a:pt x="765" y="2936"/>
                  <a:pt x="691" y="2922"/>
                  <a:pt x="617" y="2922"/>
                </a:cubicBezTo>
                <a:close/>
                <a:moveTo>
                  <a:pt x="3817" y="2921"/>
                </a:moveTo>
                <a:cubicBezTo>
                  <a:pt x="3669" y="2921"/>
                  <a:pt x="3523" y="2979"/>
                  <a:pt x="3414" y="3088"/>
                </a:cubicBezTo>
                <a:cubicBezTo>
                  <a:pt x="3251" y="3252"/>
                  <a:pt x="3202" y="3498"/>
                  <a:pt x="3291" y="3711"/>
                </a:cubicBezTo>
                <a:cubicBezTo>
                  <a:pt x="3380" y="3924"/>
                  <a:pt x="3588" y="4063"/>
                  <a:pt x="3818" y="4063"/>
                </a:cubicBezTo>
                <a:cubicBezTo>
                  <a:pt x="4133" y="4062"/>
                  <a:pt x="4388" y="3807"/>
                  <a:pt x="4389" y="3493"/>
                </a:cubicBezTo>
                <a:cubicBezTo>
                  <a:pt x="4389" y="3261"/>
                  <a:pt x="4250" y="3053"/>
                  <a:pt x="4037" y="2965"/>
                </a:cubicBezTo>
                <a:cubicBezTo>
                  <a:pt x="3966" y="2935"/>
                  <a:pt x="3891" y="2921"/>
                  <a:pt x="3817" y="2921"/>
                </a:cubicBezTo>
                <a:close/>
                <a:moveTo>
                  <a:pt x="7020" y="2920"/>
                </a:moveTo>
                <a:cubicBezTo>
                  <a:pt x="6871" y="2920"/>
                  <a:pt x="6725" y="2978"/>
                  <a:pt x="6615" y="3088"/>
                </a:cubicBezTo>
                <a:cubicBezTo>
                  <a:pt x="6452" y="3250"/>
                  <a:pt x="6402" y="3497"/>
                  <a:pt x="6491" y="3710"/>
                </a:cubicBezTo>
                <a:cubicBezTo>
                  <a:pt x="6579" y="3923"/>
                  <a:pt x="6787" y="4063"/>
                  <a:pt x="7019" y="4063"/>
                </a:cubicBezTo>
                <a:cubicBezTo>
                  <a:pt x="7334" y="4063"/>
                  <a:pt x="7589" y="3807"/>
                  <a:pt x="7590" y="3493"/>
                </a:cubicBezTo>
                <a:cubicBezTo>
                  <a:pt x="7590" y="3261"/>
                  <a:pt x="7451" y="3053"/>
                  <a:pt x="7238" y="2964"/>
                </a:cubicBezTo>
                <a:cubicBezTo>
                  <a:pt x="7167" y="2935"/>
                  <a:pt x="7093" y="2920"/>
                  <a:pt x="7020" y="2920"/>
                </a:cubicBezTo>
                <a:close/>
                <a:moveTo>
                  <a:pt x="10221" y="2922"/>
                </a:moveTo>
                <a:cubicBezTo>
                  <a:pt x="10072" y="2922"/>
                  <a:pt x="9926" y="2980"/>
                  <a:pt x="9817" y="3089"/>
                </a:cubicBezTo>
                <a:cubicBezTo>
                  <a:pt x="9654" y="3253"/>
                  <a:pt x="9605" y="3498"/>
                  <a:pt x="9694" y="3711"/>
                </a:cubicBezTo>
                <a:cubicBezTo>
                  <a:pt x="9782" y="3924"/>
                  <a:pt x="9990" y="4063"/>
                  <a:pt x="10221" y="4063"/>
                </a:cubicBezTo>
                <a:cubicBezTo>
                  <a:pt x="10535" y="4062"/>
                  <a:pt x="10790" y="3807"/>
                  <a:pt x="10791" y="3493"/>
                </a:cubicBezTo>
                <a:cubicBezTo>
                  <a:pt x="10791" y="3261"/>
                  <a:pt x="10652" y="3053"/>
                  <a:pt x="10439" y="2965"/>
                </a:cubicBezTo>
                <a:cubicBezTo>
                  <a:pt x="10369" y="2936"/>
                  <a:pt x="10295" y="2922"/>
                  <a:pt x="10221" y="2922"/>
                </a:cubicBezTo>
                <a:close/>
                <a:moveTo>
                  <a:pt x="13422" y="2922"/>
                </a:moveTo>
                <a:cubicBezTo>
                  <a:pt x="13273" y="2922"/>
                  <a:pt x="13127" y="2980"/>
                  <a:pt x="13019" y="3089"/>
                </a:cubicBezTo>
                <a:cubicBezTo>
                  <a:pt x="12855" y="3252"/>
                  <a:pt x="12807" y="3497"/>
                  <a:pt x="12894" y="3710"/>
                </a:cubicBezTo>
                <a:cubicBezTo>
                  <a:pt x="12982" y="3923"/>
                  <a:pt x="13191" y="4063"/>
                  <a:pt x="13421" y="4063"/>
                </a:cubicBezTo>
                <a:cubicBezTo>
                  <a:pt x="13736" y="4062"/>
                  <a:pt x="13992" y="3807"/>
                  <a:pt x="13993" y="3493"/>
                </a:cubicBezTo>
                <a:cubicBezTo>
                  <a:pt x="13993" y="3262"/>
                  <a:pt x="13853" y="3054"/>
                  <a:pt x="13640" y="2965"/>
                </a:cubicBezTo>
                <a:cubicBezTo>
                  <a:pt x="13569" y="2936"/>
                  <a:pt x="13495" y="2922"/>
                  <a:pt x="13422" y="2922"/>
                </a:cubicBezTo>
                <a:close/>
                <a:moveTo>
                  <a:pt x="16624" y="2920"/>
                </a:moveTo>
                <a:cubicBezTo>
                  <a:pt x="16475" y="2920"/>
                  <a:pt x="16329" y="2978"/>
                  <a:pt x="16219" y="3088"/>
                </a:cubicBezTo>
                <a:cubicBezTo>
                  <a:pt x="16056" y="3250"/>
                  <a:pt x="16007" y="3497"/>
                  <a:pt x="16095" y="3710"/>
                </a:cubicBezTo>
                <a:cubicBezTo>
                  <a:pt x="16184" y="3923"/>
                  <a:pt x="16392" y="4063"/>
                  <a:pt x="16623" y="4063"/>
                </a:cubicBezTo>
                <a:cubicBezTo>
                  <a:pt x="16938" y="4063"/>
                  <a:pt x="17193" y="3807"/>
                  <a:pt x="17194" y="3493"/>
                </a:cubicBezTo>
                <a:cubicBezTo>
                  <a:pt x="17194" y="3261"/>
                  <a:pt x="17056" y="3053"/>
                  <a:pt x="16842" y="2964"/>
                </a:cubicBezTo>
                <a:cubicBezTo>
                  <a:pt x="16772" y="2935"/>
                  <a:pt x="16698" y="2920"/>
                  <a:pt x="16624" y="2920"/>
                </a:cubicBezTo>
                <a:close/>
                <a:moveTo>
                  <a:pt x="19825" y="2920"/>
                </a:moveTo>
                <a:cubicBezTo>
                  <a:pt x="19677" y="2920"/>
                  <a:pt x="19530" y="2978"/>
                  <a:pt x="19421" y="3088"/>
                </a:cubicBezTo>
                <a:cubicBezTo>
                  <a:pt x="19257" y="3252"/>
                  <a:pt x="19209" y="3497"/>
                  <a:pt x="19297" y="3710"/>
                </a:cubicBezTo>
                <a:cubicBezTo>
                  <a:pt x="19386" y="3923"/>
                  <a:pt x="19594" y="4063"/>
                  <a:pt x="19825" y="4063"/>
                </a:cubicBezTo>
                <a:cubicBezTo>
                  <a:pt x="20139" y="4063"/>
                  <a:pt x="20395" y="3807"/>
                  <a:pt x="20396" y="3493"/>
                </a:cubicBezTo>
                <a:cubicBezTo>
                  <a:pt x="20396" y="3261"/>
                  <a:pt x="20257" y="3053"/>
                  <a:pt x="20043" y="2964"/>
                </a:cubicBezTo>
                <a:cubicBezTo>
                  <a:pt x="19973" y="2935"/>
                  <a:pt x="19899" y="2920"/>
                  <a:pt x="19825" y="2920"/>
                </a:cubicBezTo>
                <a:close/>
                <a:moveTo>
                  <a:pt x="23026" y="2922"/>
                </a:moveTo>
                <a:cubicBezTo>
                  <a:pt x="22877" y="2922"/>
                  <a:pt x="22731" y="2980"/>
                  <a:pt x="22622" y="3089"/>
                </a:cubicBezTo>
                <a:cubicBezTo>
                  <a:pt x="22459" y="3253"/>
                  <a:pt x="22410" y="3498"/>
                  <a:pt x="22498" y="3711"/>
                </a:cubicBezTo>
                <a:cubicBezTo>
                  <a:pt x="22587" y="3924"/>
                  <a:pt x="22796" y="4063"/>
                  <a:pt x="23026" y="4063"/>
                </a:cubicBezTo>
                <a:cubicBezTo>
                  <a:pt x="23341" y="4062"/>
                  <a:pt x="23596" y="3807"/>
                  <a:pt x="23597" y="3493"/>
                </a:cubicBezTo>
                <a:cubicBezTo>
                  <a:pt x="23597" y="3261"/>
                  <a:pt x="23457" y="3053"/>
                  <a:pt x="23244" y="2965"/>
                </a:cubicBezTo>
                <a:cubicBezTo>
                  <a:pt x="23173" y="2936"/>
                  <a:pt x="23099" y="2922"/>
                  <a:pt x="23026" y="2922"/>
                </a:cubicBezTo>
                <a:close/>
                <a:moveTo>
                  <a:pt x="617" y="5841"/>
                </a:moveTo>
                <a:cubicBezTo>
                  <a:pt x="468" y="5841"/>
                  <a:pt x="323" y="5898"/>
                  <a:pt x="213" y="6007"/>
                </a:cubicBezTo>
                <a:cubicBezTo>
                  <a:pt x="50" y="6171"/>
                  <a:pt x="1" y="6416"/>
                  <a:pt x="89" y="6629"/>
                </a:cubicBezTo>
                <a:cubicBezTo>
                  <a:pt x="178" y="6842"/>
                  <a:pt x="386" y="6982"/>
                  <a:pt x="617" y="6982"/>
                </a:cubicBezTo>
                <a:cubicBezTo>
                  <a:pt x="931" y="6982"/>
                  <a:pt x="1187" y="6726"/>
                  <a:pt x="1187" y="6412"/>
                </a:cubicBezTo>
                <a:cubicBezTo>
                  <a:pt x="1187" y="6181"/>
                  <a:pt x="1048" y="5972"/>
                  <a:pt x="835" y="5884"/>
                </a:cubicBezTo>
                <a:cubicBezTo>
                  <a:pt x="765" y="5855"/>
                  <a:pt x="690" y="5841"/>
                  <a:pt x="617" y="5841"/>
                </a:cubicBezTo>
                <a:close/>
                <a:moveTo>
                  <a:pt x="3819" y="5840"/>
                </a:moveTo>
                <a:cubicBezTo>
                  <a:pt x="3670" y="5840"/>
                  <a:pt x="3523" y="5898"/>
                  <a:pt x="3414" y="6007"/>
                </a:cubicBezTo>
                <a:cubicBezTo>
                  <a:pt x="3251" y="6171"/>
                  <a:pt x="3202" y="6416"/>
                  <a:pt x="3291" y="6629"/>
                </a:cubicBezTo>
                <a:cubicBezTo>
                  <a:pt x="3379" y="6842"/>
                  <a:pt x="3588" y="6982"/>
                  <a:pt x="3818" y="6982"/>
                </a:cubicBezTo>
                <a:cubicBezTo>
                  <a:pt x="4133" y="6981"/>
                  <a:pt x="4389" y="6726"/>
                  <a:pt x="4389" y="6412"/>
                </a:cubicBezTo>
                <a:lnTo>
                  <a:pt x="4389" y="6411"/>
                </a:lnTo>
                <a:cubicBezTo>
                  <a:pt x="4389" y="6180"/>
                  <a:pt x="4250" y="5972"/>
                  <a:pt x="4037" y="5883"/>
                </a:cubicBezTo>
                <a:cubicBezTo>
                  <a:pt x="3966" y="5854"/>
                  <a:pt x="3892" y="5840"/>
                  <a:pt x="3819" y="5840"/>
                </a:cubicBezTo>
                <a:close/>
                <a:moveTo>
                  <a:pt x="7018" y="5839"/>
                </a:moveTo>
                <a:cubicBezTo>
                  <a:pt x="6870" y="5839"/>
                  <a:pt x="6725" y="5897"/>
                  <a:pt x="6615" y="6006"/>
                </a:cubicBezTo>
                <a:cubicBezTo>
                  <a:pt x="6452" y="6170"/>
                  <a:pt x="6402" y="6415"/>
                  <a:pt x="6491" y="6629"/>
                </a:cubicBezTo>
                <a:cubicBezTo>
                  <a:pt x="6579" y="6842"/>
                  <a:pt x="6787" y="6981"/>
                  <a:pt x="7019" y="6982"/>
                </a:cubicBezTo>
                <a:cubicBezTo>
                  <a:pt x="7334" y="6981"/>
                  <a:pt x="7589" y="6726"/>
                  <a:pt x="7590" y="6412"/>
                </a:cubicBezTo>
                <a:lnTo>
                  <a:pt x="7590" y="6411"/>
                </a:lnTo>
                <a:cubicBezTo>
                  <a:pt x="7590" y="6180"/>
                  <a:pt x="7451" y="5972"/>
                  <a:pt x="7238" y="5883"/>
                </a:cubicBezTo>
                <a:cubicBezTo>
                  <a:pt x="7167" y="5853"/>
                  <a:pt x="7092" y="5839"/>
                  <a:pt x="7018" y="5839"/>
                </a:cubicBezTo>
                <a:close/>
                <a:moveTo>
                  <a:pt x="10221" y="5840"/>
                </a:moveTo>
                <a:cubicBezTo>
                  <a:pt x="10072" y="5840"/>
                  <a:pt x="9926" y="5898"/>
                  <a:pt x="9817" y="6007"/>
                </a:cubicBezTo>
                <a:cubicBezTo>
                  <a:pt x="9654" y="6171"/>
                  <a:pt x="9605" y="6417"/>
                  <a:pt x="9694" y="6630"/>
                </a:cubicBezTo>
                <a:cubicBezTo>
                  <a:pt x="9782" y="6843"/>
                  <a:pt x="9990" y="6982"/>
                  <a:pt x="10221" y="6982"/>
                </a:cubicBezTo>
                <a:cubicBezTo>
                  <a:pt x="10535" y="6981"/>
                  <a:pt x="10791" y="6726"/>
                  <a:pt x="10791" y="6412"/>
                </a:cubicBezTo>
                <a:lnTo>
                  <a:pt x="10791" y="6411"/>
                </a:lnTo>
                <a:cubicBezTo>
                  <a:pt x="10791" y="6180"/>
                  <a:pt x="10652" y="5972"/>
                  <a:pt x="10439" y="5884"/>
                </a:cubicBezTo>
                <a:cubicBezTo>
                  <a:pt x="10369" y="5854"/>
                  <a:pt x="10294" y="5840"/>
                  <a:pt x="10221" y="5840"/>
                </a:cubicBezTo>
                <a:close/>
                <a:moveTo>
                  <a:pt x="13422" y="5841"/>
                </a:moveTo>
                <a:cubicBezTo>
                  <a:pt x="13273" y="5841"/>
                  <a:pt x="13127" y="5898"/>
                  <a:pt x="13019" y="6007"/>
                </a:cubicBezTo>
                <a:cubicBezTo>
                  <a:pt x="12855" y="6171"/>
                  <a:pt x="12807" y="6416"/>
                  <a:pt x="12894" y="6629"/>
                </a:cubicBezTo>
                <a:cubicBezTo>
                  <a:pt x="12982" y="6842"/>
                  <a:pt x="13191" y="6981"/>
                  <a:pt x="13421" y="6982"/>
                </a:cubicBezTo>
                <a:cubicBezTo>
                  <a:pt x="13736" y="6981"/>
                  <a:pt x="13992" y="6726"/>
                  <a:pt x="13993" y="6412"/>
                </a:cubicBezTo>
                <a:lnTo>
                  <a:pt x="13993" y="6411"/>
                </a:lnTo>
                <a:cubicBezTo>
                  <a:pt x="13993" y="6180"/>
                  <a:pt x="13853" y="5972"/>
                  <a:pt x="13640" y="5884"/>
                </a:cubicBezTo>
                <a:cubicBezTo>
                  <a:pt x="13569" y="5855"/>
                  <a:pt x="13495" y="5841"/>
                  <a:pt x="13422" y="5841"/>
                </a:cubicBezTo>
                <a:close/>
                <a:moveTo>
                  <a:pt x="16623" y="5839"/>
                </a:moveTo>
                <a:cubicBezTo>
                  <a:pt x="16475" y="5839"/>
                  <a:pt x="16329" y="5897"/>
                  <a:pt x="16219" y="6006"/>
                </a:cubicBezTo>
                <a:cubicBezTo>
                  <a:pt x="16056" y="6170"/>
                  <a:pt x="16007" y="6415"/>
                  <a:pt x="16095" y="6629"/>
                </a:cubicBezTo>
                <a:cubicBezTo>
                  <a:pt x="16184" y="6842"/>
                  <a:pt x="16392" y="6981"/>
                  <a:pt x="16623" y="6982"/>
                </a:cubicBezTo>
                <a:cubicBezTo>
                  <a:pt x="16938" y="6981"/>
                  <a:pt x="17193" y="6726"/>
                  <a:pt x="17194" y="6412"/>
                </a:cubicBezTo>
                <a:lnTo>
                  <a:pt x="17194" y="6411"/>
                </a:lnTo>
                <a:cubicBezTo>
                  <a:pt x="17194" y="6180"/>
                  <a:pt x="17056" y="5972"/>
                  <a:pt x="16842" y="5883"/>
                </a:cubicBezTo>
                <a:cubicBezTo>
                  <a:pt x="16772" y="5853"/>
                  <a:pt x="16697" y="5839"/>
                  <a:pt x="16623" y="5839"/>
                </a:cubicBezTo>
                <a:close/>
                <a:moveTo>
                  <a:pt x="19825" y="5840"/>
                </a:moveTo>
                <a:cubicBezTo>
                  <a:pt x="19676" y="5840"/>
                  <a:pt x="19530" y="5897"/>
                  <a:pt x="19421" y="6006"/>
                </a:cubicBezTo>
                <a:cubicBezTo>
                  <a:pt x="19257" y="6170"/>
                  <a:pt x="19209" y="6415"/>
                  <a:pt x="19297" y="6629"/>
                </a:cubicBezTo>
                <a:cubicBezTo>
                  <a:pt x="19385" y="6842"/>
                  <a:pt x="19594" y="6981"/>
                  <a:pt x="19825" y="6982"/>
                </a:cubicBezTo>
                <a:cubicBezTo>
                  <a:pt x="20139" y="6981"/>
                  <a:pt x="20395" y="6726"/>
                  <a:pt x="20396" y="6412"/>
                </a:cubicBezTo>
                <a:lnTo>
                  <a:pt x="20396" y="6411"/>
                </a:lnTo>
                <a:cubicBezTo>
                  <a:pt x="20396" y="6180"/>
                  <a:pt x="20257" y="5972"/>
                  <a:pt x="20044" y="5883"/>
                </a:cubicBezTo>
                <a:cubicBezTo>
                  <a:pt x="19973" y="5854"/>
                  <a:pt x="19899" y="5840"/>
                  <a:pt x="19825" y="5840"/>
                </a:cubicBezTo>
                <a:close/>
                <a:moveTo>
                  <a:pt x="23025" y="5840"/>
                </a:moveTo>
                <a:cubicBezTo>
                  <a:pt x="22877" y="5840"/>
                  <a:pt x="22731" y="5898"/>
                  <a:pt x="22622" y="6007"/>
                </a:cubicBezTo>
                <a:cubicBezTo>
                  <a:pt x="22459" y="6171"/>
                  <a:pt x="22410" y="6417"/>
                  <a:pt x="22498" y="6630"/>
                </a:cubicBezTo>
                <a:cubicBezTo>
                  <a:pt x="22587" y="6843"/>
                  <a:pt x="22796" y="6982"/>
                  <a:pt x="23026" y="6982"/>
                </a:cubicBezTo>
                <a:cubicBezTo>
                  <a:pt x="23341" y="6981"/>
                  <a:pt x="23596" y="6726"/>
                  <a:pt x="23597" y="6412"/>
                </a:cubicBezTo>
                <a:lnTo>
                  <a:pt x="23597" y="6411"/>
                </a:lnTo>
                <a:cubicBezTo>
                  <a:pt x="23597" y="6180"/>
                  <a:pt x="23458" y="5972"/>
                  <a:pt x="23244" y="5884"/>
                </a:cubicBezTo>
                <a:cubicBezTo>
                  <a:pt x="23173" y="5854"/>
                  <a:pt x="23099" y="5840"/>
                  <a:pt x="23025" y="5840"/>
                </a:cubicBezTo>
                <a:close/>
                <a:moveTo>
                  <a:pt x="617" y="8760"/>
                </a:moveTo>
                <a:cubicBezTo>
                  <a:pt x="468" y="8760"/>
                  <a:pt x="322" y="8818"/>
                  <a:pt x="213" y="8927"/>
                </a:cubicBezTo>
                <a:cubicBezTo>
                  <a:pt x="50" y="9091"/>
                  <a:pt x="1" y="9336"/>
                  <a:pt x="89" y="9549"/>
                </a:cubicBezTo>
                <a:cubicBezTo>
                  <a:pt x="178" y="9762"/>
                  <a:pt x="386" y="9901"/>
                  <a:pt x="617" y="9901"/>
                </a:cubicBezTo>
                <a:cubicBezTo>
                  <a:pt x="931" y="9901"/>
                  <a:pt x="1187" y="9646"/>
                  <a:pt x="1187" y="9330"/>
                </a:cubicBezTo>
                <a:cubicBezTo>
                  <a:pt x="1187" y="9099"/>
                  <a:pt x="1048" y="8891"/>
                  <a:pt x="835" y="8803"/>
                </a:cubicBezTo>
                <a:cubicBezTo>
                  <a:pt x="765" y="8774"/>
                  <a:pt x="691" y="8760"/>
                  <a:pt x="617" y="8760"/>
                </a:cubicBezTo>
                <a:close/>
                <a:moveTo>
                  <a:pt x="3819" y="8759"/>
                </a:moveTo>
                <a:cubicBezTo>
                  <a:pt x="3670" y="8759"/>
                  <a:pt x="3523" y="8817"/>
                  <a:pt x="3414" y="8927"/>
                </a:cubicBezTo>
                <a:cubicBezTo>
                  <a:pt x="3251" y="9090"/>
                  <a:pt x="3202" y="9336"/>
                  <a:pt x="3291" y="9549"/>
                </a:cubicBezTo>
                <a:cubicBezTo>
                  <a:pt x="3380" y="9762"/>
                  <a:pt x="3588" y="9901"/>
                  <a:pt x="3818" y="9901"/>
                </a:cubicBezTo>
                <a:cubicBezTo>
                  <a:pt x="4133" y="9901"/>
                  <a:pt x="4389" y="9646"/>
                  <a:pt x="4389" y="9330"/>
                </a:cubicBezTo>
                <a:cubicBezTo>
                  <a:pt x="4389" y="9099"/>
                  <a:pt x="4249" y="8891"/>
                  <a:pt x="4036" y="8802"/>
                </a:cubicBezTo>
                <a:cubicBezTo>
                  <a:pt x="3966" y="8773"/>
                  <a:pt x="3892" y="8759"/>
                  <a:pt x="3819" y="8759"/>
                </a:cubicBezTo>
                <a:close/>
                <a:moveTo>
                  <a:pt x="7019" y="8759"/>
                </a:moveTo>
                <a:cubicBezTo>
                  <a:pt x="6870" y="8759"/>
                  <a:pt x="6724" y="8817"/>
                  <a:pt x="6614" y="8926"/>
                </a:cubicBezTo>
                <a:cubicBezTo>
                  <a:pt x="6452" y="9090"/>
                  <a:pt x="6402" y="9335"/>
                  <a:pt x="6491" y="9548"/>
                </a:cubicBezTo>
                <a:cubicBezTo>
                  <a:pt x="6579" y="9761"/>
                  <a:pt x="6787" y="9901"/>
                  <a:pt x="7019" y="9901"/>
                </a:cubicBezTo>
                <a:cubicBezTo>
                  <a:pt x="7334" y="9901"/>
                  <a:pt x="7589" y="9646"/>
                  <a:pt x="7590" y="9330"/>
                </a:cubicBezTo>
                <a:cubicBezTo>
                  <a:pt x="7589" y="9099"/>
                  <a:pt x="7451" y="8890"/>
                  <a:pt x="7238" y="8802"/>
                </a:cubicBezTo>
                <a:cubicBezTo>
                  <a:pt x="7167" y="8773"/>
                  <a:pt x="7093" y="8759"/>
                  <a:pt x="7019" y="8759"/>
                </a:cubicBezTo>
                <a:close/>
                <a:moveTo>
                  <a:pt x="10220" y="8760"/>
                </a:moveTo>
                <a:cubicBezTo>
                  <a:pt x="10072" y="8760"/>
                  <a:pt x="9925" y="8818"/>
                  <a:pt x="9816" y="8927"/>
                </a:cubicBezTo>
                <a:cubicBezTo>
                  <a:pt x="9654" y="9091"/>
                  <a:pt x="9605" y="9336"/>
                  <a:pt x="9694" y="9549"/>
                </a:cubicBezTo>
                <a:cubicBezTo>
                  <a:pt x="9782" y="9762"/>
                  <a:pt x="9990" y="9901"/>
                  <a:pt x="10221" y="9901"/>
                </a:cubicBezTo>
                <a:cubicBezTo>
                  <a:pt x="10536" y="9900"/>
                  <a:pt x="10791" y="9646"/>
                  <a:pt x="10791" y="9330"/>
                </a:cubicBezTo>
                <a:cubicBezTo>
                  <a:pt x="10791" y="9099"/>
                  <a:pt x="10651" y="8891"/>
                  <a:pt x="10438" y="8803"/>
                </a:cubicBezTo>
                <a:cubicBezTo>
                  <a:pt x="10368" y="8774"/>
                  <a:pt x="10294" y="8760"/>
                  <a:pt x="10220" y="8760"/>
                </a:cubicBezTo>
                <a:close/>
                <a:moveTo>
                  <a:pt x="13422" y="8760"/>
                </a:moveTo>
                <a:cubicBezTo>
                  <a:pt x="13273" y="8760"/>
                  <a:pt x="13127" y="8818"/>
                  <a:pt x="13018" y="8927"/>
                </a:cubicBezTo>
                <a:cubicBezTo>
                  <a:pt x="12855" y="9091"/>
                  <a:pt x="12807" y="9336"/>
                  <a:pt x="12894" y="9548"/>
                </a:cubicBezTo>
                <a:cubicBezTo>
                  <a:pt x="12982" y="9761"/>
                  <a:pt x="13191" y="9901"/>
                  <a:pt x="13421" y="9901"/>
                </a:cubicBezTo>
                <a:cubicBezTo>
                  <a:pt x="13737" y="9901"/>
                  <a:pt x="13993" y="9646"/>
                  <a:pt x="13993" y="9330"/>
                </a:cubicBezTo>
                <a:cubicBezTo>
                  <a:pt x="13992" y="9099"/>
                  <a:pt x="13853" y="8891"/>
                  <a:pt x="13640" y="8803"/>
                </a:cubicBezTo>
                <a:cubicBezTo>
                  <a:pt x="13569" y="8774"/>
                  <a:pt x="13495" y="8760"/>
                  <a:pt x="13422" y="8760"/>
                </a:cubicBezTo>
                <a:close/>
                <a:moveTo>
                  <a:pt x="16624" y="8759"/>
                </a:moveTo>
                <a:cubicBezTo>
                  <a:pt x="16475" y="8759"/>
                  <a:pt x="16329" y="8817"/>
                  <a:pt x="16219" y="8926"/>
                </a:cubicBezTo>
                <a:cubicBezTo>
                  <a:pt x="16056" y="9090"/>
                  <a:pt x="16007" y="9335"/>
                  <a:pt x="16095" y="9548"/>
                </a:cubicBezTo>
                <a:cubicBezTo>
                  <a:pt x="16184" y="9761"/>
                  <a:pt x="16392" y="9901"/>
                  <a:pt x="16623" y="9901"/>
                </a:cubicBezTo>
                <a:cubicBezTo>
                  <a:pt x="16939" y="9901"/>
                  <a:pt x="17194" y="9646"/>
                  <a:pt x="17194" y="9330"/>
                </a:cubicBezTo>
                <a:cubicBezTo>
                  <a:pt x="17194" y="9099"/>
                  <a:pt x="17056" y="8890"/>
                  <a:pt x="16841" y="8802"/>
                </a:cubicBezTo>
                <a:cubicBezTo>
                  <a:pt x="16771" y="8773"/>
                  <a:pt x="16697" y="8759"/>
                  <a:pt x="16624" y="8759"/>
                </a:cubicBezTo>
                <a:close/>
                <a:moveTo>
                  <a:pt x="19825" y="8759"/>
                </a:moveTo>
                <a:cubicBezTo>
                  <a:pt x="19677" y="8759"/>
                  <a:pt x="19530" y="8817"/>
                  <a:pt x="19421" y="8926"/>
                </a:cubicBezTo>
                <a:cubicBezTo>
                  <a:pt x="19257" y="9090"/>
                  <a:pt x="19209" y="9335"/>
                  <a:pt x="19297" y="9548"/>
                </a:cubicBezTo>
                <a:cubicBezTo>
                  <a:pt x="19386" y="9761"/>
                  <a:pt x="19594" y="9901"/>
                  <a:pt x="19825" y="9901"/>
                </a:cubicBezTo>
                <a:cubicBezTo>
                  <a:pt x="20140" y="9901"/>
                  <a:pt x="20396" y="9646"/>
                  <a:pt x="20396" y="9330"/>
                </a:cubicBezTo>
                <a:cubicBezTo>
                  <a:pt x="20396" y="9099"/>
                  <a:pt x="20256" y="8891"/>
                  <a:pt x="20043" y="8802"/>
                </a:cubicBezTo>
                <a:cubicBezTo>
                  <a:pt x="19973" y="8773"/>
                  <a:pt x="19899" y="8759"/>
                  <a:pt x="19825" y="8759"/>
                </a:cubicBezTo>
                <a:close/>
                <a:moveTo>
                  <a:pt x="23026" y="8760"/>
                </a:moveTo>
                <a:cubicBezTo>
                  <a:pt x="22877" y="8760"/>
                  <a:pt x="22731" y="8818"/>
                  <a:pt x="22622" y="8927"/>
                </a:cubicBezTo>
                <a:cubicBezTo>
                  <a:pt x="22459" y="9091"/>
                  <a:pt x="22410" y="9336"/>
                  <a:pt x="22498" y="9549"/>
                </a:cubicBezTo>
                <a:cubicBezTo>
                  <a:pt x="22587" y="9762"/>
                  <a:pt x="22796" y="9901"/>
                  <a:pt x="23026" y="9901"/>
                </a:cubicBezTo>
                <a:cubicBezTo>
                  <a:pt x="23341" y="9900"/>
                  <a:pt x="23597" y="9646"/>
                  <a:pt x="23597" y="9330"/>
                </a:cubicBezTo>
                <a:cubicBezTo>
                  <a:pt x="23597" y="9099"/>
                  <a:pt x="23457" y="8891"/>
                  <a:pt x="23244" y="8803"/>
                </a:cubicBezTo>
                <a:cubicBezTo>
                  <a:pt x="23173" y="8774"/>
                  <a:pt x="23099" y="8760"/>
                  <a:pt x="23026" y="8760"/>
                </a:cubicBezTo>
                <a:close/>
                <a:moveTo>
                  <a:pt x="617" y="11679"/>
                </a:moveTo>
                <a:cubicBezTo>
                  <a:pt x="468" y="11679"/>
                  <a:pt x="322" y="11737"/>
                  <a:pt x="213" y="11846"/>
                </a:cubicBezTo>
                <a:cubicBezTo>
                  <a:pt x="50" y="12010"/>
                  <a:pt x="1" y="12255"/>
                  <a:pt x="89" y="12468"/>
                </a:cubicBezTo>
                <a:cubicBezTo>
                  <a:pt x="178" y="12682"/>
                  <a:pt x="386" y="12820"/>
                  <a:pt x="617" y="12820"/>
                </a:cubicBezTo>
                <a:cubicBezTo>
                  <a:pt x="931" y="12820"/>
                  <a:pt x="1187" y="12565"/>
                  <a:pt x="1187" y="12249"/>
                </a:cubicBezTo>
                <a:cubicBezTo>
                  <a:pt x="1187" y="12018"/>
                  <a:pt x="1048" y="11810"/>
                  <a:pt x="835" y="11722"/>
                </a:cubicBezTo>
                <a:cubicBezTo>
                  <a:pt x="765" y="11693"/>
                  <a:pt x="691" y="11679"/>
                  <a:pt x="617" y="11679"/>
                </a:cubicBezTo>
                <a:close/>
                <a:moveTo>
                  <a:pt x="3819" y="11678"/>
                </a:moveTo>
                <a:cubicBezTo>
                  <a:pt x="3670" y="11678"/>
                  <a:pt x="3523" y="11736"/>
                  <a:pt x="3414" y="11846"/>
                </a:cubicBezTo>
                <a:cubicBezTo>
                  <a:pt x="3251" y="12009"/>
                  <a:pt x="3202" y="12255"/>
                  <a:pt x="3291" y="12468"/>
                </a:cubicBezTo>
                <a:cubicBezTo>
                  <a:pt x="3380" y="12682"/>
                  <a:pt x="3588" y="12820"/>
                  <a:pt x="3818" y="12820"/>
                </a:cubicBezTo>
                <a:cubicBezTo>
                  <a:pt x="4134" y="12820"/>
                  <a:pt x="4389" y="12565"/>
                  <a:pt x="4389" y="12249"/>
                </a:cubicBezTo>
                <a:cubicBezTo>
                  <a:pt x="4389" y="12018"/>
                  <a:pt x="4249" y="11810"/>
                  <a:pt x="4036" y="11721"/>
                </a:cubicBezTo>
                <a:cubicBezTo>
                  <a:pt x="3966" y="11692"/>
                  <a:pt x="3892" y="11678"/>
                  <a:pt x="3819" y="11678"/>
                </a:cubicBezTo>
                <a:close/>
                <a:moveTo>
                  <a:pt x="7019" y="11678"/>
                </a:moveTo>
                <a:cubicBezTo>
                  <a:pt x="6870" y="11678"/>
                  <a:pt x="6724" y="11736"/>
                  <a:pt x="6614" y="11845"/>
                </a:cubicBezTo>
                <a:cubicBezTo>
                  <a:pt x="6452" y="12009"/>
                  <a:pt x="6402" y="12254"/>
                  <a:pt x="6491" y="12467"/>
                </a:cubicBezTo>
                <a:cubicBezTo>
                  <a:pt x="6579" y="12681"/>
                  <a:pt x="6787" y="12820"/>
                  <a:pt x="7019" y="12820"/>
                </a:cubicBezTo>
                <a:cubicBezTo>
                  <a:pt x="7334" y="12820"/>
                  <a:pt x="7589" y="12565"/>
                  <a:pt x="7590" y="12249"/>
                </a:cubicBezTo>
                <a:cubicBezTo>
                  <a:pt x="7589" y="12018"/>
                  <a:pt x="7451" y="11809"/>
                  <a:pt x="7238" y="11721"/>
                </a:cubicBezTo>
                <a:cubicBezTo>
                  <a:pt x="7167" y="11692"/>
                  <a:pt x="7093" y="11678"/>
                  <a:pt x="7019" y="11678"/>
                </a:cubicBezTo>
                <a:close/>
                <a:moveTo>
                  <a:pt x="10220" y="11679"/>
                </a:moveTo>
                <a:cubicBezTo>
                  <a:pt x="10072" y="11679"/>
                  <a:pt x="9925" y="11737"/>
                  <a:pt x="9816" y="11846"/>
                </a:cubicBezTo>
                <a:cubicBezTo>
                  <a:pt x="9654" y="12010"/>
                  <a:pt x="9605" y="12255"/>
                  <a:pt x="9694" y="12468"/>
                </a:cubicBezTo>
                <a:cubicBezTo>
                  <a:pt x="9782" y="12682"/>
                  <a:pt x="9990" y="12820"/>
                  <a:pt x="10221" y="12820"/>
                </a:cubicBezTo>
                <a:cubicBezTo>
                  <a:pt x="10536" y="12819"/>
                  <a:pt x="10791" y="12565"/>
                  <a:pt x="10791" y="12249"/>
                </a:cubicBezTo>
                <a:cubicBezTo>
                  <a:pt x="10791" y="12018"/>
                  <a:pt x="10651" y="11810"/>
                  <a:pt x="10438" y="11722"/>
                </a:cubicBezTo>
                <a:cubicBezTo>
                  <a:pt x="10368" y="11693"/>
                  <a:pt x="10294" y="11679"/>
                  <a:pt x="10220" y="11679"/>
                </a:cubicBezTo>
                <a:close/>
                <a:moveTo>
                  <a:pt x="13422" y="11679"/>
                </a:moveTo>
                <a:cubicBezTo>
                  <a:pt x="13273" y="11679"/>
                  <a:pt x="13127" y="11737"/>
                  <a:pt x="13018" y="11846"/>
                </a:cubicBezTo>
                <a:cubicBezTo>
                  <a:pt x="12855" y="12010"/>
                  <a:pt x="12807" y="12255"/>
                  <a:pt x="12894" y="12467"/>
                </a:cubicBezTo>
                <a:cubicBezTo>
                  <a:pt x="12982" y="12681"/>
                  <a:pt x="13191" y="12820"/>
                  <a:pt x="13421" y="12820"/>
                </a:cubicBezTo>
                <a:cubicBezTo>
                  <a:pt x="13737" y="12820"/>
                  <a:pt x="13993" y="12565"/>
                  <a:pt x="13993" y="12249"/>
                </a:cubicBezTo>
                <a:cubicBezTo>
                  <a:pt x="13992" y="12018"/>
                  <a:pt x="13853" y="11810"/>
                  <a:pt x="13640" y="11722"/>
                </a:cubicBezTo>
                <a:cubicBezTo>
                  <a:pt x="13569" y="11693"/>
                  <a:pt x="13495" y="11679"/>
                  <a:pt x="13422" y="11679"/>
                </a:cubicBezTo>
                <a:close/>
                <a:moveTo>
                  <a:pt x="16624" y="11678"/>
                </a:moveTo>
                <a:cubicBezTo>
                  <a:pt x="16475" y="11678"/>
                  <a:pt x="16329" y="11736"/>
                  <a:pt x="16219" y="11845"/>
                </a:cubicBezTo>
                <a:cubicBezTo>
                  <a:pt x="16056" y="12009"/>
                  <a:pt x="16007" y="12254"/>
                  <a:pt x="16095" y="12467"/>
                </a:cubicBezTo>
                <a:cubicBezTo>
                  <a:pt x="16184" y="12681"/>
                  <a:pt x="16392" y="12820"/>
                  <a:pt x="16623" y="12820"/>
                </a:cubicBezTo>
                <a:cubicBezTo>
                  <a:pt x="16939" y="12820"/>
                  <a:pt x="17194" y="12565"/>
                  <a:pt x="17194" y="12249"/>
                </a:cubicBezTo>
                <a:cubicBezTo>
                  <a:pt x="17194" y="12018"/>
                  <a:pt x="17056" y="11809"/>
                  <a:pt x="16841" y="11721"/>
                </a:cubicBezTo>
                <a:cubicBezTo>
                  <a:pt x="16771" y="11692"/>
                  <a:pt x="16697" y="11678"/>
                  <a:pt x="16624" y="11678"/>
                </a:cubicBezTo>
                <a:close/>
                <a:moveTo>
                  <a:pt x="19825" y="11678"/>
                </a:moveTo>
                <a:cubicBezTo>
                  <a:pt x="19677" y="11678"/>
                  <a:pt x="19530" y="11736"/>
                  <a:pt x="19421" y="11845"/>
                </a:cubicBezTo>
                <a:cubicBezTo>
                  <a:pt x="19257" y="12009"/>
                  <a:pt x="19209" y="12254"/>
                  <a:pt x="19297" y="12467"/>
                </a:cubicBezTo>
                <a:cubicBezTo>
                  <a:pt x="19386" y="12681"/>
                  <a:pt x="19594" y="12820"/>
                  <a:pt x="19825" y="12820"/>
                </a:cubicBezTo>
                <a:cubicBezTo>
                  <a:pt x="20140" y="12820"/>
                  <a:pt x="20396" y="12565"/>
                  <a:pt x="20396" y="12249"/>
                </a:cubicBezTo>
                <a:cubicBezTo>
                  <a:pt x="20396" y="12018"/>
                  <a:pt x="20256" y="11810"/>
                  <a:pt x="20043" y="11721"/>
                </a:cubicBezTo>
                <a:cubicBezTo>
                  <a:pt x="19973" y="11692"/>
                  <a:pt x="19899" y="11678"/>
                  <a:pt x="19825" y="11678"/>
                </a:cubicBezTo>
                <a:close/>
                <a:moveTo>
                  <a:pt x="23026" y="11679"/>
                </a:moveTo>
                <a:cubicBezTo>
                  <a:pt x="22877" y="11679"/>
                  <a:pt x="22731" y="11737"/>
                  <a:pt x="22622" y="11846"/>
                </a:cubicBezTo>
                <a:cubicBezTo>
                  <a:pt x="22459" y="12010"/>
                  <a:pt x="22410" y="12255"/>
                  <a:pt x="22498" y="12468"/>
                </a:cubicBezTo>
                <a:cubicBezTo>
                  <a:pt x="22587" y="12682"/>
                  <a:pt x="22796" y="12820"/>
                  <a:pt x="23026" y="12820"/>
                </a:cubicBezTo>
                <a:cubicBezTo>
                  <a:pt x="23341" y="12819"/>
                  <a:pt x="23597" y="12565"/>
                  <a:pt x="23597" y="12249"/>
                </a:cubicBezTo>
                <a:cubicBezTo>
                  <a:pt x="23597" y="12018"/>
                  <a:pt x="23457" y="11810"/>
                  <a:pt x="23244" y="11722"/>
                </a:cubicBezTo>
                <a:cubicBezTo>
                  <a:pt x="23173" y="11693"/>
                  <a:pt x="23099" y="11679"/>
                  <a:pt x="23026" y="11679"/>
                </a:cubicBezTo>
                <a:close/>
                <a:moveTo>
                  <a:pt x="617" y="14598"/>
                </a:moveTo>
                <a:cubicBezTo>
                  <a:pt x="469" y="14598"/>
                  <a:pt x="323" y="14656"/>
                  <a:pt x="213" y="14765"/>
                </a:cubicBezTo>
                <a:cubicBezTo>
                  <a:pt x="50" y="14928"/>
                  <a:pt x="1" y="15174"/>
                  <a:pt x="89" y="15387"/>
                </a:cubicBezTo>
                <a:cubicBezTo>
                  <a:pt x="178" y="15601"/>
                  <a:pt x="386" y="15739"/>
                  <a:pt x="617" y="15739"/>
                </a:cubicBezTo>
                <a:cubicBezTo>
                  <a:pt x="931" y="15739"/>
                  <a:pt x="1187" y="15484"/>
                  <a:pt x="1187" y="15169"/>
                </a:cubicBezTo>
                <a:cubicBezTo>
                  <a:pt x="1187" y="14938"/>
                  <a:pt x="1048" y="14730"/>
                  <a:pt x="835" y="14641"/>
                </a:cubicBezTo>
                <a:cubicBezTo>
                  <a:pt x="765" y="14612"/>
                  <a:pt x="691" y="14598"/>
                  <a:pt x="617" y="14598"/>
                </a:cubicBezTo>
                <a:close/>
                <a:moveTo>
                  <a:pt x="3817" y="14597"/>
                </a:moveTo>
                <a:cubicBezTo>
                  <a:pt x="3669" y="14597"/>
                  <a:pt x="3523" y="14655"/>
                  <a:pt x="3414" y="14764"/>
                </a:cubicBezTo>
                <a:cubicBezTo>
                  <a:pt x="3251" y="14928"/>
                  <a:pt x="3202" y="15174"/>
                  <a:pt x="3291" y="15387"/>
                </a:cubicBezTo>
                <a:cubicBezTo>
                  <a:pt x="3380" y="15601"/>
                  <a:pt x="3588" y="15739"/>
                  <a:pt x="3818" y="15739"/>
                </a:cubicBezTo>
                <a:cubicBezTo>
                  <a:pt x="4133" y="15738"/>
                  <a:pt x="4389" y="15484"/>
                  <a:pt x="4389" y="15169"/>
                </a:cubicBezTo>
                <a:cubicBezTo>
                  <a:pt x="4389" y="14937"/>
                  <a:pt x="4250" y="14729"/>
                  <a:pt x="4037" y="14641"/>
                </a:cubicBezTo>
                <a:cubicBezTo>
                  <a:pt x="3966" y="14611"/>
                  <a:pt x="3891" y="14597"/>
                  <a:pt x="3817" y="14597"/>
                </a:cubicBezTo>
                <a:close/>
                <a:moveTo>
                  <a:pt x="7020" y="14597"/>
                </a:moveTo>
                <a:cubicBezTo>
                  <a:pt x="6871" y="14597"/>
                  <a:pt x="6725" y="14655"/>
                  <a:pt x="6615" y="14764"/>
                </a:cubicBezTo>
                <a:cubicBezTo>
                  <a:pt x="6452" y="14927"/>
                  <a:pt x="6402" y="15173"/>
                  <a:pt x="6491" y="15386"/>
                </a:cubicBezTo>
                <a:cubicBezTo>
                  <a:pt x="6579" y="15600"/>
                  <a:pt x="6787" y="15739"/>
                  <a:pt x="7019" y="15739"/>
                </a:cubicBezTo>
                <a:cubicBezTo>
                  <a:pt x="7334" y="15739"/>
                  <a:pt x="7589" y="15484"/>
                  <a:pt x="7590" y="15169"/>
                </a:cubicBezTo>
                <a:cubicBezTo>
                  <a:pt x="7590" y="14937"/>
                  <a:pt x="7451" y="14729"/>
                  <a:pt x="7238" y="14640"/>
                </a:cubicBezTo>
                <a:cubicBezTo>
                  <a:pt x="7167" y="14611"/>
                  <a:pt x="7093" y="14597"/>
                  <a:pt x="7020" y="14597"/>
                </a:cubicBezTo>
                <a:close/>
                <a:moveTo>
                  <a:pt x="10221" y="14598"/>
                </a:moveTo>
                <a:cubicBezTo>
                  <a:pt x="10072" y="14598"/>
                  <a:pt x="9926" y="14656"/>
                  <a:pt x="9817" y="14765"/>
                </a:cubicBezTo>
                <a:cubicBezTo>
                  <a:pt x="9654" y="14929"/>
                  <a:pt x="9605" y="15174"/>
                  <a:pt x="9694" y="15387"/>
                </a:cubicBezTo>
                <a:cubicBezTo>
                  <a:pt x="9782" y="15601"/>
                  <a:pt x="9990" y="15739"/>
                  <a:pt x="10221" y="15739"/>
                </a:cubicBezTo>
                <a:cubicBezTo>
                  <a:pt x="10536" y="15738"/>
                  <a:pt x="10791" y="15484"/>
                  <a:pt x="10791" y="15169"/>
                </a:cubicBezTo>
                <a:cubicBezTo>
                  <a:pt x="10791" y="14937"/>
                  <a:pt x="10652" y="14729"/>
                  <a:pt x="10439" y="14641"/>
                </a:cubicBezTo>
                <a:cubicBezTo>
                  <a:pt x="10369" y="14612"/>
                  <a:pt x="10295" y="14598"/>
                  <a:pt x="10221" y="14598"/>
                </a:cubicBezTo>
                <a:close/>
                <a:moveTo>
                  <a:pt x="13422" y="14598"/>
                </a:moveTo>
                <a:cubicBezTo>
                  <a:pt x="13273" y="14598"/>
                  <a:pt x="13127" y="14656"/>
                  <a:pt x="13019" y="14765"/>
                </a:cubicBezTo>
                <a:cubicBezTo>
                  <a:pt x="12855" y="14928"/>
                  <a:pt x="12807" y="15173"/>
                  <a:pt x="12894" y="15386"/>
                </a:cubicBezTo>
                <a:cubicBezTo>
                  <a:pt x="12982" y="15600"/>
                  <a:pt x="13191" y="15739"/>
                  <a:pt x="13421" y="15739"/>
                </a:cubicBezTo>
                <a:cubicBezTo>
                  <a:pt x="13736" y="15739"/>
                  <a:pt x="13992" y="15484"/>
                  <a:pt x="13993" y="15169"/>
                </a:cubicBezTo>
                <a:cubicBezTo>
                  <a:pt x="13993" y="14938"/>
                  <a:pt x="13853" y="14730"/>
                  <a:pt x="13640" y="14641"/>
                </a:cubicBezTo>
                <a:cubicBezTo>
                  <a:pt x="13569" y="14612"/>
                  <a:pt x="13495" y="14598"/>
                  <a:pt x="13422" y="14598"/>
                </a:cubicBezTo>
                <a:close/>
                <a:moveTo>
                  <a:pt x="16624" y="14597"/>
                </a:moveTo>
                <a:cubicBezTo>
                  <a:pt x="16475" y="14597"/>
                  <a:pt x="16329" y="14655"/>
                  <a:pt x="16219" y="14764"/>
                </a:cubicBezTo>
                <a:cubicBezTo>
                  <a:pt x="16056" y="14927"/>
                  <a:pt x="16007" y="15173"/>
                  <a:pt x="16095" y="15386"/>
                </a:cubicBezTo>
                <a:cubicBezTo>
                  <a:pt x="16184" y="15600"/>
                  <a:pt x="16392" y="15739"/>
                  <a:pt x="16623" y="15739"/>
                </a:cubicBezTo>
                <a:cubicBezTo>
                  <a:pt x="16939" y="15739"/>
                  <a:pt x="17194" y="15484"/>
                  <a:pt x="17194" y="15169"/>
                </a:cubicBezTo>
                <a:cubicBezTo>
                  <a:pt x="17194" y="14937"/>
                  <a:pt x="17056" y="14729"/>
                  <a:pt x="16842" y="14640"/>
                </a:cubicBezTo>
                <a:cubicBezTo>
                  <a:pt x="16772" y="14611"/>
                  <a:pt x="16698" y="14597"/>
                  <a:pt x="16624" y="14597"/>
                </a:cubicBezTo>
                <a:close/>
                <a:moveTo>
                  <a:pt x="19825" y="14597"/>
                </a:moveTo>
                <a:cubicBezTo>
                  <a:pt x="19677" y="14597"/>
                  <a:pt x="19530" y="14655"/>
                  <a:pt x="19421" y="14764"/>
                </a:cubicBezTo>
                <a:cubicBezTo>
                  <a:pt x="19257" y="14928"/>
                  <a:pt x="19209" y="15173"/>
                  <a:pt x="19297" y="15386"/>
                </a:cubicBezTo>
                <a:cubicBezTo>
                  <a:pt x="19386" y="15600"/>
                  <a:pt x="19594" y="15739"/>
                  <a:pt x="19825" y="15739"/>
                </a:cubicBezTo>
                <a:cubicBezTo>
                  <a:pt x="20139" y="15739"/>
                  <a:pt x="20395" y="15484"/>
                  <a:pt x="20396" y="15169"/>
                </a:cubicBezTo>
                <a:cubicBezTo>
                  <a:pt x="20396" y="14937"/>
                  <a:pt x="20257" y="14729"/>
                  <a:pt x="20043" y="14640"/>
                </a:cubicBezTo>
                <a:cubicBezTo>
                  <a:pt x="19973" y="14611"/>
                  <a:pt x="19899" y="14597"/>
                  <a:pt x="19825" y="14597"/>
                </a:cubicBezTo>
                <a:close/>
                <a:moveTo>
                  <a:pt x="23026" y="14598"/>
                </a:moveTo>
                <a:cubicBezTo>
                  <a:pt x="22877" y="14598"/>
                  <a:pt x="22731" y="14656"/>
                  <a:pt x="22622" y="14765"/>
                </a:cubicBezTo>
                <a:cubicBezTo>
                  <a:pt x="22459" y="14929"/>
                  <a:pt x="22410" y="15174"/>
                  <a:pt x="22498" y="15387"/>
                </a:cubicBezTo>
                <a:cubicBezTo>
                  <a:pt x="22587" y="15601"/>
                  <a:pt x="22796" y="15739"/>
                  <a:pt x="23026" y="15739"/>
                </a:cubicBezTo>
                <a:cubicBezTo>
                  <a:pt x="23341" y="15738"/>
                  <a:pt x="23597" y="15484"/>
                  <a:pt x="23597" y="15169"/>
                </a:cubicBezTo>
                <a:cubicBezTo>
                  <a:pt x="23597" y="14937"/>
                  <a:pt x="23457" y="14729"/>
                  <a:pt x="23244" y="14641"/>
                </a:cubicBezTo>
                <a:cubicBezTo>
                  <a:pt x="23173" y="14612"/>
                  <a:pt x="23099" y="14598"/>
                  <a:pt x="23026" y="14598"/>
                </a:cubicBezTo>
                <a:close/>
                <a:moveTo>
                  <a:pt x="617" y="17517"/>
                </a:moveTo>
                <a:cubicBezTo>
                  <a:pt x="469" y="17517"/>
                  <a:pt x="323" y="17575"/>
                  <a:pt x="213" y="17684"/>
                </a:cubicBezTo>
                <a:cubicBezTo>
                  <a:pt x="50" y="17847"/>
                  <a:pt x="1" y="18093"/>
                  <a:pt x="89" y="18306"/>
                </a:cubicBezTo>
                <a:cubicBezTo>
                  <a:pt x="178" y="18520"/>
                  <a:pt x="386" y="18658"/>
                  <a:pt x="617" y="18658"/>
                </a:cubicBezTo>
                <a:cubicBezTo>
                  <a:pt x="931" y="18658"/>
                  <a:pt x="1187" y="18403"/>
                  <a:pt x="1187" y="18088"/>
                </a:cubicBezTo>
                <a:cubicBezTo>
                  <a:pt x="1187" y="17857"/>
                  <a:pt x="1048" y="17649"/>
                  <a:pt x="835" y="17560"/>
                </a:cubicBezTo>
                <a:cubicBezTo>
                  <a:pt x="765" y="17531"/>
                  <a:pt x="691" y="17517"/>
                  <a:pt x="617" y="17517"/>
                </a:cubicBezTo>
                <a:close/>
                <a:moveTo>
                  <a:pt x="3817" y="17516"/>
                </a:moveTo>
                <a:cubicBezTo>
                  <a:pt x="3669" y="17516"/>
                  <a:pt x="3523" y="17574"/>
                  <a:pt x="3414" y="17683"/>
                </a:cubicBezTo>
                <a:cubicBezTo>
                  <a:pt x="3251" y="17847"/>
                  <a:pt x="3202" y="18092"/>
                  <a:pt x="3291" y="18306"/>
                </a:cubicBezTo>
                <a:cubicBezTo>
                  <a:pt x="3379" y="18520"/>
                  <a:pt x="3588" y="18658"/>
                  <a:pt x="3818" y="18658"/>
                </a:cubicBezTo>
                <a:cubicBezTo>
                  <a:pt x="4133" y="18657"/>
                  <a:pt x="4389" y="18403"/>
                  <a:pt x="4389" y="18088"/>
                </a:cubicBezTo>
                <a:cubicBezTo>
                  <a:pt x="4389" y="17856"/>
                  <a:pt x="4250" y="17648"/>
                  <a:pt x="4037" y="17560"/>
                </a:cubicBezTo>
                <a:cubicBezTo>
                  <a:pt x="3966" y="17531"/>
                  <a:pt x="3891" y="17516"/>
                  <a:pt x="3817" y="17516"/>
                </a:cubicBezTo>
                <a:close/>
                <a:moveTo>
                  <a:pt x="7020" y="17516"/>
                </a:moveTo>
                <a:cubicBezTo>
                  <a:pt x="6871" y="17516"/>
                  <a:pt x="6725" y="17574"/>
                  <a:pt x="6615" y="17683"/>
                </a:cubicBezTo>
                <a:cubicBezTo>
                  <a:pt x="6452" y="17846"/>
                  <a:pt x="6402" y="18092"/>
                  <a:pt x="6491" y="18305"/>
                </a:cubicBezTo>
                <a:cubicBezTo>
                  <a:pt x="6579" y="18519"/>
                  <a:pt x="6787" y="18658"/>
                  <a:pt x="7019" y="18658"/>
                </a:cubicBezTo>
                <a:cubicBezTo>
                  <a:pt x="7334" y="18658"/>
                  <a:pt x="7589" y="18403"/>
                  <a:pt x="7590" y="18088"/>
                </a:cubicBezTo>
                <a:cubicBezTo>
                  <a:pt x="7590" y="17856"/>
                  <a:pt x="7451" y="17648"/>
                  <a:pt x="7238" y="17559"/>
                </a:cubicBezTo>
                <a:cubicBezTo>
                  <a:pt x="7167" y="17530"/>
                  <a:pt x="7093" y="17516"/>
                  <a:pt x="7020" y="17516"/>
                </a:cubicBezTo>
                <a:close/>
                <a:moveTo>
                  <a:pt x="10221" y="17517"/>
                </a:moveTo>
                <a:cubicBezTo>
                  <a:pt x="10072" y="17517"/>
                  <a:pt x="9926" y="17575"/>
                  <a:pt x="9817" y="17684"/>
                </a:cubicBezTo>
                <a:cubicBezTo>
                  <a:pt x="9654" y="17848"/>
                  <a:pt x="9605" y="18093"/>
                  <a:pt x="9694" y="18306"/>
                </a:cubicBezTo>
                <a:cubicBezTo>
                  <a:pt x="9782" y="18520"/>
                  <a:pt x="9990" y="18658"/>
                  <a:pt x="10221" y="18658"/>
                </a:cubicBezTo>
                <a:cubicBezTo>
                  <a:pt x="10535" y="18657"/>
                  <a:pt x="10791" y="18403"/>
                  <a:pt x="10791" y="18088"/>
                </a:cubicBezTo>
                <a:cubicBezTo>
                  <a:pt x="10791" y="17857"/>
                  <a:pt x="10652" y="17648"/>
                  <a:pt x="10439" y="17560"/>
                </a:cubicBezTo>
                <a:cubicBezTo>
                  <a:pt x="10369" y="17531"/>
                  <a:pt x="10295" y="17517"/>
                  <a:pt x="10221" y="17517"/>
                </a:cubicBezTo>
                <a:close/>
                <a:moveTo>
                  <a:pt x="13422" y="17517"/>
                </a:moveTo>
                <a:cubicBezTo>
                  <a:pt x="13273" y="17517"/>
                  <a:pt x="13127" y="17575"/>
                  <a:pt x="13019" y="17684"/>
                </a:cubicBezTo>
                <a:cubicBezTo>
                  <a:pt x="12855" y="17847"/>
                  <a:pt x="12807" y="18092"/>
                  <a:pt x="12894" y="18305"/>
                </a:cubicBezTo>
                <a:cubicBezTo>
                  <a:pt x="12982" y="18519"/>
                  <a:pt x="13191" y="18658"/>
                  <a:pt x="13421" y="18658"/>
                </a:cubicBezTo>
                <a:cubicBezTo>
                  <a:pt x="13736" y="18658"/>
                  <a:pt x="13992" y="18403"/>
                  <a:pt x="13993" y="18088"/>
                </a:cubicBezTo>
                <a:cubicBezTo>
                  <a:pt x="13993" y="17857"/>
                  <a:pt x="13853" y="17649"/>
                  <a:pt x="13640" y="17560"/>
                </a:cubicBezTo>
                <a:cubicBezTo>
                  <a:pt x="13569" y="17531"/>
                  <a:pt x="13495" y="17517"/>
                  <a:pt x="13422" y="17517"/>
                </a:cubicBezTo>
                <a:close/>
                <a:moveTo>
                  <a:pt x="16624" y="17516"/>
                </a:moveTo>
                <a:cubicBezTo>
                  <a:pt x="16475" y="17516"/>
                  <a:pt x="16329" y="17574"/>
                  <a:pt x="16219" y="17683"/>
                </a:cubicBezTo>
                <a:cubicBezTo>
                  <a:pt x="16056" y="17846"/>
                  <a:pt x="16007" y="18092"/>
                  <a:pt x="16095" y="18305"/>
                </a:cubicBezTo>
                <a:cubicBezTo>
                  <a:pt x="16184" y="18519"/>
                  <a:pt x="16392" y="18658"/>
                  <a:pt x="16623" y="18658"/>
                </a:cubicBezTo>
                <a:cubicBezTo>
                  <a:pt x="16938" y="18658"/>
                  <a:pt x="17193" y="18403"/>
                  <a:pt x="17194" y="18088"/>
                </a:cubicBezTo>
                <a:cubicBezTo>
                  <a:pt x="17194" y="17856"/>
                  <a:pt x="17056" y="17648"/>
                  <a:pt x="16842" y="17559"/>
                </a:cubicBezTo>
                <a:cubicBezTo>
                  <a:pt x="16772" y="17530"/>
                  <a:pt x="16698" y="17516"/>
                  <a:pt x="16624" y="17516"/>
                </a:cubicBezTo>
                <a:close/>
                <a:moveTo>
                  <a:pt x="19824" y="17516"/>
                </a:moveTo>
                <a:cubicBezTo>
                  <a:pt x="19676" y="17516"/>
                  <a:pt x="19530" y="17574"/>
                  <a:pt x="19421" y="17683"/>
                </a:cubicBezTo>
                <a:cubicBezTo>
                  <a:pt x="19257" y="17847"/>
                  <a:pt x="19209" y="18092"/>
                  <a:pt x="19297" y="18305"/>
                </a:cubicBezTo>
                <a:cubicBezTo>
                  <a:pt x="19385" y="18519"/>
                  <a:pt x="19594" y="18658"/>
                  <a:pt x="19825" y="18658"/>
                </a:cubicBezTo>
                <a:cubicBezTo>
                  <a:pt x="20139" y="18658"/>
                  <a:pt x="20395" y="18403"/>
                  <a:pt x="20396" y="18088"/>
                </a:cubicBezTo>
                <a:cubicBezTo>
                  <a:pt x="20396" y="17856"/>
                  <a:pt x="20257" y="17648"/>
                  <a:pt x="20044" y="17560"/>
                </a:cubicBezTo>
                <a:cubicBezTo>
                  <a:pt x="19973" y="17531"/>
                  <a:pt x="19898" y="17516"/>
                  <a:pt x="19824" y="17516"/>
                </a:cubicBezTo>
                <a:close/>
                <a:moveTo>
                  <a:pt x="23026" y="17517"/>
                </a:moveTo>
                <a:cubicBezTo>
                  <a:pt x="22877" y="17517"/>
                  <a:pt x="22731" y="17575"/>
                  <a:pt x="22622" y="17684"/>
                </a:cubicBezTo>
                <a:cubicBezTo>
                  <a:pt x="22459" y="17848"/>
                  <a:pt x="22410" y="18093"/>
                  <a:pt x="22498" y="18306"/>
                </a:cubicBezTo>
                <a:cubicBezTo>
                  <a:pt x="22587" y="18520"/>
                  <a:pt x="22796" y="18658"/>
                  <a:pt x="23026" y="18658"/>
                </a:cubicBezTo>
                <a:cubicBezTo>
                  <a:pt x="23341" y="18657"/>
                  <a:pt x="23596" y="18403"/>
                  <a:pt x="23597" y="18088"/>
                </a:cubicBezTo>
                <a:cubicBezTo>
                  <a:pt x="23597" y="17857"/>
                  <a:pt x="23458" y="17648"/>
                  <a:pt x="23244" y="17560"/>
                </a:cubicBezTo>
                <a:cubicBezTo>
                  <a:pt x="23173" y="17531"/>
                  <a:pt x="23099" y="17517"/>
                  <a:pt x="23026" y="17517"/>
                </a:cubicBezTo>
                <a:close/>
                <a:moveTo>
                  <a:pt x="617" y="20436"/>
                </a:moveTo>
                <a:cubicBezTo>
                  <a:pt x="469" y="20436"/>
                  <a:pt x="323" y="20494"/>
                  <a:pt x="213" y="20603"/>
                </a:cubicBezTo>
                <a:cubicBezTo>
                  <a:pt x="50" y="20767"/>
                  <a:pt x="1" y="21012"/>
                  <a:pt x="89" y="21226"/>
                </a:cubicBezTo>
                <a:cubicBezTo>
                  <a:pt x="178" y="21439"/>
                  <a:pt x="386" y="21577"/>
                  <a:pt x="617" y="21577"/>
                </a:cubicBezTo>
                <a:cubicBezTo>
                  <a:pt x="931" y="21577"/>
                  <a:pt x="1187" y="21322"/>
                  <a:pt x="1187" y="21007"/>
                </a:cubicBezTo>
                <a:cubicBezTo>
                  <a:pt x="1187" y="20776"/>
                  <a:pt x="1048" y="20568"/>
                  <a:pt x="835" y="20479"/>
                </a:cubicBezTo>
                <a:cubicBezTo>
                  <a:pt x="765" y="20450"/>
                  <a:pt x="691" y="20436"/>
                  <a:pt x="617" y="20436"/>
                </a:cubicBezTo>
                <a:close/>
                <a:moveTo>
                  <a:pt x="3818" y="20435"/>
                </a:moveTo>
                <a:cubicBezTo>
                  <a:pt x="3669" y="20435"/>
                  <a:pt x="3523" y="20494"/>
                  <a:pt x="3414" y="20602"/>
                </a:cubicBezTo>
                <a:cubicBezTo>
                  <a:pt x="3251" y="20766"/>
                  <a:pt x="3202" y="21012"/>
                  <a:pt x="3291" y="21226"/>
                </a:cubicBezTo>
                <a:cubicBezTo>
                  <a:pt x="3380" y="21439"/>
                  <a:pt x="3588" y="21577"/>
                  <a:pt x="3818" y="21577"/>
                </a:cubicBezTo>
                <a:cubicBezTo>
                  <a:pt x="4133" y="21577"/>
                  <a:pt x="4389" y="21322"/>
                  <a:pt x="4389" y="21007"/>
                </a:cubicBezTo>
                <a:cubicBezTo>
                  <a:pt x="4389" y="20775"/>
                  <a:pt x="4250" y="20567"/>
                  <a:pt x="4037" y="20479"/>
                </a:cubicBezTo>
                <a:cubicBezTo>
                  <a:pt x="3966" y="20450"/>
                  <a:pt x="3892" y="20435"/>
                  <a:pt x="3818" y="20435"/>
                </a:cubicBezTo>
                <a:close/>
                <a:moveTo>
                  <a:pt x="7020" y="20435"/>
                </a:moveTo>
                <a:cubicBezTo>
                  <a:pt x="6871" y="20435"/>
                  <a:pt x="6725" y="20493"/>
                  <a:pt x="6615" y="20602"/>
                </a:cubicBezTo>
                <a:cubicBezTo>
                  <a:pt x="6452" y="20766"/>
                  <a:pt x="6402" y="21011"/>
                  <a:pt x="6491" y="21224"/>
                </a:cubicBezTo>
                <a:cubicBezTo>
                  <a:pt x="6579" y="21438"/>
                  <a:pt x="6787" y="21577"/>
                  <a:pt x="7019" y="21577"/>
                </a:cubicBezTo>
                <a:cubicBezTo>
                  <a:pt x="7334" y="21577"/>
                  <a:pt x="7589" y="21322"/>
                  <a:pt x="7590" y="21007"/>
                </a:cubicBezTo>
                <a:cubicBezTo>
                  <a:pt x="7590" y="20775"/>
                  <a:pt x="7451" y="20567"/>
                  <a:pt x="7238" y="20478"/>
                </a:cubicBezTo>
                <a:cubicBezTo>
                  <a:pt x="7167" y="20449"/>
                  <a:pt x="7093" y="20435"/>
                  <a:pt x="7020" y="20435"/>
                </a:cubicBezTo>
                <a:close/>
                <a:moveTo>
                  <a:pt x="10221" y="20436"/>
                </a:moveTo>
                <a:cubicBezTo>
                  <a:pt x="10072" y="20436"/>
                  <a:pt x="9926" y="20494"/>
                  <a:pt x="9817" y="20603"/>
                </a:cubicBezTo>
                <a:cubicBezTo>
                  <a:pt x="9654" y="20767"/>
                  <a:pt x="9605" y="21012"/>
                  <a:pt x="9694" y="21226"/>
                </a:cubicBezTo>
                <a:cubicBezTo>
                  <a:pt x="9782" y="21439"/>
                  <a:pt x="9990" y="21577"/>
                  <a:pt x="10221" y="21577"/>
                </a:cubicBezTo>
                <a:cubicBezTo>
                  <a:pt x="10535" y="21576"/>
                  <a:pt x="10791" y="21322"/>
                  <a:pt x="10791" y="21007"/>
                </a:cubicBezTo>
                <a:cubicBezTo>
                  <a:pt x="10791" y="20776"/>
                  <a:pt x="10652" y="20567"/>
                  <a:pt x="10439" y="20479"/>
                </a:cubicBezTo>
                <a:cubicBezTo>
                  <a:pt x="10369" y="20450"/>
                  <a:pt x="10295" y="20436"/>
                  <a:pt x="10221" y="20436"/>
                </a:cubicBezTo>
                <a:close/>
                <a:moveTo>
                  <a:pt x="13422" y="20436"/>
                </a:moveTo>
                <a:cubicBezTo>
                  <a:pt x="13273" y="20436"/>
                  <a:pt x="13127" y="20494"/>
                  <a:pt x="13019" y="20603"/>
                </a:cubicBezTo>
                <a:cubicBezTo>
                  <a:pt x="12855" y="20766"/>
                  <a:pt x="12807" y="21011"/>
                  <a:pt x="12894" y="21224"/>
                </a:cubicBezTo>
                <a:cubicBezTo>
                  <a:pt x="12982" y="21438"/>
                  <a:pt x="13191" y="21577"/>
                  <a:pt x="13421" y="21577"/>
                </a:cubicBezTo>
                <a:cubicBezTo>
                  <a:pt x="13736" y="21577"/>
                  <a:pt x="13992" y="21322"/>
                  <a:pt x="13993" y="21007"/>
                </a:cubicBezTo>
                <a:cubicBezTo>
                  <a:pt x="13993" y="20776"/>
                  <a:pt x="13853" y="20568"/>
                  <a:pt x="13640" y="20479"/>
                </a:cubicBezTo>
                <a:cubicBezTo>
                  <a:pt x="13569" y="20450"/>
                  <a:pt x="13495" y="20436"/>
                  <a:pt x="13422" y="20436"/>
                </a:cubicBezTo>
                <a:close/>
                <a:moveTo>
                  <a:pt x="16624" y="20435"/>
                </a:moveTo>
                <a:cubicBezTo>
                  <a:pt x="16475" y="20435"/>
                  <a:pt x="16329" y="20493"/>
                  <a:pt x="16219" y="20602"/>
                </a:cubicBezTo>
                <a:cubicBezTo>
                  <a:pt x="16056" y="20765"/>
                  <a:pt x="16007" y="21011"/>
                  <a:pt x="16095" y="21224"/>
                </a:cubicBezTo>
                <a:cubicBezTo>
                  <a:pt x="16184" y="21438"/>
                  <a:pt x="16392" y="21577"/>
                  <a:pt x="16623" y="21577"/>
                </a:cubicBezTo>
                <a:cubicBezTo>
                  <a:pt x="16939" y="21577"/>
                  <a:pt x="17193" y="21322"/>
                  <a:pt x="17194" y="21007"/>
                </a:cubicBezTo>
                <a:cubicBezTo>
                  <a:pt x="17194" y="20775"/>
                  <a:pt x="17056" y="20567"/>
                  <a:pt x="16842" y="20478"/>
                </a:cubicBezTo>
                <a:cubicBezTo>
                  <a:pt x="16772" y="20449"/>
                  <a:pt x="16698" y="20435"/>
                  <a:pt x="16624" y="20435"/>
                </a:cubicBezTo>
                <a:close/>
                <a:moveTo>
                  <a:pt x="19824" y="20435"/>
                </a:moveTo>
                <a:cubicBezTo>
                  <a:pt x="19676" y="20435"/>
                  <a:pt x="19530" y="20493"/>
                  <a:pt x="19421" y="20602"/>
                </a:cubicBezTo>
                <a:cubicBezTo>
                  <a:pt x="19257" y="20766"/>
                  <a:pt x="19209" y="21011"/>
                  <a:pt x="19297" y="21224"/>
                </a:cubicBezTo>
                <a:cubicBezTo>
                  <a:pt x="19386" y="21438"/>
                  <a:pt x="19594" y="21577"/>
                  <a:pt x="19825" y="21577"/>
                </a:cubicBezTo>
                <a:cubicBezTo>
                  <a:pt x="20139" y="21577"/>
                  <a:pt x="20395" y="21322"/>
                  <a:pt x="20396" y="21007"/>
                </a:cubicBezTo>
                <a:cubicBezTo>
                  <a:pt x="20396" y="20775"/>
                  <a:pt x="20257" y="20567"/>
                  <a:pt x="20043" y="20479"/>
                </a:cubicBezTo>
                <a:cubicBezTo>
                  <a:pt x="19972" y="20450"/>
                  <a:pt x="19898" y="20435"/>
                  <a:pt x="19824" y="20435"/>
                </a:cubicBezTo>
                <a:close/>
                <a:moveTo>
                  <a:pt x="23026" y="20436"/>
                </a:moveTo>
                <a:cubicBezTo>
                  <a:pt x="22877" y="20436"/>
                  <a:pt x="22731" y="20494"/>
                  <a:pt x="22622" y="20603"/>
                </a:cubicBezTo>
                <a:cubicBezTo>
                  <a:pt x="22459" y="20767"/>
                  <a:pt x="22410" y="21012"/>
                  <a:pt x="22498" y="21226"/>
                </a:cubicBezTo>
                <a:cubicBezTo>
                  <a:pt x="22587" y="21439"/>
                  <a:pt x="22796" y="21577"/>
                  <a:pt x="23026" y="21577"/>
                </a:cubicBezTo>
                <a:cubicBezTo>
                  <a:pt x="23341" y="21576"/>
                  <a:pt x="23596" y="21322"/>
                  <a:pt x="23597" y="21007"/>
                </a:cubicBezTo>
                <a:cubicBezTo>
                  <a:pt x="23597" y="20776"/>
                  <a:pt x="23457" y="20567"/>
                  <a:pt x="23244" y="20479"/>
                </a:cubicBezTo>
                <a:cubicBezTo>
                  <a:pt x="23173" y="20450"/>
                  <a:pt x="23099" y="20436"/>
                  <a:pt x="23026" y="20436"/>
                </a:cubicBezTo>
                <a:close/>
                <a:moveTo>
                  <a:pt x="13422" y="23356"/>
                </a:moveTo>
                <a:cubicBezTo>
                  <a:pt x="13273" y="23356"/>
                  <a:pt x="13127" y="23414"/>
                  <a:pt x="13018" y="23522"/>
                </a:cubicBezTo>
                <a:cubicBezTo>
                  <a:pt x="12855" y="23686"/>
                  <a:pt x="12807" y="23931"/>
                  <a:pt x="12894" y="24145"/>
                </a:cubicBezTo>
                <a:cubicBezTo>
                  <a:pt x="12982" y="24358"/>
                  <a:pt x="13191" y="24497"/>
                  <a:pt x="13421" y="24497"/>
                </a:cubicBezTo>
                <a:cubicBezTo>
                  <a:pt x="13737" y="24497"/>
                  <a:pt x="13993" y="24241"/>
                  <a:pt x="13993" y="23926"/>
                </a:cubicBezTo>
                <a:lnTo>
                  <a:pt x="13993" y="23925"/>
                </a:lnTo>
                <a:cubicBezTo>
                  <a:pt x="13992" y="23694"/>
                  <a:pt x="13853" y="23487"/>
                  <a:pt x="13640" y="23399"/>
                </a:cubicBezTo>
                <a:cubicBezTo>
                  <a:pt x="13569" y="23370"/>
                  <a:pt x="13495" y="23356"/>
                  <a:pt x="13422" y="23356"/>
                </a:cubicBezTo>
                <a:close/>
                <a:moveTo>
                  <a:pt x="16624" y="23354"/>
                </a:moveTo>
                <a:cubicBezTo>
                  <a:pt x="16475" y="23354"/>
                  <a:pt x="16329" y="23412"/>
                  <a:pt x="16219" y="23521"/>
                </a:cubicBezTo>
                <a:cubicBezTo>
                  <a:pt x="16056" y="23685"/>
                  <a:pt x="16007" y="23930"/>
                  <a:pt x="16095" y="24145"/>
                </a:cubicBezTo>
                <a:cubicBezTo>
                  <a:pt x="16184" y="24358"/>
                  <a:pt x="16392" y="24497"/>
                  <a:pt x="16623" y="24497"/>
                </a:cubicBezTo>
                <a:cubicBezTo>
                  <a:pt x="16939" y="24497"/>
                  <a:pt x="17194" y="24241"/>
                  <a:pt x="17194" y="23926"/>
                </a:cubicBezTo>
                <a:lnTo>
                  <a:pt x="17194" y="23925"/>
                </a:lnTo>
                <a:cubicBezTo>
                  <a:pt x="17194" y="23694"/>
                  <a:pt x="17056" y="23486"/>
                  <a:pt x="16841" y="23397"/>
                </a:cubicBezTo>
                <a:cubicBezTo>
                  <a:pt x="16771" y="23368"/>
                  <a:pt x="16697" y="23354"/>
                  <a:pt x="16624" y="23354"/>
                </a:cubicBezTo>
                <a:close/>
                <a:moveTo>
                  <a:pt x="19825" y="23355"/>
                </a:moveTo>
                <a:cubicBezTo>
                  <a:pt x="19676" y="23355"/>
                  <a:pt x="19530" y="23413"/>
                  <a:pt x="19421" y="23521"/>
                </a:cubicBezTo>
                <a:cubicBezTo>
                  <a:pt x="19257" y="23685"/>
                  <a:pt x="19209" y="23930"/>
                  <a:pt x="19297" y="24145"/>
                </a:cubicBezTo>
                <a:cubicBezTo>
                  <a:pt x="19386" y="24358"/>
                  <a:pt x="19594" y="24497"/>
                  <a:pt x="19825" y="24497"/>
                </a:cubicBezTo>
                <a:cubicBezTo>
                  <a:pt x="20140" y="24497"/>
                  <a:pt x="20396" y="24241"/>
                  <a:pt x="20396" y="23926"/>
                </a:cubicBezTo>
                <a:lnTo>
                  <a:pt x="20396" y="23925"/>
                </a:lnTo>
                <a:cubicBezTo>
                  <a:pt x="20396" y="23694"/>
                  <a:pt x="20256" y="23486"/>
                  <a:pt x="20043" y="23398"/>
                </a:cubicBezTo>
                <a:cubicBezTo>
                  <a:pt x="19973" y="23369"/>
                  <a:pt x="19898" y="23355"/>
                  <a:pt x="19825" y="23355"/>
                </a:cubicBezTo>
                <a:close/>
                <a:moveTo>
                  <a:pt x="10221" y="23355"/>
                </a:moveTo>
                <a:cubicBezTo>
                  <a:pt x="10072" y="23355"/>
                  <a:pt x="9926" y="23413"/>
                  <a:pt x="9816" y="23522"/>
                </a:cubicBezTo>
                <a:cubicBezTo>
                  <a:pt x="9654" y="23686"/>
                  <a:pt x="9605" y="23932"/>
                  <a:pt x="9694" y="24145"/>
                </a:cubicBezTo>
                <a:cubicBezTo>
                  <a:pt x="9782" y="24357"/>
                  <a:pt x="9988" y="24497"/>
                  <a:pt x="10218" y="24497"/>
                </a:cubicBezTo>
                <a:cubicBezTo>
                  <a:pt x="10219" y="24497"/>
                  <a:pt x="10220" y="24497"/>
                  <a:pt x="10221" y="24497"/>
                </a:cubicBezTo>
                <a:cubicBezTo>
                  <a:pt x="10536" y="24497"/>
                  <a:pt x="10791" y="24241"/>
                  <a:pt x="10791" y="23926"/>
                </a:cubicBezTo>
                <a:lnTo>
                  <a:pt x="10791" y="23925"/>
                </a:lnTo>
                <a:cubicBezTo>
                  <a:pt x="10791" y="23694"/>
                  <a:pt x="10651" y="23486"/>
                  <a:pt x="10438" y="23398"/>
                </a:cubicBezTo>
                <a:cubicBezTo>
                  <a:pt x="10368" y="23369"/>
                  <a:pt x="10294" y="23355"/>
                  <a:pt x="10221" y="23355"/>
                </a:cubicBezTo>
                <a:close/>
                <a:moveTo>
                  <a:pt x="616" y="23356"/>
                </a:moveTo>
                <a:cubicBezTo>
                  <a:pt x="468" y="23356"/>
                  <a:pt x="322" y="23414"/>
                  <a:pt x="213" y="23524"/>
                </a:cubicBezTo>
                <a:cubicBezTo>
                  <a:pt x="50" y="23687"/>
                  <a:pt x="1" y="23932"/>
                  <a:pt x="89" y="24146"/>
                </a:cubicBezTo>
                <a:cubicBezTo>
                  <a:pt x="178" y="24359"/>
                  <a:pt x="386" y="24498"/>
                  <a:pt x="617" y="24498"/>
                </a:cubicBezTo>
                <a:cubicBezTo>
                  <a:pt x="933" y="24498"/>
                  <a:pt x="1188" y="24242"/>
                  <a:pt x="1187" y="23926"/>
                </a:cubicBezTo>
                <a:cubicBezTo>
                  <a:pt x="1187" y="23695"/>
                  <a:pt x="1047" y="23487"/>
                  <a:pt x="834" y="23399"/>
                </a:cubicBezTo>
                <a:cubicBezTo>
                  <a:pt x="764" y="23370"/>
                  <a:pt x="690" y="23356"/>
                  <a:pt x="616" y="23356"/>
                </a:cubicBezTo>
                <a:close/>
                <a:moveTo>
                  <a:pt x="3818" y="23355"/>
                </a:moveTo>
                <a:cubicBezTo>
                  <a:pt x="3669" y="23355"/>
                  <a:pt x="3523" y="23414"/>
                  <a:pt x="3414" y="23524"/>
                </a:cubicBezTo>
                <a:cubicBezTo>
                  <a:pt x="3250" y="23687"/>
                  <a:pt x="3203" y="23932"/>
                  <a:pt x="3291" y="24146"/>
                </a:cubicBezTo>
                <a:cubicBezTo>
                  <a:pt x="3380" y="24359"/>
                  <a:pt x="3588" y="24498"/>
                  <a:pt x="3818" y="24498"/>
                </a:cubicBezTo>
                <a:cubicBezTo>
                  <a:pt x="4134" y="24498"/>
                  <a:pt x="4390" y="24241"/>
                  <a:pt x="4389" y="23926"/>
                </a:cubicBezTo>
                <a:lnTo>
                  <a:pt x="4389" y="23925"/>
                </a:lnTo>
                <a:cubicBezTo>
                  <a:pt x="4389" y="23694"/>
                  <a:pt x="4249" y="23486"/>
                  <a:pt x="4036" y="23398"/>
                </a:cubicBezTo>
                <a:cubicBezTo>
                  <a:pt x="3965" y="23369"/>
                  <a:pt x="3892" y="23355"/>
                  <a:pt x="3818" y="23355"/>
                </a:cubicBezTo>
                <a:close/>
                <a:moveTo>
                  <a:pt x="7019" y="23355"/>
                </a:moveTo>
                <a:cubicBezTo>
                  <a:pt x="6870" y="23355"/>
                  <a:pt x="6724" y="23413"/>
                  <a:pt x="6614" y="23522"/>
                </a:cubicBezTo>
                <a:cubicBezTo>
                  <a:pt x="6451" y="23686"/>
                  <a:pt x="6402" y="23932"/>
                  <a:pt x="6491" y="24146"/>
                </a:cubicBezTo>
                <a:cubicBezTo>
                  <a:pt x="6580" y="24359"/>
                  <a:pt x="6788" y="24498"/>
                  <a:pt x="7019" y="24498"/>
                </a:cubicBezTo>
                <a:cubicBezTo>
                  <a:pt x="7335" y="24498"/>
                  <a:pt x="7590" y="24241"/>
                  <a:pt x="7590" y="23926"/>
                </a:cubicBezTo>
                <a:lnTo>
                  <a:pt x="7590" y="23925"/>
                </a:lnTo>
                <a:cubicBezTo>
                  <a:pt x="7589" y="23694"/>
                  <a:pt x="7450" y="23486"/>
                  <a:pt x="7236" y="23398"/>
                </a:cubicBezTo>
                <a:cubicBezTo>
                  <a:pt x="7166" y="23369"/>
                  <a:pt x="7092" y="23355"/>
                  <a:pt x="7019" y="23355"/>
                </a:cubicBezTo>
                <a:close/>
                <a:moveTo>
                  <a:pt x="23026" y="23356"/>
                </a:moveTo>
                <a:cubicBezTo>
                  <a:pt x="22877" y="23356"/>
                  <a:pt x="22731" y="23415"/>
                  <a:pt x="22622" y="23524"/>
                </a:cubicBezTo>
                <a:cubicBezTo>
                  <a:pt x="22459" y="23687"/>
                  <a:pt x="22410" y="23932"/>
                  <a:pt x="22498" y="24146"/>
                </a:cubicBezTo>
                <a:cubicBezTo>
                  <a:pt x="22587" y="24359"/>
                  <a:pt x="22796" y="24498"/>
                  <a:pt x="23026" y="24498"/>
                </a:cubicBezTo>
                <a:cubicBezTo>
                  <a:pt x="23342" y="24498"/>
                  <a:pt x="23597" y="24241"/>
                  <a:pt x="23597" y="23926"/>
                </a:cubicBezTo>
                <a:lnTo>
                  <a:pt x="23597" y="23925"/>
                </a:lnTo>
                <a:cubicBezTo>
                  <a:pt x="23596" y="23694"/>
                  <a:pt x="23457" y="23487"/>
                  <a:pt x="23243" y="23399"/>
                </a:cubicBezTo>
                <a:cubicBezTo>
                  <a:pt x="23172" y="23370"/>
                  <a:pt x="23099" y="23356"/>
                  <a:pt x="23026" y="23356"/>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9"/>
          <p:cNvGrpSpPr/>
          <p:nvPr/>
        </p:nvGrpSpPr>
        <p:grpSpPr>
          <a:xfrm>
            <a:off x="6334913" y="2543169"/>
            <a:ext cx="2517990" cy="2311978"/>
            <a:chOff x="4115675" y="3374025"/>
            <a:chExt cx="687825" cy="631550"/>
          </a:xfrm>
        </p:grpSpPr>
        <p:sp>
          <p:nvSpPr>
            <p:cNvPr id="254" name="Google Shape;254;p9"/>
            <p:cNvSpPr/>
            <p:nvPr/>
          </p:nvSpPr>
          <p:spPr>
            <a:xfrm>
              <a:off x="4115675" y="3374025"/>
              <a:ext cx="687800" cy="58300"/>
            </a:xfrm>
            <a:custGeom>
              <a:avLst/>
              <a:gdLst/>
              <a:ahLst/>
              <a:cxnLst/>
              <a:rect l="l" t="t" r="r" b="b"/>
              <a:pathLst>
                <a:path w="27512" h="2332" extrusionOk="0">
                  <a:moveTo>
                    <a:pt x="1669" y="1"/>
                  </a:moveTo>
                  <a:cubicBezTo>
                    <a:pt x="1144" y="1"/>
                    <a:pt x="619" y="165"/>
                    <a:pt x="151" y="493"/>
                  </a:cubicBezTo>
                  <a:cubicBezTo>
                    <a:pt x="36" y="574"/>
                    <a:pt x="0" y="744"/>
                    <a:pt x="72" y="874"/>
                  </a:cubicBezTo>
                  <a:cubicBezTo>
                    <a:pt x="118" y="959"/>
                    <a:pt x="198" y="1006"/>
                    <a:pt x="280" y="1006"/>
                  </a:cubicBezTo>
                  <a:cubicBezTo>
                    <a:pt x="324" y="1006"/>
                    <a:pt x="368" y="992"/>
                    <a:pt x="408" y="964"/>
                  </a:cubicBezTo>
                  <a:cubicBezTo>
                    <a:pt x="797" y="692"/>
                    <a:pt x="1233" y="556"/>
                    <a:pt x="1669" y="556"/>
                  </a:cubicBezTo>
                  <a:cubicBezTo>
                    <a:pt x="2105" y="556"/>
                    <a:pt x="2541" y="692"/>
                    <a:pt x="2930" y="964"/>
                  </a:cubicBezTo>
                  <a:lnTo>
                    <a:pt x="4179" y="1840"/>
                  </a:lnTo>
                  <a:cubicBezTo>
                    <a:pt x="4648" y="2167"/>
                    <a:pt x="5173" y="2331"/>
                    <a:pt x="5698" y="2331"/>
                  </a:cubicBezTo>
                  <a:cubicBezTo>
                    <a:pt x="6223" y="2331"/>
                    <a:pt x="6748" y="2168"/>
                    <a:pt x="7216" y="1840"/>
                  </a:cubicBezTo>
                  <a:lnTo>
                    <a:pt x="8467" y="964"/>
                  </a:lnTo>
                  <a:cubicBezTo>
                    <a:pt x="8856" y="692"/>
                    <a:pt x="9291" y="556"/>
                    <a:pt x="9727" y="556"/>
                  </a:cubicBezTo>
                  <a:cubicBezTo>
                    <a:pt x="10163" y="556"/>
                    <a:pt x="10599" y="692"/>
                    <a:pt x="10987" y="964"/>
                  </a:cubicBezTo>
                  <a:lnTo>
                    <a:pt x="12237" y="1840"/>
                  </a:lnTo>
                  <a:cubicBezTo>
                    <a:pt x="12706" y="2167"/>
                    <a:pt x="13231" y="2331"/>
                    <a:pt x="13755" y="2331"/>
                  </a:cubicBezTo>
                  <a:cubicBezTo>
                    <a:pt x="14281" y="2331"/>
                    <a:pt x="14806" y="2167"/>
                    <a:pt x="15274" y="1840"/>
                  </a:cubicBezTo>
                  <a:lnTo>
                    <a:pt x="16524" y="964"/>
                  </a:lnTo>
                  <a:cubicBezTo>
                    <a:pt x="16913" y="692"/>
                    <a:pt x="17349" y="556"/>
                    <a:pt x="17785" y="556"/>
                  </a:cubicBezTo>
                  <a:cubicBezTo>
                    <a:pt x="18220" y="556"/>
                    <a:pt x="18656" y="692"/>
                    <a:pt x="19045" y="964"/>
                  </a:cubicBezTo>
                  <a:lnTo>
                    <a:pt x="20295" y="1840"/>
                  </a:lnTo>
                  <a:cubicBezTo>
                    <a:pt x="20764" y="2167"/>
                    <a:pt x="21289" y="2331"/>
                    <a:pt x="21814" y="2331"/>
                  </a:cubicBezTo>
                  <a:cubicBezTo>
                    <a:pt x="22339" y="2331"/>
                    <a:pt x="22864" y="2167"/>
                    <a:pt x="23332" y="1840"/>
                  </a:cubicBezTo>
                  <a:lnTo>
                    <a:pt x="24582" y="964"/>
                  </a:lnTo>
                  <a:cubicBezTo>
                    <a:pt x="24970" y="692"/>
                    <a:pt x="25406" y="556"/>
                    <a:pt x="25842" y="556"/>
                  </a:cubicBezTo>
                  <a:cubicBezTo>
                    <a:pt x="26278" y="556"/>
                    <a:pt x="26714" y="692"/>
                    <a:pt x="27102" y="964"/>
                  </a:cubicBezTo>
                  <a:cubicBezTo>
                    <a:pt x="27142" y="992"/>
                    <a:pt x="27187" y="1006"/>
                    <a:pt x="27231" y="1006"/>
                  </a:cubicBezTo>
                  <a:cubicBezTo>
                    <a:pt x="27313" y="1006"/>
                    <a:pt x="27393" y="959"/>
                    <a:pt x="27440" y="874"/>
                  </a:cubicBezTo>
                  <a:cubicBezTo>
                    <a:pt x="27511" y="744"/>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4115675" y="3431275"/>
              <a:ext cx="687825" cy="58275"/>
            </a:xfrm>
            <a:custGeom>
              <a:avLst/>
              <a:gdLst/>
              <a:ahLst/>
              <a:cxnLst/>
              <a:rect l="l" t="t" r="r" b="b"/>
              <a:pathLst>
                <a:path w="27513" h="2331" extrusionOk="0">
                  <a:moveTo>
                    <a:pt x="1669" y="0"/>
                  </a:moveTo>
                  <a:cubicBezTo>
                    <a:pt x="1144" y="0"/>
                    <a:pt x="619" y="164"/>
                    <a:pt x="151" y="492"/>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6"/>
                    <a:pt x="5173" y="2331"/>
                    <a:pt x="5698" y="2331"/>
                  </a:cubicBezTo>
                  <a:cubicBezTo>
                    <a:pt x="6223" y="2331"/>
                    <a:pt x="6748" y="2166"/>
                    <a:pt x="7216" y="1838"/>
                  </a:cubicBezTo>
                  <a:lnTo>
                    <a:pt x="8467" y="963"/>
                  </a:lnTo>
                  <a:cubicBezTo>
                    <a:pt x="8856" y="690"/>
                    <a:pt x="9291" y="554"/>
                    <a:pt x="9727" y="554"/>
                  </a:cubicBezTo>
                  <a:cubicBezTo>
                    <a:pt x="10163" y="554"/>
                    <a:pt x="10599" y="690"/>
                    <a:pt x="10987" y="963"/>
                  </a:cubicBezTo>
                  <a:lnTo>
                    <a:pt x="12237" y="1838"/>
                  </a:lnTo>
                  <a:cubicBezTo>
                    <a:pt x="12706" y="2165"/>
                    <a:pt x="13231" y="2330"/>
                    <a:pt x="13755" y="2330"/>
                  </a:cubicBezTo>
                  <a:cubicBezTo>
                    <a:pt x="14281" y="2330"/>
                    <a:pt x="14806" y="2165"/>
                    <a:pt x="15275" y="1838"/>
                  </a:cubicBezTo>
                  <a:lnTo>
                    <a:pt x="16525" y="963"/>
                  </a:lnTo>
                  <a:cubicBezTo>
                    <a:pt x="16914" y="690"/>
                    <a:pt x="17350" y="554"/>
                    <a:pt x="17786" y="554"/>
                  </a:cubicBezTo>
                  <a:cubicBezTo>
                    <a:pt x="18221" y="554"/>
                    <a:pt x="18657" y="690"/>
                    <a:pt x="19046" y="963"/>
                  </a:cubicBezTo>
                  <a:lnTo>
                    <a:pt x="20295" y="1838"/>
                  </a:lnTo>
                  <a:cubicBezTo>
                    <a:pt x="20764" y="2166"/>
                    <a:pt x="21289" y="2331"/>
                    <a:pt x="21814" y="2331"/>
                  </a:cubicBezTo>
                  <a:cubicBezTo>
                    <a:pt x="22339" y="2331"/>
                    <a:pt x="22864" y="2166"/>
                    <a:pt x="23332" y="1838"/>
                  </a:cubicBezTo>
                  <a:lnTo>
                    <a:pt x="24583" y="963"/>
                  </a:lnTo>
                  <a:cubicBezTo>
                    <a:pt x="24971" y="690"/>
                    <a:pt x="25407" y="554"/>
                    <a:pt x="25843" y="554"/>
                  </a:cubicBezTo>
                  <a:cubicBezTo>
                    <a:pt x="26279" y="554"/>
                    <a:pt x="26715" y="690"/>
                    <a:pt x="27103" y="963"/>
                  </a:cubicBezTo>
                  <a:cubicBezTo>
                    <a:pt x="27143" y="991"/>
                    <a:pt x="27188" y="1004"/>
                    <a:pt x="27232" y="1004"/>
                  </a:cubicBezTo>
                  <a:cubicBezTo>
                    <a:pt x="27314" y="1004"/>
                    <a:pt x="27394" y="958"/>
                    <a:pt x="27441" y="874"/>
                  </a:cubicBezTo>
                  <a:cubicBezTo>
                    <a:pt x="27512" y="743"/>
                    <a:pt x="27476" y="572"/>
                    <a:pt x="27361" y="493"/>
                  </a:cubicBezTo>
                  <a:cubicBezTo>
                    <a:pt x="26893" y="165"/>
                    <a:pt x="26368" y="0"/>
                    <a:pt x="25843" y="0"/>
                  </a:cubicBezTo>
                  <a:cubicBezTo>
                    <a:pt x="25317" y="0"/>
                    <a:pt x="24792" y="165"/>
                    <a:pt x="24324" y="493"/>
                  </a:cubicBezTo>
                  <a:lnTo>
                    <a:pt x="23075" y="1368"/>
                  </a:lnTo>
                  <a:cubicBezTo>
                    <a:pt x="22686" y="1640"/>
                    <a:pt x="22250" y="1776"/>
                    <a:pt x="21814" y="1776"/>
                  </a:cubicBezTo>
                  <a:cubicBezTo>
                    <a:pt x="21378" y="1776"/>
                    <a:pt x="20943" y="1641"/>
                    <a:pt x="20554" y="1368"/>
                  </a:cubicBezTo>
                  <a:lnTo>
                    <a:pt x="19304" y="493"/>
                  </a:lnTo>
                  <a:cubicBezTo>
                    <a:pt x="18835" y="165"/>
                    <a:pt x="18310" y="0"/>
                    <a:pt x="17785" y="0"/>
                  </a:cubicBezTo>
                  <a:cubicBezTo>
                    <a:pt x="17260" y="0"/>
                    <a:pt x="16735" y="165"/>
                    <a:pt x="16267" y="493"/>
                  </a:cubicBezTo>
                  <a:lnTo>
                    <a:pt x="15016" y="1368"/>
                  </a:lnTo>
                  <a:cubicBezTo>
                    <a:pt x="14627" y="1641"/>
                    <a:pt x="14192" y="1777"/>
                    <a:pt x="13756" y="1777"/>
                  </a:cubicBezTo>
                  <a:cubicBezTo>
                    <a:pt x="13320" y="1777"/>
                    <a:pt x="12884" y="1641"/>
                    <a:pt x="12496" y="1368"/>
                  </a:cubicBezTo>
                  <a:lnTo>
                    <a:pt x="11246" y="493"/>
                  </a:lnTo>
                  <a:cubicBezTo>
                    <a:pt x="10778" y="165"/>
                    <a:pt x="10253" y="0"/>
                    <a:pt x="9728" y="0"/>
                  </a:cubicBezTo>
                  <a:cubicBezTo>
                    <a:pt x="9203" y="0"/>
                    <a:pt x="8677" y="165"/>
                    <a:pt x="8209" y="493"/>
                  </a:cubicBezTo>
                  <a:lnTo>
                    <a:pt x="6959" y="1368"/>
                  </a:lnTo>
                  <a:cubicBezTo>
                    <a:pt x="6570" y="1641"/>
                    <a:pt x="6134" y="1777"/>
                    <a:pt x="5698" y="1777"/>
                  </a:cubicBezTo>
                  <a:cubicBezTo>
                    <a:pt x="5263" y="1777"/>
                    <a:pt x="4827" y="1641"/>
                    <a:pt x="4438" y="1368"/>
                  </a:cubicBezTo>
                  <a:lnTo>
                    <a:pt x="3188" y="492"/>
                  </a:lnTo>
                  <a:cubicBezTo>
                    <a:pt x="2719" y="164"/>
                    <a:pt x="2194" y="0"/>
                    <a:pt x="1669"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4115675" y="3488475"/>
              <a:ext cx="687800" cy="58300"/>
            </a:xfrm>
            <a:custGeom>
              <a:avLst/>
              <a:gdLst/>
              <a:ahLst/>
              <a:cxnLst/>
              <a:rect l="l" t="t" r="r" b="b"/>
              <a:pathLst>
                <a:path w="27512" h="2332" extrusionOk="0">
                  <a:moveTo>
                    <a:pt x="1669" y="1"/>
                  </a:moveTo>
                  <a:cubicBezTo>
                    <a:pt x="1144" y="1"/>
                    <a:pt x="619" y="165"/>
                    <a:pt x="151" y="492"/>
                  </a:cubicBezTo>
                  <a:cubicBezTo>
                    <a:pt x="36" y="573"/>
                    <a:pt x="0" y="744"/>
                    <a:pt x="72" y="874"/>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1"/>
                    <a:pt x="13755" y="2331"/>
                  </a:cubicBezTo>
                  <a:cubicBezTo>
                    <a:pt x="14281" y="2331"/>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5"/>
                    <a:pt x="18310" y="1"/>
                    <a:pt x="17785" y="1"/>
                  </a:cubicBezTo>
                  <a:cubicBezTo>
                    <a:pt x="17260" y="1"/>
                    <a:pt x="16735" y="165"/>
                    <a:pt x="16267" y="492"/>
                  </a:cubicBezTo>
                  <a:lnTo>
                    <a:pt x="15016" y="1368"/>
                  </a:lnTo>
                  <a:cubicBezTo>
                    <a:pt x="14627" y="1640"/>
                    <a:pt x="14192" y="1776"/>
                    <a:pt x="13756" y="1776"/>
                  </a:cubicBezTo>
                  <a:cubicBezTo>
                    <a:pt x="13320" y="1776"/>
                    <a:pt x="12884" y="1640"/>
                    <a:pt x="12496" y="1368"/>
                  </a:cubicBezTo>
                  <a:lnTo>
                    <a:pt x="11245" y="492"/>
                  </a:lnTo>
                  <a:cubicBezTo>
                    <a:pt x="10777" y="165"/>
                    <a:pt x="10252" y="1"/>
                    <a:pt x="9727" y="1"/>
                  </a:cubicBezTo>
                  <a:cubicBezTo>
                    <a:pt x="9202" y="1"/>
                    <a:pt x="8676" y="165"/>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4115675" y="3545700"/>
              <a:ext cx="687800" cy="58275"/>
            </a:xfrm>
            <a:custGeom>
              <a:avLst/>
              <a:gdLst/>
              <a:ahLst/>
              <a:cxnLst/>
              <a:rect l="l" t="t" r="r" b="b"/>
              <a:pathLst>
                <a:path w="27512" h="2331" extrusionOk="0">
                  <a:moveTo>
                    <a:pt x="1669" y="1"/>
                  </a:moveTo>
                  <a:cubicBezTo>
                    <a:pt x="1144" y="1"/>
                    <a:pt x="619" y="165"/>
                    <a:pt x="151" y="493"/>
                  </a:cubicBezTo>
                  <a:cubicBezTo>
                    <a:pt x="36" y="574"/>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7"/>
                    <a:pt x="13231" y="2330"/>
                    <a:pt x="13755" y="2330"/>
                  </a:cubicBezTo>
                  <a:cubicBezTo>
                    <a:pt x="14281" y="2330"/>
                    <a:pt x="14806" y="2167"/>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4"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4115675" y="3602925"/>
              <a:ext cx="687800" cy="58275"/>
            </a:xfrm>
            <a:custGeom>
              <a:avLst/>
              <a:gdLst/>
              <a:ahLst/>
              <a:cxnLst/>
              <a:rect l="l" t="t" r="r" b="b"/>
              <a:pathLst>
                <a:path w="27512" h="2331" extrusionOk="0">
                  <a:moveTo>
                    <a:pt x="1669" y="0"/>
                  </a:moveTo>
                  <a:cubicBezTo>
                    <a:pt x="1144" y="0"/>
                    <a:pt x="619" y="165"/>
                    <a:pt x="151" y="493"/>
                  </a:cubicBezTo>
                  <a:cubicBezTo>
                    <a:pt x="36" y="572"/>
                    <a:pt x="0" y="743"/>
                    <a:pt x="72" y="874"/>
                  </a:cubicBezTo>
                  <a:cubicBezTo>
                    <a:pt x="118" y="958"/>
                    <a:pt x="198" y="1004"/>
                    <a:pt x="280" y="1004"/>
                  </a:cubicBezTo>
                  <a:cubicBezTo>
                    <a:pt x="324" y="1004"/>
                    <a:pt x="368" y="991"/>
                    <a:pt x="408" y="963"/>
                  </a:cubicBezTo>
                  <a:cubicBezTo>
                    <a:pt x="797" y="690"/>
                    <a:pt x="1233" y="554"/>
                    <a:pt x="1669" y="554"/>
                  </a:cubicBezTo>
                  <a:cubicBezTo>
                    <a:pt x="2105" y="554"/>
                    <a:pt x="2541" y="690"/>
                    <a:pt x="2930" y="963"/>
                  </a:cubicBezTo>
                  <a:lnTo>
                    <a:pt x="4179" y="1838"/>
                  </a:lnTo>
                  <a:cubicBezTo>
                    <a:pt x="4648" y="2167"/>
                    <a:pt x="5173" y="2331"/>
                    <a:pt x="5698" y="2331"/>
                  </a:cubicBezTo>
                  <a:cubicBezTo>
                    <a:pt x="6223" y="2331"/>
                    <a:pt x="6748" y="2167"/>
                    <a:pt x="7216" y="1838"/>
                  </a:cubicBezTo>
                  <a:lnTo>
                    <a:pt x="8467" y="963"/>
                  </a:lnTo>
                  <a:cubicBezTo>
                    <a:pt x="8856" y="690"/>
                    <a:pt x="9291" y="554"/>
                    <a:pt x="9727" y="554"/>
                  </a:cubicBezTo>
                  <a:cubicBezTo>
                    <a:pt x="10163" y="554"/>
                    <a:pt x="10599" y="690"/>
                    <a:pt x="10987" y="963"/>
                  </a:cubicBezTo>
                  <a:lnTo>
                    <a:pt x="12237" y="1838"/>
                  </a:lnTo>
                  <a:cubicBezTo>
                    <a:pt x="12706" y="2167"/>
                    <a:pt x="13231" y="2330"/>
                    <a:pt x="13755" y="2330"/>
                  </a:cubicBezTo>
                  <a:cubicBezTo>
                    <a:pt x="14281" y="2330"/>
                    <a:pt x="14806" y="2167"/>
                    <a:pt x="15274" y="1838"/>
                  </a:cubicBezTo>
                  <a:lnTo>
                    <a:pt x="16524" y="963"/>
                  </a:lnTo>
                  <a:cubicBezTo>
                    <a:pt x="16913" y="690"/>
                    <a:pt x="17349" y="554"/>
                    <a:pt x="17785" y="554"/>
                  </a:cubicBezTo>
                  <a:cubicBezTo>
                    <a:pt x="18220" y="554"/>
                    <a:pt x="18656" y="690"/>
                    <a:pt x="19045" y="963"/>
                  </a:cubicBezTo>
                  <a:lnTo>
                    <a:pt x="20295" y="1838"/>
                  </a:lnTo>
                  <a:cubicBezTo>
                    <a:pt x="20764" y="2167"/>
                    <a:pt x="21289" y="2331"/>
                    <a:pt x="21814" y="2331"/>
                  </a:cubicBezTo>
                  <a:cubicBezTo>
                    <a:pt x="22339" y="2331"/>
                    <a:pt x="22864" y="2167"/>
                    <a:pt x="23332" y="1838"/>
                  </a:cubicBezTo>
                  <a:lnTo>
                    <a:pt x="24582" y="963"/>
                  </a:lnTo>
                  <a:cubicBezTo>
                    <a:pt x="24970" y="690"/>
                    <a:pt x="25406" y="554"/>
                    <a:pt x="25842" y="554"/>
                  </a:cubicBezTo>
                  <a:cubicBezTo>
                    <a:pt x="26278" y="554"/>
                    <a:pt x="26714" y="690"/>
                    <a:pt x="27102" y="963"/>
                  </a:cubicBezTo>
                  <a:cubicBezTo>
                    <a:pt x="27142" y="991"/>
                    <a:pt x="27187" y="1004"/>
                    <a:pt x="27231" y="1004"/>
                  </a:cubicBezTo>
                  <a:cubicBezTo>
                    <a:pt x="27313" y="1004"/>
                    <a:pt x="27393" y="958"/>
                    <a:pt x="27440" y="874"/>
                  </a:cubicBezTo>
                  <a:cubicBezTo>
                    <a:pt x="27511" y="743"/>
                    <a:pt x="27476" y="572"/>
                    <a:pt x="27361" y="493"/>
                  </a:cubicBezTo>
                  <a:cubicBezTo>
                    <a:pt x="26893" y="165"/>
                    <a:pt x="26368" y="0"/>
                    <a:pt x="25843" y="0"/>
                  </a:cubicBezTo>
                  <a:cubicBezTo>
                    <a:pt x="25317" y="0"/>
                    <a:pt x="24792" y="165"/>
                    <a:pt x="24324" y="493"/>
                  </a:cubicBezTo>
                  <a:lnTo>
                    <a:pt x="23074" y="1367"/>
                  </a:lnTo>
                  <a:cubicBezTo>
                    <a:pt x="22685" y="1640"/>
                    <a:pt x="22249" y="1776"/>
                    <a:pt x="21813" y="1776"/>
                  </a:cubicBezTo>
                  <a:cubicBezTo>
                    <a:pt x="21377" y="1776"/>
                    <a:pt x="20942" y="1640"/>
                    <a:pt x="20553" y="1367"/>
                  </a:cubicBezTo>
                  <a:lnTo>
                    <a:pt x="19304" y="493"/>
                  </a:lnTo>
                  <a:cubicBezTo>
                    <a:pt x="18835" y="165"/>
                    <a:pt x="18310" y="0"/>
                    <a:pt x="17785" y="0"/>
                  </a:cubicBezTo>
                  <a:cubicBezTo>
                    <a:pt x="17260" y="0"/>
                    <a:pt x="16735" y="165"/>
                    <a:pt x="16267" y="493"/>
                  </a:cubicBezTo>
                  <a:lnTo>
                    <a:pt x="15016" y="1367"/>
                  </a:lnTo>
                  <a:cubicBezTo>
                    <a:pt x="14627" y="1640"/>
                    <a:pt x="14192" y="1777"/>
                    <a:pt x="13756" y="1777"/>
                  </a:cubicBezTo>
                  <a:cubicBezTo>
                    <a:pt x="13320" y="1777"/>
                    <a:pt x="12884" y="1640"/>
                    <a:pt x="12496" y="1367"/>
                  </a:cubicBezTo>
                  <a:lnTo>
                    <a:pt x="11245" y="493"/>
                  </a:lnTo>
                  <a:cubicBezTo>
                    <a:pt x="10777" y="165"/>
                    <a:pt x="10252" y="0"/>
                    <a:pt x="9727" y="0"/>
                  </a:cubicBezTo>
                  <a:cubicBezTo>
                    <a:pt x="9202" y="0"/>
                    <a:pt x="8676" y="165"/>
                    <a:pt x="8208" y="493"/>
                  </a:cubicBezTo>
                  <a:lnTo>
                    <a:pt x="6959" y="1367"/>
                  </a:lnTo>
                  <a:cubicBezTo>
                    <a:pt x="6570" y="1640"/>
                    <a:pt x="6134" y="1777"/>
                    <a:pt x="5698" y="1777"/>
                  </a:cubicBezTo>
                  <a:cubicBezTo>
                    <a:pt x="5263" y="1777"/>
                    <a:pt x="4827" y="1640"/>
                    <a:pt x="4438" y="1367"/>
                  </a:cubicBezTo>
                  <a:lnTo>
                    <a:pt x="3188" y="493"/>
                  </a:lnTo>
                  <a:cubicBezTo>
                    <a:pt x="2719" y="165"/>
                    <a:pt x="2194" y="0"/>
                    <a:pt x="1669"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4115675" y="366015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8"/>
                  </a:lnTo>
                  <a:cubicBezTo>
                    <a:pt x="4648" y="2166"/>
                    <a:pt x="5173" y="2330"/>
                    <a:pt x="5698" y="2330"/>
                  </a:cubicBezTo>
                  <a:cubicBezTo>
                    <a:pt x="6223" y="2330"/>
                    <a:pt x="6748" y="2166"/>
                    <a:pt x="7216" y="1838"/>
                  </a:cubicBezTo>
                  <a:lnTo>
                    <a:pt x="8467" y="963"/>
                  </a:lnTo>
                  <a:cubicBezTo>
                    <a:pt x="8856" y="691"/>
                    <a:pt x="9291" y="555"/>
                    <a:pt x="9727" y="555"/>
                  </a:cubicBezTo>
                  <a:cubicBezTo>
                    <a:pt x="10163" y="555"/>
                    <a:pt x="10599" y="691"/>
                    <a:pt x="10987" y="963"/>
                  </a:cubicBezTo>
                  <a:lnTo>
                    <a:pt x="12237" y="1838"/>
                  </a:lnTo>
                  <a:cubicBezTo>
                    <a:pt x="12706" y="2166"/>
                    <a:pt x="13231" y="2330"/>
                    <a:pt x="13755" y="2330"/>
                  </a:cubicBezTo>
                  <a:cubicBezTo>
                    <a:pt x="14281" y="2330"/>
                    <a:pt x="14806" y="2166"/>
                    <a:pt x="15274" y="1838"/>
                  </a:cubicBezTo>
                  <a:lnTo>
                    <a:pt x="16524" y="963"/>
                  </a:lnTo>
                  <a:cubicBezTo>
                    <a:pt x="16913" y="691"/>
                    <a:pt x="17349" y="555"/>
                    <a:pt x="17785" y="555"/>
                  </a:cubicBezTo>
                  <a:cubicBezTo>
                    <a:pt x="18220" y="555"/>
                    <a:pt x="18656" y="691"/>
                    <a:pt x="19045" y="963"/>
                  </a:cubicBezTo>
                  <a:lnTo>
                    <a:pt x="20295" y="1838"/>
                  </a:lnTo>
                  <a:cubicBezTo>
                    <a:pt x="20764" y="2166"/>
                    <a:pt x="21289" y="2330"/>
                    <a:pt x="21814" y="2330"/>
                  </a:cubicBezTo>
                  <a:cubicBezTo>
                    <a:pt x="22339" y="2330"/>
                    <a:pt x="22864" y="2166"/>
                    <a:pt x="23332" y="1838"/>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2" y="0"/>
                    <a:pt x="9727" y="0"/>
                  </a:cubicBezTo>
                  <a:cubicBezTo>
                    <a:pt x="9202" y="0"/>
                    <a:pt x="8676" y="164"/>
                    <a:pt x="8208" y="492"/>
                  </a:cubicBezTo>
                  <a:lnTo>
                    <a:pt x="6959" y="1368"/>
                  </a:lnTo>
                  <a:cubicBezTo>
                    <a:pt x="6570" y="1640"/>
                    <a:pt x="6134" y="1776"/>
                    <a:pt x="5698" y="1776"/>
                  </a:cubicBezTo>
                  <a:cubicBezTo>
                    <a:pt x="5263" y="1776"/>
                    <a:pt x="4827" y="1640"/>
                    <a:pt x="4438" y="1368"/>
                  </a:cubicBezTo>
                  <a:lnTo>
                    <a:pt x="3188" y="492"/>
                  </a:lnTo>
                  <a:cubicBezTo>
                    <a:pt x="2719" y="164"/>
                    <a:pt x="2194" y="0"/>
                    <a:pt x="1669"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4115675" y="3718400"/>
              <a:ext cx="687800" cy="58275"/>
            </a:xfrm>
            <a:custGeom>
              <a:avLst/>
              <a:gdLst/>
              <a:ahLst/>
              <a:cxnLst/>
              <a:rect l="l" t="t" r="r" b="b"/>
              <a:pathLst>
                <a:path w="27512" h="2331" extrusionOk="0">
                  <a:moveTo>
                    <a:pt x="1669" y="0"/>
                  </a:moveTo>
                  <a:cubicBezTo>
                    <a:pt x="1144" y="0"/>
                    <a:pt x="619" y="164"/>
                    <a:pt x="151" y="492"/>
                  </a:cubicBezTo>
                  <a:cubicBezTo>
                    <a:pt x="36" y="573"/>
                    <a:pt x="0" y="744"/>
                    <a:pt x="72" y="873"/>
                  </a:cubicBezTo>
                  <a:cubicBezTo>
                    <a:pt x="118" y="958"/>
                    <a:pt x="198" y="1005"/>
                    <a:pt x="280" y="1005"/>
                  </a:cubicBezTo>
                  <a:cubicBezTo>
                    <a:pt x="324" y="1005"/>
                    <a:pt x="368" y="992"/>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2"/>
                    <a:pt x="27187" y="1005"/>
                    <a:pt x="27231" y="1005"/>
                  </a:cubicBezTo>
                  <a:cubicBezTo>
                    <a:pt x="27313" y="1005"/>
                    <a:pt x="27393" y="958"/>
                    <a:pt x="27440" y="873"/>
                  </a:cubicBezTo>
                  <a:cubicBezTo>
                    <a:pt x="27511" y="744"/>
                    <a:pt x="27476" y="573"/>
                    <a:pt x="27361" y="492"/>
                  </a:cubicBezTo>
                  <a:cubicBezTo>
                    <a:pt x="26893" y="164"/>
                    <a:pt x="26368" y="0"/>
                    <a:pt x="25843" y="0"/>
                  </a:cubicBezTo>
                  <a:cubicBezTo>
                    <a:pt x="25317" y="0"/>
                    <a:pt x="24792" y="164"/>
                    <a:pt x="24324" y="492"/>
                  </a:cubicBezTo>
                  <a:lnTo>
                    <a:pt x="23074" y="1368"/>
                  </a:lnTo>
                  <a:cubicBezTo>
                    <a:pt x="22685" y="1640"/>
                    <a:pt x="22249" y="1777"/>
                    <a:pt x="21813" y="1777"/>
                  </a:cubicBezTo>
                  <a:cubicBezTo>
                    <a:pt x="21378" y="1777"/>
                    <a:pt x="20942" y="1640"/>
                    <a:pt x="20553" y="1368"/>
                  </a:cubicBezTo>
                  <a:lnTo>
                    <a:pt x="19304" y="492"/>
                  </a:lnTo>
                  <a:cubicBezTo>
                    <a:pt x="18835" y="164"/>
                    <a:pt x="18310" y="0"/>
                    <a:pt x="17785" y="0"/>
                  </a:cubicBezTo>
                  <a:cubicBezTo>
                    <a:pt x="17260" y="0"/>
                    <a:pt x="16735" y="164"/>
                    <a:pt x="16267" y="492"/>
                  </a:cubicBezTo>
                  <a:lnTo>
                    <a:pt x="15016" y="1368"/>
                  </a:lnTo>
                  <a:cubicBezTo>
                    <a:pt x="14627" y="1640"/>
                    <a:pt x="14192" y="1777"/>
                    <a:pt x="13756" y="1777"/>
                  </a:cubicBezTo>
                  <a:cubicBezTo>
                    <a:pt x="13320" y="1777"/>
                    <a:pt x="12884" y="1640"/>
                    <a:pt x="12496" y="1368"/>
                  </a:cubicBezTo>
                  <a:lnTo>
                    <a:pt x="11245" y="492"/>
                  </a:lnTo>
                  <a:cubicBezTo>
                    <a:pt x="10777" y="164"/>
                    <a:pt x="10252" y="0"/>
                    <a:pt x="9727" y="0"/>
                  </a:cubicBezTo>
                  <a:cubicBezTo>
                    <a:pt x="9202" y="0"/>
                    <a:pt x="8676" y="164"/>
                    <a:pt x="8208" y="492"/>
                  </a:cubicBezTo>
                  <a:lnTo>
                    <a:pt x="6959" y="1368"/>
                  </a:lnTo>
                  <a:cubicBezTo>
                    <a:pt x="6570" y="1640"/>
                    <a:pt x="6134" y="1777"/>
                    <a:pt x="5698" y="1777"/>
                  </a:cubicBezTo>
                  <a:cubicBezTo>
                    <a:pt x="5263" y="1777"/>
                    <a:pt x="4827" y="1640"/>
                    <a:pt x="4438" y="1368"/>
                  </a:cubicBezTo>
                  <a:lnTo>
                    <a:pt x="3188" y="492"/>
                  </a:lnTo>
                  <a:cubicBezTo>
                    <a:pt x="2719" y="164"/>
                    <a:pt x="2194" y="0"/>
                    <a:pt x="1669"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4115675" y="3775625"/>
              <a:ext cx="687800" cy="58300"/>
            </a:xfrm>
            <a:custGeom>
              <a:avLst/>
              <a:gdLst/>
              <a:ahLst/>
              <a:cxnLst/>
              <a:rect l="l" t="t" r="r" b="b"/>
              <a:pathLst>
                <a:path w="27512" h="2332" extrusionOk="0">
                  <a:moveTo>
                    <a:pt x="9726" y="0"/>
                  </a:moveTo>
                  <a:cubicBezTo>
                    <a:pt x="9201" y="0"/>
                    <a:pt x="8676" y="164"/>
                    <a:pt x="8208" y="492"/>
                  </a:cubicBezTo>
                  <a:lnTo>
                    <a:pt x="6959" y="1368"/>
                  </a:lnTo>
                  <a:cubicBezTo>
                    <a:pt x="6570" y="1640"/>
                    <a:pt x="6134" y="1776"/>
                    <a:pt x="5698" y="1776"/>
                  </a:cubicBezTo>
                  <a:cubicBezTo>
                    <a:pt x="5263" y="1776"/>
                    <a:pt x="4827" y="1640"/>
                    <a:pt x="4438" y="1368"/>
                  </a:cubicBezTo>
                  <a:lnTo>
                    <a:pt x="3188" y="492"/>
                  </a:lnTo>
                  <a:cubicBezTo>
                    <a:pt x="2719" y="165"/>
                    <a:pt x="2194" y="1"/>
                    <a:pt x="1669" y="1"/>
                  </a:cubicBezTo>
                  <a:cubicBezTo>
                    <a:pt x="1144" y="1"/>
                    <a:pt x="619" y="165"/>
                    <a:pt x="151" y="492"/>
                  </a:cubicBezTo>
                  <a:cubicBezTo>
                    <a:pt x="36" y="573"/>
                    <a:pt x="0" y="744"/>
                    <a:pt x="72" y="874"/>
                  </a:cubicBezTo>
                  <a:cubicBezTo>
                    <a:pt x="118" y="958"/>
                    <a:pt x="198" y="1005"/>
                    <a:pt x="280" y="1005"/>
                  </a:cubicBezTo>
                  <a:cubicBezTo>
                    <a:pt x="324" y="1005"/>
                    <a:pt x="368" y="991"/>
                    <a:pt x="408" y="963"/>
                  </a:cubicBezTo>
                  <a:cubicBezTo>
                    <a:pt x="797" y="691"/>
                    <a:pt x="1233" y="555"/>
                    <a:pt x="1669" y="555"/>
                  </a:cubicBezTo>
                  <a:cubicBezTo>
                    <a:pt x="2105" y="555"/>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5"/>
                    <a:pt x="9727" y="555"/>
                  </a:cubicBezTo>
                  <a:cubicBezTo>
                    <a:pt x="10163" y="555"/>
                    <a:pt x="10599" y="691"/>
                    <a:pt x="10987" y="963"/>
                  </a:cubicBezTo>
                  <a:lnTo>
                    <a:pt x="12237" y="1839"/>
                  </a:lnTo>
                  <a:cubicBezTo>
                    <a:pt x="12706" y="2166"/>
                    <a:pt x="13231" y="2331"/>
                    <a:pt x="13755" y="2331"/>
                  </a:cubicBezTo>
                  <a:cubicBezTo>
                    <a:pt x="14281" y="2331"/>
                    <a:pt x="14806" y="2166"/>
                    <a:pt x="15274" y="1839"/>
                  </a:cubicBezTo>
                  <a:lnTo>
                    <a:pt x="16524" y="963"/>
                  </a:lnTo>
                  <a:cubicBezTo>
                    <a:pt x="16913" y="691"/>
                    <a:pt x="17349" y="555"/>
                    <a:pt x="17785" y="555"/>
                  </a:cubicBezTo>
                  <a:cubicBezTo>
                    <a:pt x="18220" y="555"/>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5"/>
                    <a:pt x="25842" y="555"/>
                  </a:cubicBezTo>
                  <a:cubicBezTo>
                    <a:pt x="26278" y="555"/>
                    <a:pt x="26714" y="691"/>
                    <a:pt x="27102" y="963"/>
                  </a:cubicBezTo>
                  <a:cubicBezTo>
                    <a:pt x="27142" y="991"/>
                    <a:pt x="27187" y="1005"/>
                    <a:pt x="27231" y="1005"/>
                  </a:cubicBezTo>
                  <a:cubicBezTo>
                    <a:pt x="27313" y="1005"/>
                    <a:pt x="27393" y="958"/>
                    <a:pt x="27440" y="874"/>
                  </a:cubicBezTo>
                  <a:cubicBezTo>
                    <a:pt x="27511" y="744"/>
                    <a:pt x="27476" y="573"/>
                    <a:pt x="27361" y="492"/>
                  </a:cubicBezTo>
                  <a:cubicBezTo>
                    <a:pt x="26893" y="165"/>
                    <a:pt x="26368" y="1"/>
                    <a:pt x="25843" y="1"/>
                  </a:cubicBezTo>
                  <a:cubicBezTo>
                    <a:pt x="25317" y="1"/>
                    <a:pt x="24792" y="165"/>
                    <a:pt x="24324" y="492"/>
                  </a:cubicBezTo>
                  <a:lnTo>
                    <a:pt x="23074" y="1368"/>
                  </a:lnTo>
                  <a:cubicBezTo>
                    <a:pt x="22685" y="1640"/>
                    <a:pt x="22249" y="1776"/>
                    <a:pt x="21813" y="1776"/>
                  </a:cubicBezTo>
                  <a:cubicBezTo>
                    <a:pt x="21378" y="1776"/>
                    <a:pt x="20942" y="1640"/>
                    <a:pt x="20553" y="1368"/>
                  </a:cubicBezTo>
                  <a:lnTo>
                    <a:pt x="19304" y="492"/>
                  </a:lnTo>
                  <a:cubicBezTo>
                    <a:pt x="18835" y="164"/>
                    <a:pt x="18310" y="0"/>
                    <a:pt x="17784" y="0"/>
                  </a:cubicBezTo>
                  <a:cubicBezTo>
                    <a:pt x="17260" y="0"/>
                    <a:pt x="16735" y="164"/>
                    <a:pt x="16267" y="492"/>
                  </a:cubicBezTo>
                  <a:lnTo>
                    <a:pt x="15016" y="1368"/>
                  </a:lnTo>
                  <a:cubicBezTo>
                    <a:pt x="14627" y="1640"/>
                    <a:pt x="14192" y="1776"/>
                    <a:pt x="13756" y="1776"/>
                  </a:cubicBezTo>
                  <a:cubicBezTo>
                    <a:pt x="13320" y="1776"/>
                    <a:pt x="12884" y="1640"/>
                    <a:pt x="12496" y="1368"/>
                  </a:cubicBezTo>
                  <a:lnTo>
                    <a:pt x="11245" y="492"/>
                  </a:lnTo>
                  <a:cubicBezTo>
                    <a:pt x="10777" y="164"/>
                    <a:pt x="10251" y="0"/>
                    <a:pt x="9726"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4115675" y="3832850"/>
              <a:ext cx="687800" cy="58275"/>
            </a:xfrm>
            <a:custGeom>
              <a:avLst/>
              <a:gdLst/>
              <a:ahLst/>
              <a:cxnLst/>
              <a:rect l="l" t="t" r="r" b="b"/>
              <a:pathLst>
                <a:path w="27512" h="2331" extrusionOk="0">
                  <a:moveTo>
                    <a:pt x="1669" y="1"/>
                  </a:moveTo>
                  <a:cubicBezTo>
                    <a:pt x="1144" y="1"/>
                    <a:pt x="619" y="165"/>
                    <a:pt x="151" y="493"/>
                  </a:cubicBezTo>
                  <a:cubicBezTo>
                    <a:pt x="36" y="573"/>
                    <a:pt x="0" y="743"/>
                    <a:pt x="72" y="874"/>
                  </a:cubicBezTo>
                  <a:cubicBezTo>
                    <a:pt x="118" y="958"/>
                    <a:pt x="198" y="1004"/>
                    <a:pt x="280" y="1004"/>
                  </a:cubicBezTo>
                  <a:cubicBezTo>
                    <a:pt x="324" y="1004"/>
                    <a:pt x="368" y="991"/>
                    <a:pt x="408" y="963"/>
                  </a:cubicBezTo>
                  <a:cubicBezTo>
                    <a:pt x="797" y="691"/>
                    <a:pt x="1233" y="554"/>
                    <a:pt x="1669" y="554"/>
                  </a:cubicBezTo>
                  <a:cubicBezTo>
                    <a:pt x="2105" y="554"/>
                    <a:pt x="2541" y="691"/>
                    <a:pt x="2930" y="963"/>
                  </a:cubicBezTo>
                  <a:lnTo>
                    <a:pt x="4179" y="1839"/>
                  </a:lnTo>
                  <a:cubicBezTo>
                    <a:pt x="4648" y="2167"/>
                    <a:pt x="5173" y="2331"/>
                    <a:pt x="5698" y="2331"/>
                  </a:cubicBezTo>
                  <a:cubicBezTo>
                    <a:pt x="6223" y="2331"/>
                    <a:pt x="6748" y="2167"/>
                    <a:pt x="7216" y="1839"/>
                  </a:cubicBezTo>
                  <a:lnTo>
                    <a:pt x="8467" y="963"/>
                  </a:lnTo>
                  <a:cubicBezTo>
                    <a:pt x="8856" y="691"/>
                    <a:pt x="9291" y="554"/>
                    <a:pt x="9727" y="554"/>
                  </a:cubicBezTo>
                  <a:cubicBezTo>
                    <a:pt x="10163" y="554"/>
                    <a:pt x="10599" y="691"/>
                    <a:pt x="10987" y="963"/>
                  </a:cubicBezTo>
                  <a:lnTo>
                    <a:pt x="12237" y="1839"/>
                  </a:lnTo>
                  <a:cubicBezTo>
                    <a:pt x="12706" y="2166"/>
                    <a:pt x="13231" y="2330"/>
                    <a:pt x="13755" y="2330"/>
                  </a:cubicBezTo>
                  <a:cubicBezTo>
                    <a:pt x="14281" y="2330"/>
                    <a:pt x="14806" y="2166"/>
                    <a:pt x="15274" y="1839"/>
                  </a:cubicBezTo>
                  <a:lnTo>
                    <a:pt x="16524" y="963"/>
                  </a:lnTo>
                  <a:cubicBezTo>
                    <a:pt x="16913" y="691"/>
                    <a:pt x="17349" y="554"/>
                    <a:pt x="17785" y="554"/>
                  </a:cubicBezTo>
                  <a:cubicBezTo>
                    <a:pt x="18220" y="554"/>
                    <a:pt x="18656" y="691"/>
                    <a:pt x="19045" y="963"/>
                  </a:cubicBezTo>
                  <a:lnTo>
                    <a:pt x="20295" y="1839"/>
                  </a:lnTo>
                  <a:cubicBezTo>
                    <a:pt x="20764" y="2167"/>
                    <a:pt x="21289" y="2331"/>
                    <a:pt x="21814" y="2331"/>
                  </a:cubicBezTo>
                  <a:cubicBezTo>
                    <a:pt x="22339" y="2331"/>
                    <a:pt x="22864" y="2167"/>
                    <a:pt x="23332" y="1839"/>
                  </a:cubicBezTo>
                  <a:lnTo>
                    <a:pt x="24582" y="963"/>
                  </a:lnTo>
                  <a:cubicBezTo>
                    <a:pt x="24970" y="691"/>
                    <a:pt x="25406" y="554"/>
                    <a:pt x="25842" y="554"/>
                  </a:cubicBezTo>
                  <a:cubicBezTo>
                    <a:pt x="26278" y="554"/>
                    <a:pt x="26714" y="691"/>
                    <a:pt x="27102" y="963"/>
                  </a:cubicBezTo>
                  <a:cubicBezTo>
                    <a:pt x="27142" y="991"/>
                    <a:pt x="27187" y="1004"/>
                    <a:pt x="27231" y="1004"/>
                  </a:cubicBezTo>
                  <a:cubicBezTo>
                    <a:pt x="27313" y="1004"/>
                    <a:pt x="27393" y="958"/>
                    <a:pt x="27440" y="874"/>
                  </a:cubicBezTo>
                  <a:cubicBezTo>
                    <a:pt x="27511" y="743"/>
                    <a:pt x="27476" y="573"/>
                    <a:pt x="27361" y="493"/>
                  </a:cubicBezTo>
                  <a:cubicBezTo>
                    <a:pt x="26893" y="165"/>
                    <a:pt x="26368" y="1"/>
                    <a:pt x="25843" y="1"/>
                  </a:cubicBezTo>
                  <a:cubicBezTo>
                    <a:pt x="25317" y="1"/>
                    <a:pt x="24792" y="165"/>
                    <a:pt x="24324" y="493"/>
                  </a:cubicBezTo>
                  <a:lnTo>
                    <a:pt x="23074" y="1368"/>
                  </a:lnTo>
                  <a:cubicBezTo>
                    <a:pt x="22685" y="1640"/>
                    <a:pt x="22249" y="1776"/>
                    <a:pt x="21813" y="1776"/>
                  </a:cubicBezTo>
                  <a:cubicBezTo>
                    <a:pt x="21378" y="1776"/>
                    <a:pt x="20942" y="1640"/>
                    <a:pt x="20553" y="1368"/>
                  </a:cubicBezTo>
                  <a:lnTo>
                    <a:pt x="19304" y="493"/>
                  </a:lnTo>
                  <a:cubicBezTo>
                    <a:pt x="18835" y="165"/>
                    <a:pt x="18310" y="1"/>
                    <a:pt x="17785" y="1"/>
                  </a:cubicBezTo>
                  <a:cubicBezTo>
                    <a:pt x="17260" y="1"/>
                    <a:pt x="16735" y="165"/>
                    <a:pt x="16267" y="493"/>
                  </a:cubicBezTo>
                  <a:lnTo>
                    <a:pt x="15016" y="1368"/>
                  </a:lnTo>
                  <a:cubicBezTo>
                    <a:pt x="14627" y="1640"/>
                    <a:pt x="14192" y="1776"/>
                    <a:pt x="13756" y="1776"/>
                  </a:cubicBezTo>
                  <a:cubicBezTo>
                    <a:pt x="13320" y="1776"/>
                    <a:pt x="12884" y="1640"/>
                    <a:pt x="12496" y="1368"/>
                  </a:cubicBezTo>
                  <a:lnTo>
                    <a:pt x="11245" y="493"/>
                  </a:lnTo>
                  <a:cubicBezTo>
                    <a:pt x="10777" y="165"/>
                    <a:pt x="10252" y="1"/>
                    <a:pt x="9727" y="1"/>
                  </a:cubicBezTo>
                  <a:cubicBezTo>
                    <a:pt x="9202" y="1"/>
                    <a:pt x="8676" y="165"/>
                    <a:pt x="8208" y="493"/>
                  </a:cubicBezTo>
                  <a:lnTo>
                    <a:pt x="6959" y="1368"/>
                  </a:lnTo>
                  <a:cubicBezTo>
                    <a:pt x="6570" y="1640"/>
                    <a:pt x="6134" y="1776"/>
                    <a:pt x="5698" y="1776"/>
                  </a:cubicBezTo>
                  <a:cubicBezTo>
                    <a:pt x="5263" y="1776"/>
                    <a:pt x="4827" y="1640"/>
                    <a:pt x="4438" y="1368"/>
                  </a:cubicBezTo>
                  <a:lnTo>
                    <a:pt x="3188" y="493"/>
                  </a:lnTo>
                  <a:cubicBezTo>
                    <a:pt x="2719" y="165"/>
                    <a:pt x="2194" y="1"/>
                    <a:pt x="1669" y="1"/>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4115675" y="3890075"/>
              <a:ext cx="687800" cy="58275"/>
            </a:xfrm>
            <a:custGeom>
              <a:avLst/>
              <a:gdLst/>
              <a:ahLst/>
              <a:cxnLst/>
              <a:rect l="l" t="t" r="r" b="b"/>
              <a:pathLst>
                <a:path w="27512" h="2331" extrusionOk="0">
                  <a:moveTo>
                    <a:pt x="1669" y="0"/>
                  </a:moveTo>
                  <a:cubicBezTo>
                    <a:pt x="1144" y="0"/>
                    <a:pt x="619" y="164"/>
                    <a:pt x="151" y="491"/>
                  </a:cubicBezTo>
                  <a:cubicBezTo>
                    <a:pt x="36" y="572"/>
                    <a:pt x="0" y="743"/>
                    <a:pt x="72" y="873"/>
                  </a:cubicBezTo>
                  <a:cubicBezTo>
                    <a:pt x="118" y="958"/>
                    <a:pt x="198" y="1004"/>
                    <a:pt x="280" y="1004"/>
                  </a:cubicBezTo>
                  <a:cubicBezTo>
                    <a:pt x="324" y="1004"/>
                    <a:pt x="368" y="991"/>
                    <a:pt x="408" y="962"/>
                  </a:cubicBezTo>
                  <a:cubicBezTo>
                    <a:pt x="797" y="690"/>
                    <a:pt x="1233" y="554"/>
                    <a:pt x="1669" y="554"/>
                  </a:cubicBezTo>
                  <a:cubicBezTo>
                    <a:pt x="2105" y="554"/>
                    <a:pt x="2541" y="690"/>
                    <a:pt x="2930" y="962"/>
                  </a:cubicBezTo>
                  <a:lnTo>
                    <a:pt x="4179" y="1838"/>
                  </a:lnTo>
                  <a:cubicBezTo>
                    <a:pt x="4648" y="2166"/>
                    <a:pt x="5173" y="2330"/>
                    <a:pt x="5698" y="2330"/>
                  </a:cubicBezTo>
                  <a:cubicBezTo>
                    <a:pt x="6223" y="2330"/>
                    <a:pt x="6748" y="2166"/>
                    <a:pt x="7216" y="1838"/>
                  </a:cubicBezTo>
                  <a:lnTo>
                    <a:pt x="8467" y="962"/>
                  </a:lnTo>
                  <a:cubicBezTo>
                    <a:pt x="8856" y="690"/>
                    <a:pt x="9291" y="554"/>
                    <a:pt x="9727" y="554"/>
                  </a:cubicBezTo>
                  <a:cubicBezTo>
                    <a:pt x="10163" y="554"/>
                    <a:pt x="10599" y="690"/>
                    <a:pt x="10987" y="962"/>
                  </a:cubicBezTo>
                  <a:lnTo>
                    <a:pt x="12237" y="1838"/>
                  </a:lnTo>
                  <a:cubicBezTo>
                    <a:pt x="12706" y="2166"/>
                    <a:pt x="13231" y="2330"/>
                    <a:pt x="13755" y="2330"/>
                  </a:cubicBezTo>
                  <a:cubicBezTo>
                    <a:pt x="14281" y="2330"/>
                    <a:pt x="14806" y="2166"/>
                    <a:pt x="15274" y="1838"/>
                  </a:cubicBezTo>
                  <a:lnTo>
                    <a:pt x="16524" y="962"/>
                  </a:lnTo>
                  <a:cubicBezTo>
                    <a:pt x="16913" y="690"/>
                    <a:pt x="17349" y="554"/>
                    <a:pt x="17785" y="554"/>
                  </a:cubicBezTo>
                  <a:cubicBezTo>
                    <a:pt x="18220" y="554"/>
                    <a:pt x="18656" y="690"/>
                    <a:pt x="19045" y="962"/>
                  </a:cubicBezTo>
                  <a:lnTo>
                    <a:pt x="20295" y="1838"/>
                  </a:lnTo>
                  <a:cubicBezTo>
                    <a:pt x="20764" y="2166"/>
                    <a:pt x="21289" y="2330"/>
                    <a:pt x="21814" y="2330"/>
                  </a:cubicBezTo>
                  <a:cubicBezTo>
                    <a:pt x="22339" y="2330"/>
                    <a:pt x="22864" y="2166"/>
                    <a:pt x="23332" y="1838"/>
                  </a:cubicBezTo>
                  <a:lnTo>
                    <a:pt x="24582" y="962"/>
                  </a:lnTo>
                  <a:cubicBezTo>
                    <a:pt x="24970" y="690"/>
                    <a:pt x="25406" y="554"/>
                    <a:pt x="25842" y="554"/>
                  </a:cubicBezTo>
                  <a:cubicBezTo>
                    <a:pt x="26278" y="554"/>
                    <a:pt x="26714" y="690"/>
                    <a:pt x="27102" y="962"/>
                  </a:cubicBezTo>
                  <a:cubicBezTo>
                    <a:pt x="27142" y="991"/>
                    <a:pt x="27187" y="1004"/>
                    <a:pt x="27231" y="1004"/>
                  </a:cubicBezTo>
                  <a:cubicBezTo>
                    <a:pt x="27313" y="1004"/>
                    <a:pt x="27393" y="958"/>
                    <a:pt x="27440" y="873"/>
                  </a:cubicBezTo>
                  <a:cubicBezTo>
                    <a:pt x="27511" y="743"/>
                    <a:pt x="27476" y="572"/>
                    <a:pt x="27361" y="491"/>
                  </a:cubicBezTo>
                  <a:cubicBezTo>
                    <a:pt x="26893" y="164"/>
                    <a:pt x="26368" y="0"/>
                    <a:pt x="25843" y="0"/>
                  </a:cubicBezTo>
                  <a:cubicBezTo>
                    <a:pt x="25317" y="0"/>
                    <a:pt x="24792" y="164"/>
                    <a:pt x="24324" y="491"/>
                  </a:cubicBezTo>
                  <a:lnTo>
                    <a:pt x="23074" y="1367"/>
                  </a:lnTo>
                  <a:cubicBezTo>
                    <a:pt x="22685" y="1639"/>
                    <a:pt x="22249" y="1776"/>
                    <a:pt x="21813" y="1776"/>
                  </a:cubicBezTo>
                  <a:cubicBezTo>
                    <a:pt x="21378" y="1776"/>
                    <a:pt x="20942" y="1639"/>
                    <a:pt x="20553" y="1367"/>
                  </a:cubicBezTo>
                  <a:lnTo>
                    <a:pt x="19304" y="491"/>
                  </a:lnTo>
                  <a:cubicBezTo>
                    <a:pt x="18835" y="164"/>
                    <a:pt x="18310" y="0"/>
                    <a:pt x="17785" y="0"/>
                  </a:cubicBezTo>
                  <a:cubicBezTo>
                    <a:pt x="17260" y="0"/>
                    <a:pt x="16734" y="164"/>
                    <a:pt x="16267" y="491"/>
                  </a:cubicBezTo>
                  <a:lnTo>
                    <a:pt x="15016" y="1367"/>
                  </a:lnTo>
                  <a:cubicBezTo>
                    <a:pt x="14627" y="1639"/>
                    <a:pt x="14192" y="1776"/>
                    <a:pt x="13756" y="1776"/>
                  </a:cubicBezTo>
                  <a:cubicBezTo>
                    <a:pt x="13320" y="1776"/>
                    <a:pt x="12884" y="1639"/>
                    <a:pt x="12496" y="1367"/>
                  </a:cubicBezTo>
                  <a:lnTo>
                    <a:pt x="11245" y="491"/>
                  </a:lnTo>
                  <a:cubicBezTo>
                    <a:pt x="10777" y="164"/>
                    <a:pt x="10252" y="0"/>
                    <a:pt x="9727" y="0"/>
                  </a:cubicBezTo>
                  <a:cubicBezTo>
                    <a:pt x="9202" y="0"/>
                    <a:pt x="8676" y="164"/>
                    <a:pt x="8208" y="491"/>
                  </a:cubicBezTo>
                  <a:lnTo>
                    <a:pt x="6959" y="1367"/>
                  </a:lnTo>
                  <a:cubicBezTo>
                    <a:pt x="6570" y="1639"/>
                    <a:pt x="6134" y="1776"/>
                    <a:pt x="5698" y="1776"/>
                  </a:cubicBezTo>
                  <a:cubicBezTo>
                    <a:pt x="5263" y="1776"/>
                    <a:pt x="4827" y="1639"/>
                    <a:pt x="4438" y="1367"/>
                  </a:cubicBezTo>
                  <a:lnTo>
                    <a:pt x="3188" y="491"/>
                  </a:lnTo>
                  <a:cubicBezTo>
                    <a:pt x="2719" y="164"/>
                    <a:pt x="2194" y="0"/>
                    <a:pt x="1669" y="0"/>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4115675" y="3947275"/>
              <a:ext cx="687800" cy="58300"/>
            </a:xfrm>
            <a:custGeom>
              <a:avLst/>
              <a:gdLst/>
              <a:ahLst/>
              <a:cxnLst/>
              <a:rect l="l" t="t" r="r" b="b"/>
              <a:pathLst>
                <a:path w="27512" h="2332" extrusionOk="0">
                  <a:moveTo>
                    <a:pt x="1669" y="1"/>
                  </a:moveTo>
                  <a:cubicBezTo>
                    <a:pt x="1144" y="1"/>
                    <a:pt x="619" y="165"/>
                    <a:pt x="151" y="493"/>
                  </a:cubicBezTo>
                  <a:cubicBezTo>
                    <a:pt x="36" y="574"/>
                    <a:pt x="0" y="745"/>
                    <a:pt x="72" y="874"/>
                  </a:cubicBezTo>
                  <a:cubicBezTo>
                    <a:pt x="118" y="959"/>
                    <a:pt x="198" y="1005"/>
                    <a:pt x="280" y="1005"/>
                  </a:cubicBezTo>
                  <a:cubicBezTo>
                    <a:pt x="324" y="1005"/>
                    <a:pt x="368" y="992"/>
                    <a:pt x="408" y="964"/>
                  </a:cubicBezTo>
                  <a:cubicBezTo>
                    <a:pt x="797" y="691"/>
                    <a:pt x="1233" y="555"/>
                    <a:pt x="1669" y="555"/>
                  </a:cubicBezTo>
                  <a:cubicBezTo>
                    <a:pt x="2105" y="555"/>
                    <a:pt x="2541" y="691"/>
                    <a:pt x="2930" y="964"/>
                  </a:cubicBezTo>
                  <a:lnTo>
                    <a:pt x="4179" y="1839"/>
                  </a:lnTo>
                  <a:cubicBezTo>
                    <a:pt x="4648" y="2167"/>
                    <a:pt x="5173" y="2331"/>
                    <a:pt x="5698" y="2331"/>
                  </a:cubicBezTo>
                  <a:cubicBezTo>
                    <a:pt x="6223" y="2331"/>
                    <a:pt x="6748" y="2167"/>
                    <a:pt x="7216" y="1839"/>
                  </a:cubicBezTo>
                  <a:lnTo>
                    <a:pt x="8467" y="964"/>
                  </a:lnTo>
                  <a:cubicBezTo>
                    <a:pt x="8856" y="691"/>
                    <a:pt x="9291" y="555"/>
                    <a:pt x="9727" y="555"/>
                  </a:cubicBezTo>
                  <a:cubicBezTo>
                    <a:pt x="10163" y="555"/>
                    <a:pt x="10599" y="691"/>
                    <a:pt x="10987" y="964"/>
                  </a:cubicBezTo>
                  <a:lnTo>
                    <a:pt x="12237" y="1839"/>
                  </a:lnTo>
                  <a:cubicBezTo>
                    <a:pt x="12706" y="2167"/>
                    <a:pt x="13231" y="2331"/>
                    <a:pt x="13755" y="2331"/>
                  </a:cubicBezTo>
                  <a:cubicBezTo>
                    <a:pt x="14281" y="2331"/>
                    <a:pt x="14806" y="2167"/>
                    <a:pt x="15274" y="1839"/>
                  </a:cubicBezTo>
                  <a:lnTo>
                    <a:pt x="16524" y="964"/>
                  </a:lnTo>
                  <a:cubicBezTo>
                    <a:pt x="16913" y="691"/>
                    <a:pt x="17349" y="555"/>
                    <a:pt x="17785" y="555"/>
                  </a:cubicBezTo>
                  <a:cubicBezTo>
                    <a:pt x="18220" y="555"/>
                    <a:pt x="18656" y="691"/>
                    <a:pt x="19045" y="964"/>
                  </a:cubicBezTo>
                  <a:lnTo>
                    <a:pt x="20295" y="1839"/>
                  </a:lnTo>
                  <a:cubicBezTo>
                    <a:pt x="20764" y="2167"/>
                    <a:pt x="21289" y="2331"/>
                    <a:pt x="21814" y="2331"/>
                  </a:cubicBezTo>
                  <a:cubicBezTo>
                    <a:pt x="22339" y="2331"/>
                    <a:pt x="22864" y="2167"/>
                    <a:pt x="23332" y="1839"/>
                  </a:cubicBezTo>
                  <a:lnTo>
                    <a:pt x="24582" y="964"/>
                  </a:lnTo>
                  <a:cubicBezTo>
                    <a:pt x="24970" y="691"/>
                    <a:pt x="25406" y="555"/>
                    <a:pt x="25842" y="555"/>
                  </a:cubicBezTo>
                  <a:cubicBezTo>
                    <a:pt x="26278" y="555"/>
                    <a:pt x="26714" y="691"/>
                    <a:pt x="27102" y="964"/>
                  </a:cubicBezTo>
                  <a:cubicBezTo>
                    <a:pt x="27142" y="992"/>
                    <a:pt x="27187" y="1005"/>
                    <a:pt x="27231" y="1005"/>
                  </a:cubicBezTo>
                  <a:cubicBezTo>
                    <a:pt x="27313" y="1005"/>
                    <a:pt x="27393" y="959"/>
                    <a:pt x="27440" y="874"/>
                  </a:cubicBezTo>
                  <a:cubicBezTo>
                    <a:pt x="27511" y="745"/>
                    <a:pt x="27476" y="574"/>
                    <a:pt x="27361" y="493"/>
                  </a:cubicBezTo>
                  <a:cubicBezTo>
                    <a:pt x="26893" y="165"/>
                    <a:pt x="26368" y="1"/>
                    <a:pt x="25843" y="1"/>
                  </a:cubicBezTo>
                  <a:cubicBezTo>
                    <a:pt x="25317" y="1"/>
                    <a:pt x="24792" y="165"/>
                    <a:pt x="24324" y="493"/>
                  </a:cubicBezTo>
                  <a:lnTo>
                    <a:pt x="23074" y="1369"/>
                  </a:lnTo>
                  <a:cubicBezTo>
                    <a:pt x="22685" y="1641"/>
                    <a:pt x="22249" y="1777"/>
                    <a:pt x="21813" y="1777"/>
                  </a:cubicBezTo>
                  <a:cubicBezTo>
                    <a:pt x="21378" y="1777"/>
                    <a:pt x="20942" y="1641"/>
                    <a:pt x="20553" y="1369"/>
                  </a:cubicBezTo>
                  <a:lnTo>
                    <a:pt x="19304" y="493"/>
                  </a:lnTo>
                  <a:cubicBezTo>
                    <a:pt x="18835" y="165"/>
                    <a:pt x="18310" y="1"/>
                    <a:pt x="17785" y="1"/>
                  </a:cubicBezTo>
                  <a:cubicBezTo>
                    <a:pt x="17260" y="1"/>
                    <a:pt x="16735" y="165"/>
                    <a:pt x="16267" y="493"/>
                  </a:cubicBezTo>
                  <a:lnTo>
                    <a:pt x="15016" y="1369"/>
                  </a:lnTo>
                  <a:cubicBezTo>
                    <a:pt x="14627" y="1641"/>
                    <a:pt x="14192" y="1777"/>
                    <a:pt x="13756" y="1777"/>
                  </a:cubicBezTo>
                  <a:cubicBezTo>
                    <a:pt x="13320" y="1777"/>
                    <a:pt x="12884" y="1641"/>
                    <a:pt x="12496" y="1369"/>
                  </a:cubicBezTo>
                  <a:lnTo>
                    <a:pt x="11245" y="493"/>
                  </a:lnTo>
                  <a:cubicBezTo>
                    <a:pt x="10777" y="165"/>
                    <a:pt x="10252" y="1"/>
                    <a:pt x="9727" y="1"/>
                  </a:cubicBezTo>
                  <a:cubicBezTo>
                    <a:pt x="9202" y="1"/>
                    <a:pt x="8676" y="165"/>
                    <a:pt x="8208" y="493"/>
                  </a:cubicBezTo>
                  <a:lnTo>
                    <a:pt x="6959" y="1369"/>
                  </a:lnTo>
                  <a:cubicBezTo>
                    <a:pt x="6570" y="1641"/>
                    <a:pt x="6134" y="1777"/>
                    <a:pt x="5698" y="1777"/>
                  </a:cubicBezTo>
                  <a:cubicBezTo>
                    <a:pt x="5263" y="1777"/>
                    <a:pt x="4827" y="1641"/>
                    <a:pt x="4438" y="1369"/>
                  </a:cubicBezTo>
                  <a:lnTo>
                    <a:pt x="3188" y="493"/>
                  </a:lnTo>
                  <a:cubicBezTo>
                    <a:pt x="2719" y="165"/>
                    <a:pt x="2194" y="1"/>
                    <a:pt x="1669" y="1"/>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9"/>
          <p:cNvSpPr/>
          <p:nvPr/>
        </p:nvSpPr>
        <p:spPr>
          <a:xfrm>
            <a:off x="1542400" y="2159725"/>
            <a:ext cx="2581603" cy="1912584"/>
          </a:xfrm>
          <a:custGeom>
            <a:avLst/>
            <a:gdLst/>
            <a:ahLst/>
            <a:cxnLst/>
            <a:rect l="l" t="t" r="r" b="b"/>
            <a:pathLst>
              <a:path w="49874" h="36951" extrusionOk="0">
                <a:moveTo>
                  <a:pt x="23714" y="0"/>
                </a:moveTo>
                <a:cubicBezTo>
                  <a:pt x="18981" y="0"/>
                  <a:pt x="16003" y="4017"/>
                  <a:pt x="13686" y="7742"/>
                </a:cubicBezTo>
                <a:cubicBezTo>
                  <a:pt x="9965" y="13723"/>
                  <a:pt x="4632" y="18621"/>
                  <a:pt x="2695" y="21491"/>
                </a:cubicBezTo>
                <a:cubicBezTo>
                  <a:pt x="0" y="25483"/>
                  <a:pt x="171" y="29901"/>
                  <a:pt x="2831" y="33013"/>
                </a:cubicBezTo>
                <a:cubicBezTo>
                  <a:pt x="5221" y="35807"/>
                  <a:pt x="8217" y="36584"/>
                  <a:pt x="11996" y="36584"/>
                </a:cubicBezTo>
                <a:cubicBezTo>
                  <a:pt x="15780" y="36584"/>
                  <a:pt x="20347" y="35805"/>
                  <a:pt x="25873" y="35492"/>
                </a:cubicBezTo>
                <a:cubicBezTo>
                  <a:pt x="26177" y="35475"/>
                  <a:pt x="26481" y="35467"/>
                  <a:pt x="26784" y="35467"/>
                </a:cubicBezTo>
                <a:cubicBezTo>
                  <a:pt x="30902" y="35467"/>
                  <a:pt x="34907" y="36950"/>
                  <a:pt x="38558" y="36950"/>
                </a:cubicBezTo>
                <a:cubicBezTo>
                  <a:pt x="39784" y="36950"/>
                  <a:pt x="40970" y="36783"/>
                  <a:pt x="42107" y="36336"/>
                </a:cubicBezTo>
                <a:cubicBezTo>
                  <a:pt x="44669" y="35328"/>
                  <a:pt x="47745" y="32957"/>
                  <a:pt x="48344" y="28440"/>
                </a:cubicBezTo>
                <a:cubicBezTo>
                  <a:pt x="49874" y="16902"/>
                  <a:pt x="32609" y="1598"/>
                  <a:pt x="25505" y="183"/>
                </a:cubicBezTo>
                <a:cubicBezTo>
                  <a:pt x="24881" y="59"/>
                  <a:pt x="24285" y="0"/>
                  <a:pt x="237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txBox="1">
            <a:spLocks noGrp="1"/>
          </p:cNvSpPr>
          <p:nvPr>
            <p:ph type="title"/>
          </p:nvPr>
        </p:nvSpPr>
        <p:spPr>
          <a:xfrm>
            <a:off x="720000" y="1389913"/>
            <a:ext cx="3998100" cy="76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5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7" name="Google Shape;267;p9"/>
          <p:cNvSpPr txBox="1">
            <a:spLocks noGrp="1"/>
          </p:cNvSpPr>
          <p:nvPr>
            <p:ph type="subTitle" idx="1"/>
          </p:nvPr>
        </p:nvSpPr>
        <p:spPr>
          <a:xfrm>
            <a:off x="720000" y="2254923"/>
            <a:ext cx="3998100" cy="14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999999"/>
              </a:buClr>
              <a:buSzPts val="800"/>
              <a:buFont typeface="Open Sans"/>
              <a:buChar char="●"/>
              <a:defRPr sz="16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0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05"/>
        <p:cNvGrpSpPr/>
        <p:nvPr/>
      </p:nvGrpSpPr>
      <p:grpSpPr>
        <a:xfrm>
          <a:off x="0" y="0"/>
          <a:ext cx="0" cy="0"/>
          <a:chOff x="0" y="0"/>
          <a:chExt cx="0" cy="0"/>
        </a:xfrm>
      </p:grpSpPr>
      <p:sp>
        <p:nvSpPr>
          <p:cNvPr id="306" name="Google Shape;306;p13"/>
          <p:cNvSpPr/>
          <p:nvPr/>
        </p:nvSpPr>
        <p:spPr>
          <a:xfrm rot="-1640872" flipH="1">
            <a:off x="172584" y="4298435"/>
            <a:ext cx="494040" cy="871549"/>
          </a:xfrm>
          <a:custGeom>
            <a:avLst/>
            <a:gdLst/>
            <a:ahLst/>
            <a:cxnLst/>
            <a:rect l="l" t="t" r="r" b="b"/>
            <a:pathLst>
              <a:path w="9433" h="16641" extrusionOk="0">
                <a:moveTo>
                  <a:pt x="668" y="0"/>
                </a:moveTo>
                <a:cubicBezTo>
                  <a:pt x="572" y="0"/>
                  <a:pt x="473" y="18"/>
                  <a:pt x="372" y="57"/>
                </a:cubicBezTo>
                <a:cubicBezTo>
                  <a:pt x="79" y="218"/>
                  <a:pt x="0" y="625"/>
                  <a:pt x="112" y="941"/>
                </a:cubicBezTo>
                <a:cubicBezTo>
                  <a:pt x="365" y="1651"/>
                  <a:pt x="1488" y="2224"/>
                  <a:pt x="2522" y="2950"/>
                </a:cubicBezTo>
                <a:cubicBezTo>
                  <a:pt x="2999" y="3580"/>
                  <a:pt x="3449" y="4228"/>
                  <a:pt x="3870" y="4895"/>
                </a:cubicBezTo>
                <a:cubicBezTo>
                  <a:pt x="3492" y="4437"/>
                  <a:pt x="2958" y="3903"/>
                  <a:pt x="2455" y="3804"/>
                </a:cubicBezTo>
                <a:cubicBezTo>
                  <a:pt x="2414" y="3796"/>
                  <a:pt x="2371" y="3792"/>
                  <a:pt x="2329" y="3792"/>
                </a:cubicBezTo>
                <a:cubicBezTo>
                  <a:pt x="2189" y="3792"/>
                  <a:pt x="2049" y="3837"/>
                  <a:pt x="1955" y="3938"/>
                </a:cubicBezTo>
                <a:cubicBezTo>
                  <a:pt x="1782" y="4124"/>
                  <a:pt x="1821" y="4439"/>
                  <a:pt x="1977" y="4641"/>
                </a:cubicBezTo>
                <a:cubicBezTo>
                  <a:pt x="2338" y="5109"/>
                  <a:pt x="3328" y="5252"/>
                  <a:pt x="4271" y="5551"/>
                </a:cubicBezTo>
                <a:cubicBezTo>
                  <a:pt x="4547" y="6014"/>
                  <a:pt x="4809" y="6485"/>
                  <a:pt x="5057" y="6964"/>
                </a:cubicBezTo>
                <a:cubicBezTo>
                  <a:pt x="4683" y="6509"/>
                  <a:pt x="4061" y="5866"/>
                  <a:pt x="3493" y="5824"/>
                </a:cubicBezTo>
                <a:cubicBezTo>
                  <a:pt x="3478" y="5823"/>
                  <a:pt x="3463" y="5822"/>
                  <a:pt x="3448" y="5822"/>
                </a:cubicBezTo>
                <a:cubicBezTo>
                  <a:pt x="3289" y="5822"/>
                  <a:pt x="3126" y="5882"/>
                  <a:pt x="3032" y="6009"/>
                </a:cubicBezTo>
                <a:cubicBezTo>
                  <a:pt x="2889" y="6206"/>
                  <a:pt x="2962" y="6501"/>
                  <a:pt x="3133" y="6676"/>
                </a:cubicBezTo>
                <a:cubicBezTo>
                  <a:pt x="3527" y="7079"/>
                  <a:pt x="4357" y="7207"/>
                  <a:pt x="5273" y="7390"/>
                </a:cubicBezTo>
                <a:cubicBezTo>
                  <a:pt x="5523" y="7891"/>
                  <a:pt x="5757" y="8398"/>
                  <a:pt x="5976" y="8914"/>
                </a:cubicBezTo>
                <a:cubicBezTo>
                  <a:pt x="5792" y="8640"/>
                  <a:pt x="5548" y="8298"/>
                  <a:pt x="5309" y="8008"/>
                </a:cubicBezTo>
                <a:cubicBezTo>
                  <a:pt x="5021" y="7661"/>
                  <a:pt x="4746" y="7555"/>
                  <a:pt x="4520" y="7555"/>
                </a:cubicBezTo>
                <a:cubicBezTo>
                  <a:pt x="4262" y="7555"/>
                  <a:pt x="4070" y="7694"/>
                  <a:pt x="4000" y="7770"/>
                </a:cubicBezTo>
                <a:cubicBezTo>
                  <a:pt x="3781" y="8011"/>
                  <a:pt x="3786" y="8534"/>
                  <a:pt x="4530" y="8925"/>
                </a:cubicBezTo>
                <a:cubicBezTo>
                  <a:pt x="5231" y="9295"/>
                  <a:pt x="5908" y="9370"/>
                  <a:pt x="6174" y="9389"/>
                </a:cubicBezTo>
                <a:cubicBezTo>
                  <a:pt x="6422" y="10003"/>
                  <a:pt x="6650" y="10624"/>
                  <a:pt x="6855" y="11252"/>
                </a:cubicBezTo>
                <a:cubicBezTo>
                  <a:pt x="6661" y="10962"/>
                  <a:pt x="6388" y="10575"/>
                  <a:pt x="6121" y="10252"/>
                </a:cubicBezTo>
                <a:cubicBezTo>
                  <a:pt x="5825" y="9895"/>
                  <a:pt x="5542" y="9786"/>
                  <a:pt x="5310" y="9786"/>
                </a:cubicBezTo>
                <a:cubicBezTo>
                  <a:pt x="5045" y="9786"/>
                  <a:pt x="4847" y="9929"/>
                  <a:pt x="4776" y="10008"/>
                </a:cubicBezTo>
                <a:cubicBezTo>
                  <a:pt x="4549" y="10255"/>
                  <a:pt x="4555" y="10792"/>
                  <a:pt x="5320" y="11196"/>
                </a:cubicBezTo>
                <a:cubicBezTo>
                  <a:pt x="6022" y="11566"/>
                  <a:pt x="6699" y="11650"/>
                  <a:pt x="6988" y="11671"/>
                </a:cubicBezTo>
                <a:cubicBezTo>
                  <a:pt x="7193" y="12333"/>
                  <a:pt x="7374" y="12999"/>
                  <a:pt x="7529" y="13673"/>
                </a:cubicBezTo>
                <a:cubicBezTo>
                  <a:pt x="7371" y="13341"/>
                  <a:pt x="7154" y="12913"/>
                  <a:pt x="6934" y="12549"/>
                </a:cubicBezTo>
                <a:cubicBezTo>
                  <a:pt x="6634" y="12053"/>
                  <a:pt x="6298" y="11916"/>
                  <a:pt x="6027" y="11916"/>
                </a:cubicBezTo>
                <a:cubicBezTo>
                  <a:pt x="5799" y="11916"/>
                  <a:pt x="5617" y="12012"/>
                  <a:pt x="5541" y="12074"/>
                </a:cubicBezTo>
                <a:cubicBezTo>
                  <a:pt x="5260" y="12302"/>
                  <a:pt x="5180" y="12873"/>
                  <a:pt x="5931" y="13424"/>
                </a:cubicBezTo>
                <a:cubicBezTo>
                  <a:pt x="6629" y="13937"/>
                  <a:pt x="7350" y="14133"/>
                  <a:pt x="7645" y="14199"/>
                </a:cubicBezTo>
                <a:cubicBezTo>
                  <a:pt x="7814" y="14994"/>
                  <a:pt x="7946" y="15794"/>
                  <a:pt x="8045" y="16600"/>
                </a:cubicBezTo>
                <a:cubicBezTo>
                  <a:pt x="8096" y="16609"/>
                  <a:pt x="8148" y="16622"/>
                  <a:pt x="8198" y="16640"/>
                </a:cubicBezTo>
                <a:lnTo>
                  <a:pt x="8201" y="16641"/>
                </a:lnTo>
                <a:cubicBezTo>
                  <a:pt x="8140" y="16123"/>
                  <a:pt x="8063" y="15607"/>
                  <a:pt x="7973" y="15092"/>
                </a:cubicBezTo>
                <a:cubicBezTo>
                  <a:pt x="7916" y="14774"/>
                  <a:pt x="7855" y="14455"/>
                  <a:pt x="7787" y="14137"/>
                </a:cubicBezTo>
                <a:cubicBezTo>
                  <a:pt x="8157" y="13778"/>
                  <a:pt x="9433" y="12449"/>
                  <a:pt x="9270" y="11359"/>
                </a:cubicBezTo>
                <a:cubicBezTo>
                  <a:pt x="9234" y="11110"/>
                  <a:pt x="9092" y="10865"/>
                  <a:pt x="8863" y="10762"/>
                </a:cubicBezTo>
                <a:cubicBezTo>
                  <a:pt x="8788" y="10729"/>
                  <a:pt x="8708" y="10713"/>
                  <a:pt x="8628" y="10713"/>
                </a:cubicBezTo>
                <a:cubicBezTo>
                  <a:pt x="8366" y="10713"/>
                  <a:pt x="8100" y="10879"/>
                  <a:pt x="7951" y="11106"/>
                </a:cubicBezTo>
                <a:cubicBezTo>
                  <a:pt x="7648" y="11570"/>
                  <a:pt x="7629" y="12763"/>
                  <a:pt x="7652" y="13533"/>
                </a:cubicBezTo>
                <a:cubicBezTo>
                  <a:pt x="7495" y="12863"/>
                  <a:pt x="7313" y="12198"/>
                  <a:pt x="7107" y="11539"/>
                </a:cubicBezTo>
                <a:cubicBezTo>
                  <a:pt x="7372" y="11213"/>
                  <a:pt x="8296" y="9991"/>
                  <a:pt x="8056" y="9110"/>
                </a:cubicBezTo>
                <a:cubicBezTo>
                  <a:pt x="8001" y="8910"/>
                  <a:pt x="7861" y="8721"/>
                  <a:pt x="7664" y="8660"/>
                </a:cubicBezTo>
                <a:cubicBezTo>
                  <a:pt x="7618" y="8646"/>
                  <a:pt x="7571" y="8639"/>
                  <a:pt x="7525" y="8639"/>
                </a:cubicBezTo>
                <a:cubicBezTo>
                  <a:pt x="7289" y="8639"/>
                  <a:pt x="7057" y="8812"/>
                  <a:pt x="6949" y="9031"/>
                </a:cubicBezTo>
                <a:cubicBezTo>
                  <a:pt x="6751" y="9430"/>
                  <a:pt x="6841" y="10369"/>
                  <a:pt x="6932" y="11001"/>
                </a:cubicBezTo>
                <a:cubicBezTo>
                  <a:pt x="6839" y="10720"/>
                  <a:pt x="6740" y="10443"/>
                  <a:pt x="6639" y="10166"/>
                </a:cubicBezTo>
                <a:cubicBezTo>
                  <a:pt x="6521" y="9848"/>
                  <a:pt x="6398" y="9534"/>
                  <a:pt x="6269" y="9220"/>
                </a:cubicBezTo>
                <a:cubicBezTo>
                  <a:pt x="6514" y="8841"/>
                  <a:pt x="7336" y="7475"/>
                  <a:pt x="7103" y="6617"/>
                </a:cubicBezTo>
                <a:cubicBezTo>
                  <a:pt x="7050" y="6420"/>
                  <a:pt x="6913" y="6236"/>
                  <a:pt x="6719" y="6176"/>
                </a:cubicBezTo>
                <a:cubicBezTo>
                  <a:pt x="6673" y="6162"/>
                  <a:pt x="6628" y="6155"/>
                  <a:pt x="6582" y="6155"/>
                </a:cubicBezTo>
                <a:cubicBezTo>
                  <a:pt x="6351" y="6155"/>
                  <a:pt x="6125" y="6325"/>
                  <a:pt x="6020" y="6539"/>
                </a:cubicBezTo>
                <a:cubicBezTo>
                  <a:pt x="5767" y="7047"/>
                  <a:pt x="5868" y="7836"/>
                  <a:pt x="6068" y="8742"/>
                </a:cubicBezTo>
                <a:cubicBezTo>
                  <a:pt x="5790" y="8098"/>
                  <a:pt x="5490" y="7467"/>
                  <a:pt x="5166" y="6848"/>
                </a:cubicBezTo>
                <a:cubicBezTo>
                  <a:pt x="5265" y="6703"/>
                  <a:pt x="5495" y="6312"/>
                  <a:pt x="5872" y="5380"/>
                </a:cubicBezTo>
                <a:cubicBezTo>
                  <a:pt x="6236" y="4475"/>
                  <a:pt x="5639" y="4145"/>
                  <a:pt x="5447" y="4096"/>
                </a:cubicBezTo>
                <a:cubicBezTo>
                  <a:pt x="5410" y="4087"/>
                  <a:pt x="5370" y="4082"/>
                  <a:pt x="5330" y="4082"/>
                </a:cubicBezTo>
                <a:cubicBezTo>
                  <a:pt x="5023" y="4082"/>
                  <a:pt x="4661" y="4367"/>
                  <a:pt x="4672" y="5121"/>
                </a:cubicBezTo>
                <a:cubicBezTo>
                  <a:pt x="4679" y="5507"/>
                  <a:pt x="4739" y="5890"/>
                  <a:pt x="4851" y="6260"/>
                </a:cubicBezTo>
                <a:cubicBezTo>
                  <a:pt x="4720" y="6022"/>
                  <a:pt x="4585" y="5787"/>
                  <a:pt x="4447" y="5553"/>
                </a:cubicBezTo>
                <a:cubicBezTo>
                  <a:pt x="4377" y="5434"/>
                  <a:pt x="4306" y="5315"/>
                  <a:pt x="4233" y="5197"/>
                </a:cubicBezTo>
                <a:cubicBezTo>
                  <a:pt x="4344" y="4753"/>
                  <a:pt x="4697" y="3163"/>
                  <a:pt x="4240" y="2407"/>
                </a:cubicBezTo>
                <a:cubicBezTo>
                  <a:pt x="4137" y="2234"/>
                  <a:pt x="3957" y="2095"/>
                  <a:pt x="3756" y="2091"/>
                </a:cubicBezTo>
                <a:cubicBezTo>
                  <a:pt x="3753" y="2091"/>
                  <a:pt x="3749" y="2091"/>
                  <a:pt x="3746" y="2091"/>
                </a:cubicBezTo>
                <a:cubicBezTo>
                  <a:pt x="3467" y="2091"/>
                  <a:pt x="3241" y="2352"/>
                  <a:pt x="3191" y="2628"/>
                </a:cubicBezTo>
                <a:cubicBezTo>
                  <a:pt x="3097" y="3142"/>
                  <a:pt x="3473" y="3835"/>
                  <a:pt x="3862" y="4603"/>
                </a:cubicBezTo>
                <a:cubicBezTo>
                  <a:pt x="3485" y="4020"/>
                  <a:pt x="3087" y="3451"/>
                  <a:pt x="2671" y="2901"/>
                </a:cubicBezTo>
                <a:cubicBezTo>
                  <a:pt x="2469" y="2217"/>
                  <a:pt x="1732" y="0"/>
                  <a:pt x="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rot="-10459438" flipH="1">
            <a:off x="8702075" y="-13764"/>
            <a:ext cx="494047" cy="871561"/>
          </a:xfrm>
          <a:custGeom>
            <a:avLst/>
            <a:gdLst/>
            <a:ahLst/>
            <a:cxnLst/>
            <a:rect l="l" t="t" r="r" b="b"/>
            <a:pathLst>
              <a:path w="9433" h="16641" extrusionOk="0">
                <a:moveTo>
                  <a:pt x="668" y="0"/>
                </a:moveTo>
                <a:cubicBezTo>
                  <a:pt x="572" y="0"/>
                  <a:pt x="473" y="18"/>
                  <a:pt x="372" y="57"/>
                </a:cubicBezTo>
                <a:cubicBezTo>
                  <a:pt x="79" y="218"/>
                  <a:pt x="0" y="625"/>
                  <a:pt x="112" y="941"/>
                </a:cubicBezTo>
                <a:cubicBezTo>
                  <a:pt x="365" y="1651"/>
                  <a:pt x="1488" y="2224"/>
                  <a:pt x="2522" y="2950"/>
                </a:cubicBezTo>
                <a:cubicBezTo>
                  <a:pt x="2999" y="3580"/>
                  <a:pt x="3449" y="4228"/>
                  <a:pt x="3870" y="4895"/>
                </a:cubicBezTo>
                <a:cubicBezTo>
                  <a:pt x="3492" y="4437"/>
                  <a:pt x="2958" y="3903"/>
                  <a:pt x="2455" y="3804"/>
                </a:cubicBezTo>
                <a:cubicBezTo>
                  <a:pt x="2414" y="3796"/>
                  <a:pt x="2371" y="3792"/>
                  <a:pt x="2329" y="3792"/>
                </a:cubicBezTo>
                <a:cubicBezTo>
                  <a:pt x="2189" y="3792"/>
                  <a:pt x="2049" y="3837"/>
                  <a:pt x="1955" y="3938"/>
                </a:cubicBezTo>
                <a:cubicBezTo>
                  <a:pt x="1782" y="4124"/>
                  <a:pt x="1821" y="4439"/>
                  <a:pt x="1977" y="4641"/>
                </a:cubicBezTo>
                <a:cubicBezTo>
                  <a:pt x="2338" y="5109"/>
                  <a:pt x="3328" y="5252"/>
                  <a:pt x="4271" y="5551"/>
                </a:cubicBezTo>
                <a:cubicBezTo>
                  <a:pt x="4547" y="6014"/>
                  <a:pt x="4809" y="6485"/>
                  <a:pt x="5057" y="6964"/>
                </a:cubicBezTo>
                <a:cubicBezTo>
                  <a:pt x="4683" y="6509"/>
                  <a:pt x="4061" y="5866"/>
                  <a:pt x="3493" y="5824"/>
                </a:cubicBezTo>
                <a:cubicBezTo>
                  <a:pt x="3478" y="5823"/>
                  <a:pt x="3463" y="5822"/>
                  <a:pt x="3448" y="5822"/>
                </a:cubicBezTo>
                <a:cubicBezTo>
                  <a:pt x="3289" y="5822"/>
                  <a:pt x="3126" y="5882"/>
                  <a:pt x="3032" y="6009"/>
                </a:cubicBezTo>
                <a:cubicBezTo>
                  <a:pt x="2889" y="6206"/>
                  <a:pt x="2962" y="6501"/>
                  <a:pt x="3133" y="6676"/>
                </a:cubicBezTo>
                <a:cubicBezTo>
                  <a:pt x="3527" y="7079"/>
                  <a:pt x="4357" y="7207"/>
                  <a:pt x="5273" y="7390"/>
                </a:cubicBezTo>
                <a:cubicBezTo>
                  <a:pt x="5523" y="7891"/>
                  <a:pt x="5757" y="8398"/>
                  <a:pt x="5976" y="8914"/>
                </a:cubicBezTo>
                <a:cubicBezTo>
                  <a:pt x="5792" y="8640"/>
                  <a:pt x="5548" y="8298"/>
                  <a:pt x="5309" y="8008"/>
                </a:cubicBezTo>
                <a:cubicBezTo>
                  <a:pt x="5021" y="7661"/>
                  <a:pt x="4746" y="7555"/>
                  <a:pt x="4520" y="7555"/>
                </a:cubicBezTo>
                <a:cubicBezTo>
                  <a:pt x="4262" y="7555"/>
                  <a:pt x="4070" y="7694"/>
                  <a:pt x="4000" y="7770"/>
                </a:cubicBezTo>
                <a:cubicBezTo>
                  <a:pt x="3781" y="8011"/>
                  <a:pt x="3786" y="8534"/>
                  <a:pt x="4530" y="8925"/>
                </a:cubicBezTo>
                <a:cubicBezTo>
                  <a:pt x="5231" y="9295"/>
                  <a:pt x="5908" y="9370"/>
                  <a:pt x="6174" y="9389"/>
                </a:cubicBezTo>
                <a:cubicBezTo>
                  <a:pt x="6422" y="10003"/>
                  <a:pt x="6650" y="10624"/>
                  <a:pt x="6855" y="11252"/>
                </a:cubicBezTo>
                <a:cubicBezTo>
                  <a:pt x="6661" y="10962"/>
                  <a:pt x="6388" y="10575"/>
                  <a:pt x="6121" y="10252"/>
                </a:cubicBezTo>
                <a:cubicBezTo>
                  <a:pt x="5825" y="9895"/>
                  <a:pt x="5542" y="9786"/>
                  <a:pt x="5310" y="9786"/>
                </a:cubicBezTo>
                <a:cubicBezTo>
                  <a:pt x="5045" y="9786"/>
                  <a:pt x="4847" y="9929"/>
                  <a:pt x="4776" y="10008"/>
                </a:cubicBezTo>
                <a:cubicBezTo>
                  <a:pt x="4549" y="10255"/>
                  <a:pt x="4555" y="10792"/>
                  <a:pt x="5320" y="11196"/>
                </a:cubicBezTo>
                <a:cubicBezTo>
                  <a:pt x="6022" y="11566"/>
                  <a:pt x="6699" y="11650"/>
                  <a:pt x="6988" y="11671"/>
                </a:cubicBezTo>
                <a:cubicBezTo>
                  <a:pt x="7193" y="12333"/>
                  <a:pt x="7374" y="12999"/>
                  <a:pt x="7529" y="13673"/>
                </a:cubicBezTo>
                <a:cubicBezTo>
                  <a:pt x="7371" y="13341"/>
                  <a:pt x="7154" y="12913"/>
                  <a:pt x="6934" y="12549"/>
                </a:cubicBezTo>
                <a:cubicBezTo>
                  <a:pt x="6634" y="12053"/>
                  <a:pt x="6298" y="11916"/>
                  <a:pt x="6027" y="11916"/>
                </a:cubicBezTo>
                <a:cubicBezTo>
                  <a:pt x="5799" y="11916"/>
                  <a:pt x="5617" y="12012"/>
                  <a:pt x="5541" y="12074"/>
                </a:cubicBezTo>
                <a:cubicBezTo>
                  <a:pt x="5260" y="12302"/>
                  <a:pt x="5180" y="12873"/>
                  <a:pt x="5931" y="13424"/>
                </a:cubicBezTo>
                <a:cubicBezTo>
                  <a:pt x="6629" y="13937"/>
                  <a:pt x="7350" y="14133"/>
                  <a:pt x="7645" y="14199"/>
                </a:cubicBezTo>
                <a:cubicBezTo>
                  <a:pt x="7814" y="14994"/>
                  <a:pt x="7946" y="15794"/>
                  <a:pt x="8045" y="16600"/>
                </a:cubicBezTo>
                <a:cubicBezTo>
                  <a:pt x="8096" y="16609"/>
                  <a:pt x="8148" y="16622"/>
                  <a:pt x="8198" y="16640"/>
                </a:cubicBezTo>
                <a:lnTo>
                  <a:pt x="8201" y="16641"/>
                </a:lnTo>
                <a:cubicBezTo>
                  <a:pt x="8140" y="16123"/>
                  <a:pt x="8063" y="15607"/>
                  <a:pt x="7973" y="15092"/>
                </a:cubicBezTo>
                <a:cubicBezTo>
                  <a:pt x="7916" y="14774"/>
                  <a:pt x="7855" y="14455"/>
                  <a:pt x="7787" y="14137"/>
                </a:cubicBezTo>
                <a:cubicBezTo>
                  <a:pt x="8157" y="13778"/>
                  <a:pt x="9433" y="12449"/>
                  <a:pt x="9270" y="11359"/>
                </a:cubicBezTo>
                <a:cubicBezTo>
                  <a:pt x="9234" y="11110"/>
                  <a:pt x="9092" y="10865"/>
                  <a:pt x="8863" y="10762"/>
                </a:cubicBezTo>
                <a:cubicBezTo>
                  <a:pt x="8788" y="10729"/>
                  <a:pt x="8708" y="10713"/>
                  <a:pt x="8628" y="10713"/>
                </a:cubicBezTo>
                <a:cubicBezTo>
                  <a:pt x="8366" y="10713"/>
                  <a:pt x="8100" y="10879"/>
                  <a:pt x="7951" y="11106"/>
                </a:cubicBezTo>
                <a:cubicBezTo>
                  <a:pt x="7648" y="11570"/>
                  <a:pt x="7629" y="12763"/>
                  <a:pt x="7652" y="13533"/>
                </a:cubicBezTo>
                <a:cubicBezTo>
                  <a:pt x="7495" y="12863"/>
                  <a:pt x="7313" y="12198"/>
                  <a:pt x="7107" y="11539"/>
                </a:cubicBezTo>
                <a:cubicBezTo>
                  <a:pt x="7372" y="11213"/>
                  <a:pt x="8296" y="9991"/>
                  <a:pt x="8056" y="9110"/>
                </a:cubicBezTo>
                <a:cubicBezTo>
                  <a:pt x="8001" y="8910"/>
                  <a:pt x="7861" y="8721"/>
                  <a:pt x="7664" y="8660"/>
                </a:cubicBezTo>
                <a:cubicBezTo>
                  <a:pt x="7618" y="8646"/>
                  <a:pt x="7571" y="8639"/>
                  <a:pt x="7525" y="8639"/>
                </a:cubicBezTo>
                <a:cubicBezTo>
                  <a:pt x="7289" y="8639"/>
                  <a:pt x="7057" y="8812"/>
                  <a:pt x="6949" y="9031"/>
                </a:cubicBezTo>
                <a:cubicBezTo>
                  <a:pt x="6751" y="9430"/>
                  <a:pt x="6841" y="10369"/>
                  <a:pt x="6932" y="11001"/>
                </a:cubicBezTo>
                <a:cubicBezTo>
                  <a:pt x="6839" y="10720"/>
                  <a:pt x="6740" y="10443"/>
                  <a:pt x="6639" y="10166"/>
                </a:cubicBezTo>
                <a:cubicBezTo>
                  <a:pt x="6521" y="9848"/>
                  <a:pt x="6398" y="9534"/>
                  <a:pt x="6269" y="9220"/>
                </a:cubicBezTo>
                <a:cubicBezTo>
                  <a:pt x="6514" y="8841"/>
                  <a:pt x="7336" y="7475"/>
                  <a:pt x="7103" y="6617"/>
                </a:cubicBezTo>
                <a:cubicBezTo>
                  <a:pt x="7050" y="6420"/>
                  <a:pt x="6913" y="6236"/>
                  <a:pt x="6719" y="6176"/>
                </a:cubicBezTo>
                <a:cubicBezTo>
                  <a:pt x="6673" y="6162"/>
                  <a:pt x="6628" y="6155"/>
                  <a:pt x="6582" y="6155"/>
                </a:cubicBezTo>
                <a:cubicBezTo>
                  <a:pt x="6351" y="6155"/>
                  <a:pt x="6125" y="6325"/>
                  <a:pt x="6020" y="6539"/>
                </a:cubicBezTo>
                <a:cubicBezTo>
                  <a:pt x="5767" y="7047"/>
                  <a:pt x="5868" y="7836"/>
                  <a:pt x="6068" y="8742"/>
                </a:cubicBezTo>
                <a:cubicBezTo>
                  <a:pt x="5790" y="8098"/>
                  <a:pt x="5490" y="7467"/>
                  <a:pt x="5166" y="6848"/>
                </a:cubicBezTo>
                <a:cubicBezTo>
                  <a:pt x="5265" y="6703"/>
                  <a:pt x="5495" y="6312"/>
                  <a:pt x="5872" y="5380"/>
                </a:cubicBezTo>
                <a:cubicBezTo>
                  <a:pt x="6236" y="4475"/>
                  <a:pt x="5639" y="4145"/>
                  <a:pt x="5447" y="4096"/>
                </a:cubicBezTo>
                <a:cubicBezTo>
                  <a:pt x="5410" y="4087"/>
                  <a:pt x="5370" y="4082"/>
                  <a:pt x="5330" y="4082"/>
                </a:cubicBezTo>
                <a:cubicBezTo>
                  <a:pt x="5023" y="4082"/>
                  <a:pt x="4661" y="4367"/>
                  <a:pt x="4672" y="5121"/>
                </a:cubicBezTo>
                <a:cubicBezTo>
                  <a:pt x="4679" y="5507"/>
                  <a:pt x="4739" y="5890"/>
                  <a:pt x="4851" y="6260"/>
                </a:cubicBezTo>
                <a:cubicBezTo>
                  <a:pt x="4720" y="6022"/>
                  <a:pt x="4585" y="5787"/>
                  <a:pt x="4447" y="5553"/>
                </a:cubicBezTo>
                <a:cubicBezTo>
                  <a:pt x="4377" y="5434"/>
                  <a:pt x="4306" y="5315"/>
                  <a:pt x="4233" y="5197"/>
                </a:cubicBezTo>
                <a:cubicBezTo>
                  <a:pt x="4344" y="4753"/>
                  <a:pt x="4697" y="3163"/>
                  <a:pt x="4240" y="2407"/>
                </a:cubicBezTo>
                <a:cubicBezTo>
                  <a:pt x="4137" y="2234"/>
                  <a:pt x="3957" y="2095"/>
                  <a:pt x="3756" y="2091"/>
                </a:cubicBezTo>
                <a:cubicBezTo>
                  <a:pt x="3753" y="2091"/>
                  <a:pt x="3749" y="2091"/>
                  <a:pt x="3746" y="2091"/>
                </a:cubicBezTo>
                <a:cubicBezTo>
                  <a:pt x="3467" y="2091"/>
                  <a:pt x="3241" y="2352"/>
                  <a:pt x="3191" y="2628"/>
                </a:cubicBezTo>
                <a:cubicBezTo>
                  <a:pt x="3097" y="3142"/>
                  <a:pt x="3473" y="3835"/>
                  <a:pt x="3862" y="4603"/>
                </a:cubicBezTo>
                <a:cubicBezTo>
                  <a:pt x="3485" y="4020"/>
                  <a:pt x="3087" y="3451"/>
                  <a:pt x="2671" y="2901"/>
                </a:cubicBezTo>
                <a:cubicBezTo>
                  <a:pt x="2469" y="2217"/>
                  <a:pt x="1732"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13"/>
          <p:cNvGrpSpPr/>
          <p:nvPr/>
        </p:nvGrpSpPr>
        <p:grpSpPr>
          <a:xfrm rot="10800000" flipH="1">
            <a:off x="8396799" y="-7"/>
            <a:ext cx="800698" cy="652288"/>
            <a:chOff x="3472900" y="1023500"/>
            <a:chExt cx="462350" cy="376675"/>
          </a:xfrm>
        </p:grpSpPr>
        <p:sp>
          <p:nvSpPr>
            <p:cNvPr id="309" name="Google Shape;309;p13"/>
            <p:cNvSpPr/>
            <p:nvPr/>
          </p:nvSpPr>
          <p:spPr>
            <a:xfrm>
              <a:off x="3472900" y="1023500"/>
              <a:ext cx="462350" cy="376675"/>
            </a:xfrm>
            <a:custGeom>
              <a:avLst/>
              <a:gdLst/>
              <a:ahLst/>
              <a:cxnLst/>
              <a:rect l="l" t="t" r="r" b="b"/>
              <a:pathLst>
                <a:path w="18494" h="15067" extrusionOk="0">
                  <a:moveTo>
                    <a:pt x="1599" y="0"/>
                  </a:moveTo>
                  <a:cubicBezTo>
                    <a:pt x="1383" y="0"/>
                    <a:pt x="1201" y="51"/>
                    <a:pt x="1062" y="157"/>
                  </a:cubicBezTo>
                  <a:cubicBezTo>
                    <a:pt x="1" y="958"/>
                    <a:pt x="1883" y="4000"/>
                    <a:pt x="4652" y="4862"/>
                  </a:cubicBezTo>
                  <a:cubicBezTo>
                    <a:pt x="4448" y="4804"/>
                    <a:pt x="4236" y="4776"/>
                    <a:pt x="4030" y="4776"/>
                  </a:cubicBezTo>
                  <a:cubicBezTo>
                    <a:pt x="3409" y="4776"/>
                    <a:pt x="2843" y="5035"/>
                    <a:pt x="2727" y="5531"/>
                  </a:cubicBezTo>
                  <a:cubicBezTo>
                    <a:pt x="2566" y="6220"/>
                    <a:pt x="3430" y="6995"/>
                    <a:pt x="4892" y="6995"/>
                  </a:cubicBezTo>
                  <a:cubicBezTo>
                    <a:pt x="4904" y="6995"/>
                    <a:pt x="4915" y="6995"/>
                    <a:pt x="4927" y="6995"/>
                  </a:cubicBezTo>
                  <a:lnTo>
                    <a:pt x="4927" y="6995"/>
                  </a:lnTo>
                  <a:cubicBezTo>
                    <a:pt x="4507" y="7182"/>
                    <a:pt x="4169" y="7769"/>
                    <a:pt x="4632" y="8415"/>
                  </a:cubicBezTo>
                  <a:cubicBezTo>
                    <a:pt x="5434" y="9537"/>
                    <a:pt x="7906" y="9904"/>
                    <a:pt x="9555" y="10021"/>
                  </a:cubicBezTo>
                  <a:cubicBezTo>
                    <a:pt x="8905" y="10036"/>
                    <a:pt x="8301" y="10243"/>
                    <a:pt x="8231" y="10841"/>
                  </a:cubicBezTo>
                  <a:cubicBezTo>
                    <a:pt x="8074" y="12204"/>
                    <a:pt x="11066" y="12498"/>
                    <a:pt x="13060" y="12527"/>
                  </a:cubicBezTo>
                  <a:cubicBezTo>
                    <a:pt x="12702" y="12606"/>
                    <a:pt x="12389" y="12803"/>
                    <a:pt x="12339" y="13252"/>
                  </a:cubicBezTo>
                  <a:cubicBezTo>
                    <a:pt x="12160" y="14826"/>
                    <a:pt x="16474" y="14961"/>
                    <a:pt x="17836" y="15067"/>
                  </a:cubicBezTo>
                  <a:cubicBezTo>
                    <a:pt x="18494" y="10703"/>
                    <a:pt x="16498" y="7099"/>
                    <a:pt x="15079" y="7099"/>
                  </a:cubicBezTo>
                  <a:cubicBezTo>
                    <a:pt x="14872" y="7099"/>
                    <a:pt x="14678" y="7176"/>
                    <a:pt x="14505" y="7338"/>
                  </a:cubicBezTo>
                  <a:cubicBezTo>
                    <a:pt x="14353" y="7481"/>
                    <a:pt x="14274" y="7757"/>
                    <a:pt x="14289" y="8008"/>
                  </a:cubicBezTo>
                  <a:cubicBezTo>
                    <a:pt x="13696" y="6893"/>
                    <a:pt x="12676" y="5113"/>
                    <a:pt x="11715" y="4736"/>
                  </a:cubicBezTo>
                  <a:cubicBezTo>
                    <a:pt x="11543" y="4668"/>
                    <a:pt x="11384" y="4639"/>
                    <a:pt x="11241" y="4639"/>
                  </a:cubicBezTo>
                  <a:cubicBezTo>
                    <a:pt x="10614" y="4639"/>
                    <a:pt x="10277" y="5205"/>
                    <a:pt x="10287" y="5624"/>
                  </a:cubicBezTo>
                  <a:cubicBezTo>
                    <a:pt x="9512" y="3952"/>
                    <a:pt x="8122" y="2530"/>
                    <a:pt x="7311" y="2255"/>
                  </a:cubicBezTo>
                  <a:cubicBezTo>
                    <a:pt x="7156" y="2202"/>
                    <a:pt x="7009" y="2179"/>
                    <a:pt x="6874" y="2179"/>
                  </a:cubicBezTo>
                  <a:cubicBezTo>
                    <a:pt x="6196" y="2179"/>
                    <a:pt x="5796" y="2767"/>
                    <a:pt x="6019" y="3214"/>
                  </a:cubicBezTo>
                  <a:cubicBezTo>
                    <a:pt x="4454" y="1184"/>
                    <a:pt x="2637" y="0"/>
                    <a:pt x="1599"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3520750" y="1055625"/>
              <a:ext cx="385950" cy="314875"/>
            </a:xfrm>
            <a:custGeom>
              <a:avLst/>
              <a:gdLst/>
              <a:ahLst/>
              <a:cxnLst/>
              <a:rect l="l" t="t" r="r" b="b"/>
              <a:pathLst>
                <a:path w="15438" h="12595" extrusionOk="0">
                  <a:moveTo>
                    <a:pt x="94" y="1"/>
                  </a:moveTo>
                  <a:cubicBezTo>
                    <a:pt x="72" y="1"/>
                    <a:pt x="50" y="9"/>
                    <a:pt x="34" y="26"/>
                  </a:cubicBezTo>
                  <a:cubicBezTo>
                    <a:pt x="1" y="60"/>
                    <a:pt x="3" y="115"/>
                    <a:pt x="38" y="147"/>
                  </a:cubicBezTo>
                  <a:cubicBezTo>
                    <a:pt x="2999" y="3024"/>
                    <a:pt x="5522" y="4658"/>
                    <a:pt x="7749" y="6099"/>
                  </a:cubicBezTo>
                  <a:cubicBezTo>
                    <a:pt x="10455" y="7852"/>
                    <a:pt x="12792" y="9365"/>
                    <a:pt x="15262" y="12562"/>
                  </a:cubicBezTo>
                  <a:cubicBezTo>
                    <a:pt x="15277" y="12583"/>
                    <a:pt x="15302" y="12594"/>
                    <a:pt x="15328" y="12594"/>
                  </a:cubicBezTo>
                  <a:cubicBezTo>
                    <a:pt x="15398" y="12594"/>
                    <a:pt x="15438" y="12515"/>
                    <a:pt x="15395" y="12459"/>
                  </a:cubicBezTo>
                  <a:cubicBezTo>
                    <a:pt x="12908" y="9238"/>
                    <a:pt x="10559" y="7718"/>
                    <a:pt x="7840" y="5958"/>
                  </a:cubicBezTo>
                  <a:cubicBezTo>
                    <a:pt x="5621" y="4520"/>
                    <a:pt x="3104" y="2892"/>
                    <a:pt x="155" y="27"/>
                  </a:cubicBezTo>
                  <a:cubicBezTo>
                    <a:pt x="138" y="9"/>
                    <a:pt x="116" y="1"/>
                    <a:pt x="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648825" y="1100025"/>
              <a:ext cx="44200" cy="61450"/>
            </a:xfrm>
            <a:custGeom>
              <a:avLst/>
              <a:gdLst/>
              <a:ahLst/>
              <a:cxnLst/>
              <a:rect l="l" t="t" r="r" b="b"/>
              <a:pathLst>
                <a:path w="1768" h="2458" extrusionOk="0">
                  <a:moveTo>
                    <a:pt x="115" y="0"/>
                  </a:moveTo>
                  <a:cubicBezTo>
                    <a:pt x="57" y="0"/>
                    <a:pt x="1" y="65"/>
                    <a:pt x="42" y="131"/>
                  </a:cubicBezTo>
                  <a:lnTo>
                    <a:pt x="1602" y="2421"/>
                  </a:lnTo>
                  <a:cubicBezTo>
                    <a:pt x="1618" y="2444"/>
                    <a:pt x="1645" y="2458"/>
                    <a:pt x="1672" y="2458"/>
                  </a:cubicBezTo>
                  <a:cubicBezTo>
                    <a:pt x="1689" y="2458"/>
                    <a:pt x="1706" y="2452"/>
                    <a:pt x="1719" y="2443"/>
                  </a:cubicBezTo>
                  <a:cubicBezTo>
                    <a:pt x="1757" y="2417"/>
                    <a:pt x="1768" y="2364"/>
                    <a:pt x="1742" y="2326"/>
                  </a:cubicBezTo>
                  <a:lnTo>
                    <a:pt x="182" y="36"/>
                  </a:lnTo>
                  <a:cubicBezTo>
                    <a:pt x="163" y="11"/>
                    <a:pt x="139"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3755675" y="1165650"/>
              <a:ext cx="40250" cy="60600"/>
            </a:xfrm>
            <a:custGeom>
              <a:avLst/>
              <a:gdLst/>
              <a:ahLst/>
              <a:cxnLst/>
              <a:rect l="l" t="t" r="r" b="b"/>
              <a:pathLst>
                <a:path w="1610" h="2424" extrusionOk="0">
                  <a:moveTo>
                    <a:pt x="95" y="1"/>
                  </a:moveTo>
                  <a:cubicBezTo>
                    <a:pt x="78" y="1"/>
                    <a:pt x="61" y="6"/>
                    <a:pt x="45" y="17"/>
                  </a:cubicBezTo>
                  <a:cubicBezTo>
                    <a:pt x="8" y="45"/>
                    <a:pt x="1" y="97"/>
                    <a:pt x="28" y="135"/>
                  </a:cubicBezTo>
                  <a:cubicBezTo>
                    <a:pt x="553" y="846"/>
                    <a:pt x="1021" y="1595"/>
                    <a:pt x="1430" y="2378"/>
                  </a:cubicBezTo>
                  <a:cubicBezTo>
                    <a:pt x="1445" y="2406"/>
                    <a:pt x="1474" y="2423"/>
                    <a:pt x="1505" y="2423"/>
                  </a:cubicBezTo>
                  <a:lnTo>
                    <a:pt x="1505" y="2422"/>
                  </a:lnTo>
                  <a:cubicBezTo>
                    <a:pt x="1568" y="2422"/>
                    <a:pt x="1609" y="2355"/>
                    <a:pt x="1579" y="2299"/>
                  </a:cubicBezTo>
                  <a:cubicBezTo>
                    <a:pt x="1166" y="1509"/>
                    <a:pt x="693" y="753"/>
                    <a:pt x="163" y="35"/>
                  </a:cubicBezTo>
                  <a:cubicBezTo>
                    <a:pt x="147" y="12"/>
                    <a:pt x="121"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857000" y="1234150"/>
              <a:ext cx="23275" cy="81800"/>
            </a:xfrm>
            <a:custGeom>
              <a:avLst/>
              <a:gdLst/>
              <a:ahLst/>
              <a:cxnLst/>
              <a:rect l="l" t="t" r="r" b="b"/>
              <a:pathLst>
                <a:path w="931" h="3272" extrusionOk="0">
                  <a:moveTo>
                    <a:pt x="96" y="1"/>
                  </a:moveTo>
                  <a:cubicBezTo>
                    <a:pt x="83" y="1"/>
                    <a:pt x="70" y="3"/>
                    <a:pt x="58" y="10"/>
                  </a:cubicBezTo>
                  <a:cubicBezTo>
                    <a:pt x="17" y="31"/>
                    <a:pt x="0" y="82"/>
                    <a:pt x="22" y="123"/>
                  </a:cubicBezTo>
                  <a:cubicBezTo>
                    <a:pt x="503" y="1073"/>
                    <a:pt x="757" y="2122"/>
                    <a:pt x="762" y="3187"/>
                  </a:cubicBezTo>
                  <a:cubicBezTo>
                    <a:pt x="762" y="3233"/>
                    <a:pt x="799" y="3271"/>
                    <a:pt x="846" y="3271"/>
                  </a:cubicBezTo>
                  <a:cubicBezTo>
                    <a:pt x="893" y="3271"/>
                    <a:pt x="931" y="3233"/>
                    <a:pt x="931" y="3186"/>
                  </a:cubicBezTo>
                  <a:cubicBezTo>
                    <a:pt x="926" y="2095"/>
                    <a:pt x="666" y="1020"/>
                    <a:pt x="171" y="47"/>
                  </a:cubicBezTo>
                  <a:cubicBezTo>
                    <a:pt x="156" y="17"/>
                    <a:pt x="127" y="1"/>
                    <a:pt x="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3571300" y="1166475"/>
              <a:ext cx="70375" cy="12375"/>
            </a:xfrm>
            <a:custGeom>
              <a:avLst/>
              <a:gdLst/>
              <a:ahLst/>
              <a:cxnLst/>
              <a:rect l="l" t="t" r="r" b="b"/>
              <a:pathLst>
                <a:path w="2815" h="495" extrusionOk="0">
                  <a:moveTo>
                    <a:pt x="89" y="1"/>
                  </a:moveTo>
                  <a:cubicBezTo>
                    <a:pt x="47" y="1"/>
                    <a:pt x="10" y="32"/>
                    <a:pt x="6" y="75"/>
                  </a:cubicBezTo>
                  <a:cubicBezTo>
                    <a:pt x="0" y="120"/>
                    <a:pt x="33" y="163"/>
                    <a:pt x="79" y="168"/>
                  </a:cubicBezTo>
                  <a:lnTo>
                    <a:pt x="2713" y="493"/>
                  </a:lnTo>
                  <a:lnTo>
                    <a:pt x="2723" y="493"/>
                  </a:lnTo>
                  <a:lnTo>
                    <a:pt x="2723" y="494"/>
                  </a:lnTo>
                  <a:cubicBezTo>
                    <a:pt x="2725" y="494"/>
                    <a:pt x="2727" y="494"/>
                    <a:pt x="2729" y="494"/>
                  </a:cubicBezTo>
                  <a:cubicBezTo>
                    <a:pt x="2773" y="494"/>
                    <a:pt x="2810" y="460"/>
                    <a:pt x="2812" y="415"/>
                  </a:cubicBezTo>
                  <a:cubicBezTo>
                    <a:pt x="2815" y="369"/>
                    <a:pt x="2780" y="328"/>
                    <a:pt x="2733" y="326"/>
                  </a:cubicBezTo>
                  <a:lnTo>
                    <a:pt x="100" y="1"/>
                  </a:lnTo>
                  <a:cubicBezTo>
                    <a:pt x="96" y="1"/>
                    <a:pt x="92"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3619050" y="1219275"/>
              <a:ext cx="92925" cy="16850"/>
            </a:xfrm>
            <a:custGeom>
              <a:avLst/>
              <a:gdLst/>
              <a:ahLst/>
              <a:cxnLst/>
              <a:rect l="l" t="t" r="r" b="b"/>
              <a:pathLst>
                <a:path w="3717" h="674" extrusionOk="0">
                  <a:moveTo>
                    <a:pt x="91" y="1"/>
                  </a:moveTo>
                  <a:cubicBezTo>
                    <a:pt x="48" y="1"/>
                    <a:pt x="12" y="31"/>
                    <a:pt x="7" y="73"/>
                  </a:cubicBezTo>
                  <a:cubicBezTo>
                    <a:pt x="0" y="118"/>
                    <a:pt x="30" y="160"/>
                    <a:pt x="75" y="168"/>
                  </a:cubicBezTo>
                  <a:lnTo>
                    <a:pt x="3617" y="673"/>
                  </a:lnTo>
                  <a:cubicBezTo>
                    <a:pt x="3620" y="673"/>
                    <a:pt x="3624" y="674"/>
                    <a:pt x="3628" y="674"/>
                  </a:cubicBezTo>
                  <a:cubicBezTo>
                    <a:pt x="3673" y="674"/>
                    <a:pt x="3710" y="640"/>
                    <a:pt x="3713" y="595"/>
                  </a:cubicBezTo>
                  <a:cubicBezTo>
                    <a:pt x="3716" y="551"/>
                    <a:pt x="3684" y="512"/>
                    <a:pt x="3641" y="506"/>
                  </a:cubicBezTo>
                  <a:lnTo>
                    <a:pt x="99" y="1"/>
                  </a:lnTo>
                  <a:cubicBezTo>
                    <a:pt x="96" y="1"/>
                    <a:pt x="93" y="1"/>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3712650" y="1291025"/>
              <a:ext cx="73400" cy="9900"/>
            </a:xfrm>
            <a:custGeom>
              <a:avLst/>
              <a:gdLst/>
              <a:ahLst/>
              <a:cxnLst/>
              <a:rect l="l" t="t" r="r" b="b"/>
              <a:pathLst>
                <a:path w="2936" h="396" extrusionOk="0">
                  <a:moveTo>
                    <a:pt x="2847" y="0"/>
                  </a:moveTo>
                  <a:cubicBezTo>
                    <a:pt x="2843" y="0"/>
                    <a:pt x="2839" y="1"/>
                    <a:pt x="2835" y="1"/>
                  </a:cubicBezTo>
                  <a:cubicBezTo>
                    <a:pt x="1925" y="111"/>
                    <a:pt x="999" y="188"/>
                    <a:pt x="84" y="227"/>
                  </a:cubicBezTo>
                  <a:cubicBezTo>
                    <a:pt x="38" y="228"/>
                    <a:pt x="0" y="266"/>
                    <a:pt x="1" y="313"/>
                  </a:cubicBezTo>
                  <a:cubicBezTo>
                    <a:pt x="2" y="359"/>
                    <a:pt x="40" y="396"/>
                    <a:pt x="85" y="396"/>
                  </a:cubicBezTo>
                  <a:cubicBezTo>
                    <a:pt x="86" y="396"/>
                    <a:pt x="87" y="396"/>
                    <a:pt x="87" y="396"/>
                  </a:cubicBezTo>
                  <a:lnTo>
                    <a:pt x="91" y="396"/>
                  </a:lnTo>
                  <a:cubicBezTo>
                    <a:pt x="1011" y="355"/>
                    <a:pt x="1940" y="279"/>
                    <a:pt x="2854" y="168"/>
                  </a:cubicBezTo>
                  <a:cubicBezTo>
                    <a:pt x="2902" y="164"/>
                    <a:pt x="2936" y="122"/>
                    <a:pt x="2931" y="75"/>
                  </a:cubicBezTo>
                  <a:cubicBezTo>
                    <a:pt x="2925" y="32"/>
                    <a:pt x="2889" y="0"/>
                    <a:pt x="2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3812875" y="1353475"/>
              <a:ext cx="57000" cy="9825"/>
            </a:xfrm>
            <a:custGeom>
              <a:avLst/>
              <a:gdLst/>
              <a:ahLst/>
              <a:cxnLst/>
              <a:rect l="l" t="t" r="r" b="b"/>
              <a:pathLst>
                <a:path w="2280" h="393" extrusionOk="0">
                  <a:moveTo>
                    <a:pt x="2199" y="0"/>
                  </a:moveTo>
                  <a:cubicBezTo>
                    <a:pt x="1494" y="5"/>
                    <a:pt x="790" y="81"/>
                    <a:pt x="100" y="226"/>
                  </a:cubicBezTo>
                  <a:cubicBezTo>
                    <a:pt x="0" y="247"/>
                    <a:pt x="15" y="391"/>
                    <a:pt x="116" y="392"/>
                  </a:cubicBezTo>
                  <a:cubicBezTo>
                    <a:pt x="123" y="392"/>
                    <a:pt x="128" y="391"/>
                    <a:pt x="134" y="390"/>
                  </a:cubicBezTo>
                  <a:cubicBezTo>
                    <a:pt x="814" y="250"/>
                    <a:pt x="1506" y="175"/>
                    <a:pt x="2201" y="169"/>
                  </a:cubicBezTo>
                  <a:cubicBezTo>
                    <a:pt x="2246" y="166"/>
                    <a:pt x="2280" y="129"/>
                    <a:pt x="2280" y="84"/>
                  </a:cubicBezTo>
                  <a:cubicBezTo>
                    <a:pt x="2280" y="40"/>
                    <a:pt x="2245" y="2"/>
                    <a:pt x="2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3"/>
          <p:cNvSpPr/>
          <p:nvPr/>
        </p:nvSpPr>
        <p:spPr>
          <a:xfrm>
            <a:off x="600900" y="1464150"/>
            <a:ext cx="5543733" cy="3277106"/>
          </a:xfrm>
          <a:custGeom>
            <a:avLst/>
            <a:gdLst/>
            <a:ahLst/>
            <a:cxnLst/>
            <a:rect l="l" t="t" r="r" b="b"/>
            <a:pathLst>
              <a:path w="59455" h="35147" extrusionOk="0">
                <a:moveTo>
                  <a:pt x="24993" y="0"/>
                </a:moveTo>
                <a:cubicBezTo>
                  <a:pt x="23484" y="0"/>
                  <a:pt x="21972" y="140"/>
                  <a:pt x="20469" y="434"/>
                </a:cubicBezTo>
                <a:cubicBezTo>
                  <a:pt x="8988" y="2685"/>
                  <a:pt x="1978" y="15409"/>
                  <a:pt x="972" y="22332"/>
                </a:cubicBezTo>
                <a:cubicBezTo>
                  <a:pt x="1" y="29012"/>
                  <a:pt x="3001" y="34106"/>
                  <a:pt x="10655" y="34106"/>
                </a:cubicBezTo>
                <a:cubicBezTo>
                  <a:pt x="15635" y="34106"/>
                  <a:pt x="20363" y="33153"/>
                  <a:pt x="26759" y="33153"/>
                </a:cubicBezTo>
                <a:cubicBezTo>
                  <a:pt x="30799" y="33153"/>
                  <a:pt x="35503" y="33533"/>
                  <a:pt x="41356" y="34774"/>
                </a:cubicBezTo>
                <a:cubicBezTo>
                  <a:pt x="42545" y="35026"/>
                  <a:pt x="43682" y="35146"/>
                  <a:pt x="44757" y="35146"/>
                </a:cubicBezTo>
                <a:cubicBezTo>
                  <a:pt x="54838" y="35146"/>
                  <a:pt x="59454" y="24570"/>
                  <a:pt x="49881" y="12882"/>
                </a:cubicBezTo>
                <a:cubicBezTo>
                  <a:pt x="43903" y="5582"/>
                  <a:pt x="34526" y="0"/>
                  <a:pt x="2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320" name="Google Shape;320;p13"/>
          <p:cNvSpPr txBox="1">
            <a:spLocks noGrp="1"/>
          </p:cNvSpPr>
          <p:nvPr>
            <p:ph type="subTitle" idx="1"/>
          </p:nvPr>
        </p:nvSpPr>
        <p:spPr>
          <a:xfrm>
            <a:off x="718954" y="2427599"/>
            <a:ext cx="2925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1" name="Google Shape;321;p13"/>
          <p:cNvSpPr txBox="1">
            <a:spLocks noGrp="1"/>
          </p:cNvSpPr>
          <p:nvPr>
            <p:ph type="subTitle" idx="2"/>
          </p:nvPr>
        </p:nvSpPr>
        <p:spPr>
          <a:xfrm>
            <a:off x="4104029" y="2427599"/>
            <a:ext cx="2925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2" name="Google Shape;322;p13"/>
          <p:cNvSpPr txBox="1">
            <a:spLocks noGrp="1"/>
          </p:cNvSpPr>
          <p:nvPr>
            <p:ph type="subTitle" idx="3"/>
          </p:nvPr>
        </p:nvSpPr>
        <p:spPr>
          <a:xfrm>
            <a:off x="718954" y="4123775"/>
            <a:ext cx="2925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3" name="Google Shape;323;p13"/>
          <p:cNvSpPr txBox="1">
            <a:spLocks noGrp="1"/>
          </p:cNvSpPr>
          <p:nvPr>
            <p:ph type="subTitle" idx="4"/>
          </p:nvPr>
        </p:nvSpPr>
        <p:spPr>
          <a:xfrm>
            <a:off x="4104029" y="4123775"/>
            <a:ext cx="2925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4" name="Google Shape;324;p13"/>
          <p:cNvSpPr txBox="1">
            <a:spLocks noGrp="1"/>
          </p:cNvSpPr>
          <p:nvPr>
            <p:ph type="title" idx="5" hasCustomPrompt="1"/>
          </p:nvPr>
        </p:nvSpPr>
        <p:spPr>
          <a:xfrm>
            <a:off x="795175" y="1451450"/>
            <a:ext cx="630300" cy="630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5" name="Google Shape;325;p13"/>
          <p:cNvSpPr txBox="1">
            <a:spLocks noGrp="1"/>
          </p:cNvSpPr>
          <p:nvPr>
            <p:ph type="title" idx="6" hasCustomPrompt="1"/>
          </p:nvPr>
        </p:nvSpPr>
        <p:spPr>
          <a:xfrm>
            <a:off x="795175" y="3121602"/>
            <a:ext cx="630300" cy="630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6" name="Google Shape;326;p13"/>
          <p:cNvSpPr txBox="1">
            <a:spLocks noGrp="1"/>
          </p:cNvSpPr>
          <p:nvPr>
            <p:ph type="title" idx="7" hasCustomPrompt="1"/>
          </p:nvPr>
        </p:nvSpPr>
        <p:spPr>
          <a:xfrm>
            <a:off x="4128258" y="1451450"/>
            <a:ext cx="630300" cy="630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7" name="Google Shape;327;p13"/>
          <p:cNvSpPr txBox="1">
            <a:spLocks noGrp="1"/>
          </p:cNvSpPr>
          <p:nvPr>
            <p:ph type="title" idx="8" hasCustomPrompt="1"/>
          </p:nvPr>
        </p:nvSpPr>
        <p:spPr>
          <a:xfrm>
            <a:off x="4128258" y="3121602"/>
            <a:ext cx="630300" cy="630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8" name="Google Shape;328;p13"/>
          <p:cNvSpPr txBox="1">
            <a:spLocks noGrp="1"/>
          </p:cNvSpPr>
          <p:nvPr>
            <p:ph type="subTitle" idx="9"/>
          </p:nvPr>
        </p:nvSpPr>
        <p:spPr>
          <a:xfrm>
            <a:off x="718948" y="2244050"/>
            <a:ext cx="2925600" cy="3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2"/>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29" name="Google Shape;329;p13"/>
          <p:cNvSpPr txBox="1">
            <a:spLocks noGrp="1"/>
          </p:cNvSpPr>
          <p:nvPr>
            <p:ph type="subTitle" idx="13"/>
          </p:nvPr>
        </p:nvSpPr>
        <p:spPr>
          <a:xfrm>
            <a:off x="4104023" y="2244050"/>
            <a:ext cx="2925600" cy="3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accent1"/>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30" name="Google Shape;330;p13"/>
          <p:cNvSpPr txBox="1">
            <a:spLocks noGrp="1"/>
          </p:cNvSpPr>
          <p:nvPr>
            <p:ph type="subTitle" idx="14"/>
          </p:nvPr>
        </p:nvSpPr>
        <p:spPr>
          <a:xfrm>
            <a:off x="718948" y="3940176"/>
            <a:ext cx="2925600" cy="3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2"/>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31" name="Google Shape;331;p13"/>
          <p:cNvSpPr txBox="1">
            <a:spLocks noGrp="1"/>
          </p:cNvSpPr>
          <p:nvPr>
            <p:ph type="subTitle" idx="15"/>
          </p:nvPr>
        </p:nvSpPr>
        <p:spPr>
          <a:xfrm>
            <a:off x="4104023" y="3940176"/>
            <a:ext cx="2925600" cy="3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accent1"/>
                </a:solidFill>
                <a:latin typeface="Exo 2"/>
                <a:ea typeface="Exo 2"/>
                <a:cs typeface="Exo 2"/>
                <a:sym typeface="Exo 2"/>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32" name="Google Shape;332;p13"/>
          <p:cNvSpPr/>
          <p:nvPr/>
        </p:nvSpPr>
        <p:spPr>
          <a:xfrm>
            <a:off x="7750924" y="3322901"/>
            <a:ext cx="1457587" cy="1513303"/>
          </a:xfrm>
          <a:custGeom>
            <a:avLst/>
            <a:gdLst/>
            <a:ahLst/>
            <a:cxnLst/>
            <a:rect l="l" t="t" r="r" b="b"/>
            <a:pathLst>
              <a:path w="23597" h="24498" extrusionOk="0">
                <a:moveTo>
                  <a:pt x="617" y="2"/>
                </a:moveTo>
                <a:cubicBezTo>
                  <a:pt x="468" y="2"/>
                  <a:pt x="323" y="60"/>
                  <a:pt x="213" y="169"/>
                </a:cubicBezTo>
                <a:cubicBezTo>
                  <a:pt x="50" y="332"/>
                  <a:pt x="1" y="578"/>
                  <a:pt x="89" y="791"/>
                </a:cubicBezTo>
                <a:cubicBezTo>
                  <a:pt x="178" y="1004"/>
                  <a:pt x="386" y="1144"/>
                  <a:pt x="617" y="1144"/>
                </a:cubicBezTo>
                <a:cubicBezTo>
                  <a:pt x="931" y="1144"/>
                  <a:pt x="1187" y="888"/>
                  <a:pt x="1187" y="574"/>
                </a:cubicBezTo>
                <a:cubicBezTo>
                  <a:pt x="1187" y="342"/>
                  <a:pt x="1048" y="134"/>
                  <a:pt x="835" y="46"/>
                </a:cubicBezTo>
                <a:cubicBezTo>
                  <a:pt x="765" y="17"/>
                  <a:pt x="690" y="2"/>
                  <a:pt x="617" y="2"/>
                </a:cubicBezTo>
                <a:close/>
                <a:moveTo>
                  <a:pt x="3819" y="1"/>
                </a:moveTo>
                <a:cubicBezTo>
                  <a:pt x="3670" y="1"/>
                  <a:pt x="3524" y="59"/>
                  <a:pt x="3415" y="169"/>
                </a:cubicBezTo>
                <a:cubicBezTo>
                  <a:pt x="3251" y="332"/>
                  <a:pt x="3202" y="578"/>
                  <a:pt x="3291" y="791"/>
                </a:cubicBezTo>
                <a:cubicBezTo>
                  <a:pt x="3379" y="1004"/>
                  <a:pt x="3588" y="1144"/>
                  <a:pt x="3818" y="1144"/>
                </a:cubicBezTo>
                <a:cubicBezTo>
                  <a:pt x="4133" y="1143"/>
                  <a:pt x="4389" y="888"/>
                  <a:pt x="4389" y="574"/>
                </a:cubicBezTo>
                <a:cubicBezTo>
                  <a:pt x="4389" y="342"/>
                  <a:pt x="4250" y="134"/>
                  <a:pt x="4037" y="45"/>
                </a:cubicBezTo>
                <a:cubicBezTo>
                  <a:pt x="3966" y="16"/>
                  <a:pt x="3892" y="1"/>
                  <a:pt x="3819" y="1"/>
                </a:cubicBezTo>
                <a:close/>
                <a:moveTo>
                  <a:pt x="7018" y="1"/>
                </a:moveTo>
                <a:cubicBezTo>
                  <a:pt x="6870" y="1"/>
                  <a:pt x="6725" y="59"/>
                  <a:pt x="6615" y="168"/>
                </a:cubicBezTo>
                <a:cubicBezTo>
                  <a:pt x="6452" y="331"/>
                  <a:pt x="6402" y="577"/>
                  <a:pt x="6491" y="791"/>
                </a:cubicBezTo>
                <a:cubicBezTo>
                  <a:pt x="6579" y="1004"/>
                  <a:pt x="6787" y="1143"/>
                  <a:pt x="7019" y="1144"/>
                </a:cubicBezTo>
                <a:cubicBezTo>
                  <a:pt x="7334" y="1143"/>
                  <a:pt x="7589" y="888"/>
                  <a:pt x="7590" y="574"/>
                </a:cubicBezTo>
                <a:cubicBezTo>
                  <a:pt x="7590" y="342"/>
                  <a:pt x="7452" y="134"/>
                  <a:pt x="7238" y="45"/>
                </a:cubicBezTo>
                <a:cubicBezTo>
                  <a:pt x="7167" y="15"/>
                  <a:pt x="7092" y="1"/>
                  <a:pt x="7018" y="1"/>
                </a:cubicBezTo>
                <a:close/>
                <a:moveTo>
                  <a:pt x="10221" y="2"/>
                </a:moveTo>
                <a:cubicBezTo>
                  <a:pt x="10072" y="2"/>
                  <a:pt x="9926" y="60"/>
                  <a:pt x="9817" y="169"/>
                </a:cubicBezTo>
                <a:cubicBezTo>
                  <a:pt x="9654" y="332"/>
                  <a:pt x="9605" y="578"/>
                  <a:pt x="9693" y="791"/>
                </a:cubicBezTo>
                <a:cubicBezTo>
                  <a:pt x="9782" y="1005"/>
                  <a:pt x="9990" y="1144"/>
                  <a:pt x="10221" y="1144"/>
                </a:cubicBezTo>
                <a:cubicBezTo>
                  <a:pt x="10535" y="1143"/>
                  <a:pt x="10791" y="887"/>
                  <a:pt x="10791" y="574"/>
                </a:cubicBezTo>
                <a:cubicBezTo>
                  <a:pt x="10791" y="342"/>
                  <a:pt x="10652" y="134"/>
                  <a:pt x="10439" y="46"/>
                </a:cubicBezTo>
                <a:cubicBezTo>
                  <a:pt x="10369" y="16"/>
                  <a:pt x="10294" y="2"/>
                  <a:pt x="10221" y="2"/>
                </a:cubicBezTo>
                <a:close/>
                <a:moveTo>
                  <a:pt x="13423" y="2"/>
                </a:moveTo>
                <a:cubicBezTo>
                  <a:pt x="13274" y="2"/>
                  <a:pt x="13128" y="60"/>
                  <a:pt x="13019" y="169"/>
                </a:cubicBezTo>
                <a:cubicBezTo>
                  <a:pt x="12855" y="332"/>
                  <a:pt x="12807" y="578"/>
                  <a:pt x="12894" y="791"/>
                </a:cubicBezTo>
                <a:cubicBezTo>
                  <a:pt x="12982" y="1004"/>
                  <a:pt x="13191" y="1143"/>
                  <a:pt x="13421" y="1144"/>
                </a:cubicBezTo>
                <a:cubicBezTo>
                  <a:pt x="13736" y="1143"/>
                  <a:pt x="13992" y="888"/>
                  <a:pt x="13993" y="574"/>
                </a:cubicBezTo>
                <a:cubicBezTo>
                  <a:pt x="13993" y="343"/>
                  <a:pt x="13854" y="134"/>
                  <a:pt x="13641" y="46"/>
                </a:cubicBezTo>
                <a:cubicBezTo>
                  <a:pt x="13570" y="17"/>
                  <a:pt x="13496" y="2"/>
                  <a:pt x="13423" y="2"/>
                </a:cubicBezTo>
                <a:close/>
                <a:moveTo>
                  <a:pt x="16623" y="1"/>
                </a:moveTo>
                <a:cubicBezTo>
                  <a:pt x="16475" y="1"/>
                  <a:pt x="16329" y="59"/>
                  <a:pt x="16219" y="168"/>
                </a:cubicBezTo>
                <a:cubicBezTo>
                  <a:pt x="16056" y="331"/>
                  <a:pt x="16007" y="577"/>
                  <a:pt x="16095" y="791"/>
                </a:cubicBezTo>
                <a:cubicBezTo>
                  <a:pt x="16184" y="1004"/>
                  <a:pt x="16392" y="1143"/>
                  <a:pt x="16623" y="1144"/>
                </a:cubicBezTo>
                <a:cubicBezTo>
                  <a:pt x="16939" y="1143"/>
                  <a:pt x="17193" y="888"/>
                  <a:pt x="17194" y="574"/>
                </a:cubicBezTo>
                <a:cubicBezTo>
                  <a:pt x="17194" y="342"/>
                  <a:pt x="17056" y="134"/>
                  <a:pt x="16842" y="45"/>
                </a:cubicBezTo>
                <a:cubicBezTo>
                  <a:pt x="16772" y="15"/>
                  <a:pt x="16697" y="1"/>
                  <a:pt x="16623" y="1"/>
                </a:cubicBezTo>
                <a:close/>
                <a:moveTo>
                  <a:pt x="19826" y="1"/>
                </a:moveTo>
                <a:cubicBezTo>
                  <a:pt x="19677" y="1"/>
                  <a:pt x="19530" y="59"/>
                  <a:pt x="19421" y="168"/>
                </a:cubicBezTo>
                <a:cubicBezTo>
                  <a:pt x="19257" y="331"/>
                  <a:pt x="19209" y="577"/>
                  <a:pt x="19297" y="791"/>
                </a:cubicBezTo>
                <a:cubicBezTo>
                  <a:pt x="19385" y="1004"/>
                  <a:pt x="19594" y="1143"/>
                  <a:pt x="19825" y="1144"/>
                </a:cubicBezTo>
                <a:cubicBezTo>
                  <a:pt x="20139" y="1143"/>
                  <a:pt x="20395" y="888"/>
                  <a:pt x="20396" y="574"/>
                </a:cubicBezTo>
                <a:cubicBezTo>
                  <a:pt x="20396" y="342"/>
                  <a:pt x="20257" y="134"/>
                  <a:pt x="20044" y="45"/>
                </a:cubicBezTo>
                <a:cubicBezTo>
                  <a:pt x="19974" y="16"/>
                  <a:pt x="19899" y="1"/>
                  <a:pt x="19826" y="1"/>
                </a:cubicBezTo>
                <a:close/>
                <a:moveTo>
                  <a:pt x="23026" y="2"/>
                </a:moveTo>
                <a:cubicBezTo>
                  <a:pt x="22878" y="2"/>
                  <a:pt x="22731" y="60"/>
                  <a:pt x="22623" y="169"/>
                </a:cubicBezTo>
                <a:cubicBezTo>
                  <a:pt x="22459" y="332"/>
                  <a:pt x="22410" y="578"/>
                  <a:pt x="22498" y="791"/>
                </a:cubicBezTo>
                <a:cubicBezTo>
                  <a:pt x="22587" y="1005"/>
                  <a:pt x="22796" y="1144"/>
                  <a:pt x="23026" y="1144"/>
                </a:cubicBezTo>
                <a:cubicBezTo>
                  <a:pt x="23341" y="1143"/>
                  <a:pt x="23596" y="887"/>
                  <a:pt x="23597" y="574"/>
                </a:cubicBezTo>
                <a:cubicBezTo>
                  <a:pt x="23597" y="342"/>
                  <a:pt x="23458" y="134"/>
                  <a:pt x="23245" y="46"/>
                </a:cubicBezTo>
                <a:cubicBezTo>
                  <a:pt x="23174" y="16"/>
                  <a:pt x="23100" y="2"/>
                  <a:pt x="23026" y="2"/>
                </a:cubicBezTo>
                <a:close/>
                <a:moveTo>
                  <a:pt x="617" y="2922"/>
                </a:moveTo>
                <a:cubicBezTo>
                  <a:pt x="469" y="2922"/>
                  <a:pt x="323" y="2980"/>
                  <a:pt x="213" y="3089"/>
                </a:cubicBezTo>
                <a:cubicBezTo>
                  <a:pt x="50" y="3252"/>
                  <a:pt x="1" y="3498"/>
                  <a:pt x="89" y="3711"/>
                </a:cubicBezTo>
                <a:cubicBezTo>
                  <a:pt x="178" y="3924"/>
                  <a:pt x="386" y="4063"/>
                  <a:pt x="617" y="4063"/>
                </a:cubicBezTo>
                <a:cubicBezTo>
                  <a:pt x="931" y="4063"/>
                  <a:pt x="1187" y="3807"/>
                  <a:pt x="1187" y="3493"/>
                </a:cubicBezTo>
                <a:cubicBezTo>
                  <a:pt x="1187" y="3262"/>
                  <a:pt x="1048" y="3054"/>
                  <a:pt x="835" y="2965"/>
                </a:cubicBezTo>
                <a:cubicBezTo>
                  <a:pt x="765" y="2936"/>
                  <a:pt x="691" y="2922"/>
                  <a:pt x="617" y="2922"/>
                </a:cubicBezTo>
                <a:close/>
                <a:moveTo>
                  <a:pt x="3817" y="2921"/>
                </a:moveTo>
                <a:cubicBezTo>
                  <a:pt x="3669" y="2921"/>
                  <a:pt x="3523" y="2979"/>
                  <a:pt x="3414" y="3088"/>
                </a:cubicBezTo>
                <a:cubicBezTo>
                  <a:pt x="3251" y="3252"/>
                  <a:pt x="3202" y="3498"/>
                  <a:pt x="3291" y="3711"/>
                </a:cubicBezTo>
                <a:cubicBezTo>
                  <a:pt x="3380" y="3924"/>
                  <a:pt x="3588" y="4063"/>
                  <a:pt x="3818" y="4063"/>
                </a:cubicBezTo>
                <a:cubicBezTo>
                  <a:pt x="4133" y="4062"/>
                  <a:pt x="4388" y="3807"/>
                  <a:pt x="4389" y="3493"/>
                </a:cubicBezTo>
                <a:cubicBezTo>
                  <a:pt x="4389" y="3261"/>
                  <a:pt x="4250" y="3053"/>
                  <a:pt x="4037" y="2965"/>
                </a:cubicBezTo>
                <a:cubicBezTo>
                  <a:pt x="3966" y="2935"/>
                  <a:pt x="3891" y="2921"/>
                  <a:pt x="3817" y="2921"/>
                </a:cubicBezTo>
                <a:close/>
                <a:moveTo>
                  <a:pt x="7020" y="2920"/>
                </a:moveTo>
                <a:cubicBezTo>
                  <a:pt x="6871" y="2920"/>
                  <a:pt x="6725" y="2978"/>
                  <a:pt x="6615" y="3088"/>
                </a:cubicBezTo>
                <a:cubicBezTo>
                  <a:pt x="6452" y="3250"/>
                  <a:pt x="6402" y="3497"/>
                  <a:pt x="6491" y="3710"/>
                </a:cubicBezTo>
                <a:cubicBezTo>
                  <a:pt x="6579" y="3923"/>
                  <a:pt x="6787" y="4063"/>
                  <a:pt x="7019" y="4063"/>
                </a:cubicBezTo>
                <a:cubicBezTo>
                  <a:pt x="7334" y="4063"/>
                  <a:pt x="7589" y="3807"/>
                  <a:pt x="7590" y="3493"/>
                </a:cubicBezTo>
                <a:cubicBezTo>
                  <a:pt x="7590" y="3261"/>
                  <a:pt x="7451" y="3053"/>
                  <a:pt x="7238" y="2964"/>
                </a:cubicBezTo>
                <a:cubicBezTo>
                  <a:pt x="7167" y="2935"/>
                  <a:pt x="7093" y="2920"/>
                  <a:pt x="7020" y="2920"/>
                </a:cubicBezTo>
                <a:close/>
                <a:moveTo>
                  <a:pt x="10221" y="2922"/>
                </a:moveTo>
                <a:cubicBezTo>
                  <a:pt x="10072" y="2922"/>
                  <a:pt x="9926" y="2980"/>
                  <a:pt x="9817" y="3089"/>
                </a:cubicBezTo>
                <a:cubicBezTo>
                  <a:pt x="9654" y="3253"/>
                  <a:pt x="9605" y="3498"/>
                  <a:pt x="9694" y="3711"/>
                </a:cubicBezTo>
                <a:cubicBezTo>
                  <a:pt x="9782" y="3924"/>
                  <a:pt x="9990" y="4063"/>
                  <a:pt x="10221" y="4063"/>
                </a:cubicBezTo>
                <a:cubicBezTo>
                  <a:pt x="10535" y="4062"/>
                  <a:pt x="10790" y="3807"/>
                  <a:pt x="10791" y="3493"/>
                </a:cubicBezTo>
                <a:cubicBezTo>
                  <a:pt x="10791" y="3261"/>
                  <a:pt x="10652" y="3053"/>
                  <a:pt x="10439" y="2965"/>
                </a:cubicBezTo>
                <a:cubicBezTo>
                  <a:pt x="10369" y="2936"/>
                  <a:pt x="10295" y="2922"/>
                  <a:pt x="10221" y="2922"/>
                </a:cubicBezTo>
                <a:close/>
                <a:moveTo>
                  <a:pt x="13422" y="2922"/>
                </a:moveTo>
                <a:cubicBezTo>
                  <a:pt x="13273" y="2922"/>
                  <a:pt x="13127" y="2980"/>
                  <a:pt x="13019" y="3089"/>
                </a:cubicBezTo>
                <a:cubicBezTo>
                  <a:pt x="12855" y="3252"/>
                  <a:pt x="12807" y="3497"/>
                  <a:pt x="12894" y="3710"/>
                </a:cubicBezTo>
                <a:cubicBezTo>
                  <a:pt x="12982" y="3923"/>
                  <a:pt x="13191" y="4063"/>
                  <a:pt x="13421" y="4063"/>
                </a:cubicBezTo>
                <a:cubicBezTo>
                  <a:pt x="13736" y="4062"/>
                  <a:pt x="13992" y="3807"/>
                  <a:pt x="13993" y="3493"/>
                </a:cubicBezTo>
                <a:cubicBezTo>
                  <a:pt x="13993" y="3262"/>
                  <a:pt x="13853" y="3054"/>
                  <a:pt x="13640" y="2965"/>
                </a:cubicBezTo>
                <a:cubicBezTo>
                  <a:pt x="13569" y="2936"/>
                  <a:pt x="13495" y="2922"/>
                  <a:pt x="13422" y="2922"/>
                </a:cubicBezTo>
                <a:close/>
                <a:moveTo>
                  <a:pt x="16624" y="2920"/>
                </a:moveTo>
                <a:cubicBezTo>
                  <a:pt x="16475" y="2920"/>
                  <a:pt x="16329" y="2978"/>
                  <a:pt x="16219" y="3088"/>
                </a:cubicBezTo>
                <a:cubicBezTo>
                  <a:pt x="16056" y="3250"/>
                  <a:pt x="16007" y="3497"/>
                  <a:pt x="16095" y="3710"/>
                </a:cubicBezTo>
                <a:cubicBezTo>
                  <a:pt x="16184" y="3923"/>
                  <a:pt x="16392" y="4063"/>
                  <a:pt x="16623" y="4063"/>
                </a:cubicBezTo>
                <a:cubicBezTo>
                  <a:pt x="16938" y="4063"/>
                  <a:pt x="17193" y="3807"/>
                  <a:pt x="17194" y="3493"/>
                </a:cubicBezTo>
                <a:cubicBezTo>
                  <a:pt x="17194" y="3261"/>
                  <a:pt x="17056" y="3053"/>
                  <a:pt x="16842" y="2964"/>
                </a:cubicBezTo>
                <a:cubicBezTo>
                  <a:pt x="16772" y="2935"/>
                  <a:pt x="16698" y="2920"/>
                  <a:pt x="16624" y="2920"/>
                </a:cubicBezTo>
                <a:close/>
                <a:moveTo>
                  <a:pt x="19825" y="2920"/>
                </a:moveTo>
                <a:cubicBezTo>
                  <a:pt x="19677" y="2920"/>
                  <a:pt x="19530" y="2978"/>
                  <a:pt x="19421" y="3088"/>
                </a:cubicBezTo>
                <a:cubicBezTo>
                  <a:pt x="19257" y="3252"/>
                  <a:pt x="19209" y="3497"/>
                  <a:pt x="19297" y="3710"/>
                </a:cubicBezTo>
                <a:cubicBezTo>
                  <a:pt x="19386" y="3923"/>
                  <a:pt x="19594" y="4063"/>
                  <a:pt x="19825" y="4063"/>
                </a:cubicBezTo>
                <a:cubicBezTo>
                  <a:pt x="20139" y="4063"/>
                  <a:pt x="20395" y="3807"/>
                  <a:pt x="20396" y="3493"/>
                </a:cubicBezTo>
                <a:cubicBezTo>
                  <a:pt x="20396" y="3261"/>
                  <a:pt x="20257" y="3053"/>
                  <a:pt x="20043" y="2964"/>
                </a:cubicBezTo>
                <a:cubicBezTo>
                  <a:pt x="19973" y="2935"/>
                  <a:pt x="19899" y="2920"/>
                  <a:pt x="19825" y="2920"/>
                </a:cubicBezTo>
                <a:close/>
                <a:moveTo>
                  <a:pt x="23026" y="2922"/>
                </a:moveTo>
                <a:cubicBezTo>
                  <a:pt x="22877" y="2922"/>
                  <a:pt x="22731" y="2980"/>
                  <a:pt x="22622" y="3089"/>
                </a:cubicBezTo>
                <a:cubicBezTo>
                  <a:pt x="22459" y="3253"/>
                  <a:pt x="22410" y="3498"/>
                  <a:pt x="22498" y="3711"/>
                </a:cubicBezTo>
                <a:cubicBezTo>
                  <a:pt x="22587" y="3924"/>
                  <a:pt x="22796" y="4063"/>
                  <a:pt x="23026" y="4063"/>
                </a:cubicBezTo>
                <a:cubicBezTo>
                  <a:pt x="23341" y="4062"/>
                  <a:pt x="23596" y="3807"/>
                  <a:pt x="23597" y="3493"/>
                </a:cubicBezTo>
                <a:cubicBezTo>
                  <a:pt x="23597" y="3261"/>
                  <a:pt x="23457" y="3053"/>
                  <a:pt x="23244" y="2965"/>
                </a:cubicBezTo>
                <a:cubicBezTo>
                  <a:pt x="23173" y="2936"/>
                  <a:pt x="23099" y="2922"/>
                  <a:pt x="23026" y="2922"/>
                </a:cubicBezTo>
                <a:close/>
                <a:moveTo>
                  <a:pt x="617" y="5841"/>
                </a:moveTo>
                <a:cubicBezTo>
                  <a:pt x="468" y="5841"/>
                  <a:pt x="323" y="5898"/>
                  <a:pt x="213" y="6007"/>
                </a:cubicBezTo>
                <a:cubicBezTo>
                  <a:pt x="50" y="6171"/>
                  <a:pt x="1" y="6416"/>
                  <a:pt x="89" y="6629"/>
                </a:cubicBezTo>
                <a:cubicBezTo>
                  <a:pt x="178" y="6842"/>
                  <a:pt x="386" y="6982"/>
                  <a:pt x="617" y="6982"/>
                </a:cubicBezTo>
                <a:cubicBezTo>
                  <a:pt x="931" y="6982"/>
                  <a:pt x="1187" y="6726"/>
                  <a:pt x="1187" y="6412"/>
                </a:cubicBezTo>
                <a:cubicBezTo>
                  <a:pt x="1187" y="6181"/>
                  <a:pt x="1048" y="5972"/>
                  <a:pt x="835" y="5884"/>
                </a:cubicBezTo>
                <a:cubicBezTo>
                  <a:pt x="765" y="5855"/>
                  <a:pt x="690" y="5841"/>
                  <a:pt x="617" y="5841"/>
                </a:cubicBezTo>
                <a:close/>
                <a:moveTo>
                  <a:pt x="3819" y="5840"/>
                </a:moveTo>
                <a:cubicBezTo>
                  <a:pt x="3670" y="5840"/>
                  <a:pt x="3523" y="5898"/>
                  <a:pt x="3414" y="6007"/>
                </a:cubicBezTo>
                <a:cubicBezTo>
                  <a:pt x="3251" y="6171"/>
                  <a:pt x="3202" y="6416"/>
                  <a:pt x="3291" y="6629"/>
                </a:cubicBezTo>
                <a:cubicBezTo>
                  <a:pt x="3379" y="6842"/>
                  <a:pt x="3588" y="6982"/>
                  <a:pt x="3818" y="6982"/>
                </a:cubicBezTo>
                <a:cubicBezTo>
                  <a:pt x="4133" y="6981"/>
                  <a:pt x="4389" y="6726"/>
                  <a:pt x="4389" y="6412"/>
                </a:cubicBezTo>
                <a:lnTo>
                  <a:pt x="4389" y="6411"/>
                </a:lnTo>
                <a:cubicBezTo>
                  <a:pt x="4389" y="6180"/>
                  <a:pt x="4250" y="5972"/>
                  <a:pt x="4037" y="5883"/>
                </a:cubicBezTo>
                <a:cubicBezTo>
                  <a:pt x="3966" y="5854"/>
                  <a:pt x="3892" y="5840"/>
                  <a:pt x="3819" y="5840"/>
                </a:cubicBezTo>
                <a:close/>
                <a:moveTo>
                  <a:pt x="7018" y="5839"/>
                </a:moveTo>
                <a:cubicBezTo>
                  <a:pt x="6870" y="5839"/>
                  <a:pt x="6725" y="5897"/>
                  <a:pt x="6615" y="6006"/>
                </a:cubicBezTo>
                <a:cubicBezTo>
                  <a:pt x="6452" y="6170"/>
                  <a:pt x="6402" y="6415"/>
                  <a:pt x="6491" y="6629"/>
                </a:cubicBezTo>
                <a:cubicBezTo>
                  <a:pt x="6579" y="6842"/>
                  <a:pt x="6787" y="6981"/>
                  <a:pt x="7019" y="6982"/>
                </a:cubicBezTo>
                <a:cubicBezTo>
                  <a:pt x="7334" y="6981"/>
                  <a:pt x="7589" y="6726"/>
                  <a:pt x="7590" y="6412"/>
                </a:cubicBezTo>
                <a:lnTo>
                  <a:pt x="7590" y="6411"/>
                </a:lnTo>
                <a:cubicBezTo>
                  <a:pt x="7590" y="6180"/>
                  <a:pt x="7451" y="5972"/>
                  <a:pt x="7238" y="5883"/>
                </a:cubicBezTo>
                <a:cubicBezTo>
                  <a:pt x="7167" y="5853"/>
                  <a:pt x="7092" y="5839"/>
                  <a:pt x="7018" y="5839"/>
                </a:cubicBezTo>
                <a:close/>
                <a:moveTo>
                  <a:pt x="10221" y="5840"/>
                </a:moveTo>
                <a:cubicBezTo>
                  <a:pt x="10072" y="5840"/>
                  <a:pt x="9926" y="5898"/>
                  <a:pt x="9817" y="6007"/>
                </a:cubicBezTo>
                <a:cubicBezTo>
                  <a:pt x="9654" y="6171"/>
                  <a:pt x="9605" y="6417"/>
                  <a:pt x="9694" y="6630"/>
                </a:cubicBezTo>
                <a:cubicBezTo>
                  <a:pt x="9782" y="6843"/>
                  <a:pt x="9990" y="6982"/>
                  <a:pt x="10221" y="6982"/>
                </a:cubicBezTo>
                <a:cubicBezTo>
                  <a:pt x="10535" y="6981"/>
                  <a:pt x="10791" y="6726"/>
                  <a:pt x="10791" y="6412"/>
                </a:cubicBezTo>
                <a:lnTo>
                  <a:pt x="10791" y="6411"/>
                </a:lnTo>
                <a:cubicBezTo>
                  <a:pt x="10791" y="6180"/>
                  <a:pt x="10652" y="5972"/>
                  <a:pt x="10439" y="5884"/>
                </a:cubicBezTo>
                <a:cubicBezTo>
                  <a:pt x="10369" y="5854"/>
                  <a:pt x="10294" y="5840"/>
                  <a:pt x="10221" y="5840"/>
                </a:cubicBezTo>
                <a:close/>
                <a:moveTo>
                  <a:pt x="13422" y="5841"/>
                </a:moveTo>
                <a:cubicBezTo>
                  <a:pt x="13273" y="5841"/>
                  <a:pt x="13127" y="5898"/>
                  <a:pt x="13019" y="6007"/>
                </a:cubicBezTo>
                <a:cubicBezTo>
                  <a:pt x="12855" y="6171"/>
                  <a:pt x="12807" y="6416"/>
                  <a:pt x="12894" y="6629"/>
                </a:cubicBezTo>
                <a:cubicBezTo>
                  <a:pt x="12982" y="6842"/>
                  <a:pt x="13191" y="6981"/>
                  <a:pt x="13421" y="6982"/>
                </a:cubicBezTo>
                <a:cubicBezTo>
                  <a:pt x="13736" y="6981"/>
                  <a:pt x="13992" y="6726"/>
                  <a:pt x="13993" y="6412"/>
                </a:cubicBezTo>
                <a:lnTo>
                  <a:pt x="13993" y="6411"/>
                </a:lnTo>
                <a:cubicBezTo>
                  <a:pt x="13993" y="6180"/>
                  <a:pt x="13853" y="5972"/>
                  <a:pt x="13640" y="5884"/>
                </a:cubicBezTo>
                <a:cubicBezTo>
                  <a:pt x="13569" y="5855"/>
                  <a:pt x="13495" y="5841"/>
                  <a:pt x="13422" y="5841"/>
                </a:cubicBezTo>
                <a:close/>
                <a:moveTo>
                  <a:pt x="16623" y="5839"/>
                </a:moveTo>
                <a:cubicBezTo>
                  <a:pt x="16475" y="5839"/>
                  <a:pt x="16329" y="5897"/>
                  <a:pt x="16219" y="6006"/>
                </a:cubicBezTo>
                <a:cubicBezTo>
                  <a:pt x="16056" y="6170"/>
                  <a:pt x="16007" y="6415"/>
                  <a:pt x="16095" y="6629"/>
                </a:cubicBezTo>
                <a:cubicBezTo>
                  <a:pt x="16184" y="6842"/>
                  <a:pt x="16392" y="6981"/>
                  <a:pt x="16623" y="6982"/>
                </a:cubicBezTo>
                <a:cubicBezTo>
                  <a:pt x="16938" y="6981"/>
                  <a:pt x="17193" y="6726"/>
                  <a:pt x="17194" y="6412"/>
                </a:cubicBezTo>
                <a:lnTo>
                  <a:pt x="17194" y="6411"/>
                </a:lnTo>
                <a:cubicBezTo>
                  <a:pt x="17194" y="6180"/>
                  <a:pt x="17056" y="5972"/>
                  <a:pt x="16842" y="5883"/>
                </a:cubicBezTo>
                <a:cubicBezTo>
                  <a:pt x="16772" y="5853"/>
                  <a:pt x="16697" y="5839"/>
                  <a:pt x="16623" y="5839"/>
                </a:cubicBezTo>
                <a:close/>
                <a:moveTo>
                  <a:pt x="19825" y="5840"/>
                </a:moveTo>
                <a:cubicBezTo>
                  <a:pt x="19676" y="5840"/>
                  <a:pt x="19530" y="5897"/>
                  <a:pt x="19421" y="6006"/>
                </a:cubicBezTo>
                <a:cubicBezTo>
                  <a:pt x="19257" y="6170"/>
                  <a:pt x="19209" y="6415"/>
                  <a:pt x="19297" y="6629"/>
                </a:cubicBezTo>
                <a:cubicBezTo>
                  <a:pt x="19385" y="6842"/>
                  <a:pt x="19594" y="6981"/>
                  <a:pt x="19825" y="6982"/>
                </a:cubicBezTo>
                <a:cubicBezTo>
                  <a:pt x="20139" y="6981"/>
                  <a:pt x="20395" y="6726"/>
                  <a:pt x="20396" y="6412"/>
                </a:cubicBezTo>
                <a:lnTo>
                  <a:pt x="20396" y="6411"/>
                </a:lnTo>
                <a:cubicBezTo>
                  <a:pt x="20396" y="6180"/>
                  <a:pt x="20257" y="5972"/>
                  <a:pt x="20044" y="5883"/>
                </a:cubicBezTo>
                <a:cubicBezTo>
                  <a:pt x="19973" y="5854"/>
                  <a:pt x="19899" y="5840"/>
                  <a:pt x="19825" y="5840"/>
                </a:cubicBezTo>
                <a:close/>
                <a:moveTo>
                  <a:pt x="23025" y="5840"/>
                </a:moveTo>
                <a:cubicBezTo>
                  <a:pt x="22877" y="5840"/>
                  <a:pt x="22731" y="5898"/>
                  <a:pt x="22622" y="6007"/>
                </a:cubicBezTo>
                <a:cubicBezTo>
                  <a:pt x="22459" y="6171"/>
                  <a:pt x="22410" y="6417"/>
                  <a:pt x="22498" y="6630"/>
                </a:cubicBezTo>
                <a:cubicBezTo>
                  <a:pt x="22587" y="6843"/>
                  <a:pt x="22796" y="6982"/>
                  <a:pt x="23026" y="6982"/>
                </a:cubicBezTo>
                <a:cubicBezTo>
                  <a:pt x="23341" y="6981"/>
                  <a:pt x="23596" y="6726"/>
                  <a:pt x="23597" y="6412"/>
                </a:cubicBezTo>
                <a:lnTo>
                  <a:pt x="23597" y="6411"/>
                </a:lnTo>
                <a:cubicBezTo>
                  <a:pt x="23597" y="6180"/>
                  <a:pt x="23458" y="5972"/>
                  <a:pt x="23244" y="5884"/>
                </a:cubicBezTo>
                <a:cubicBezTo>
                  <a:pt x="23173" y="5854"/>
                  <a:pt x="23099" y="5840"/>
                  <a:pt x="23025" y="5840"/>
                </a:cubicBezTo>
                <a:close/>
                <a:moveTo>
                  <a:pt x="617" y="8760"/>
                </a:moveTo>
                <a:cubicBezTo>
                  <a:pt x="468" y="8760"/>
                  <a:pt x="322" y="8818"/>
                  <a:pt x="213" y="8927"/>
                </a:cubicBezTo>
                <a:cubicBezTo>
                  <a:pt x="50" y="9091"/>
                  <a:pt x="1" y="9336"/>
                  <a:pt x="89" y="9549"/>
                </a:cubicBezTo>
                <a:cubicBezTo>
                  <a:pt x="178" y="9762"/>
                  <a:pt x="386" y="9901"/>
                  <a:pt x="617" y="9901"/>
                </a:cubicBezTo>
                <a:cubicBezTo>
                  <a:pt x="931" y="9901"/>
                  <a:pt x="1187" y="9646"/>
                  <a:pt x="1187" y="9330"/>
                </a:cubicBezTo>
                <a:cubicBezTo>
                  <a:pt x="1187" y="9099"/>
                  <a:pt x="1048" y="8891"/>
                  <a:pt x="835" y="8803"/>
                </a:cubicBezTo>
                <a:cubicBezTo>
                  <a:pt x="765" y="8774"/>
                  <a:pt x="691" y="8760"/>
                  <a:pt x="617" y="8760"/>
                </a:cubicBezTo>
                <a:close/>
                <a:moveTo>
                  <a:pt x="3819" y="8759"/>
                </a:moveTo>
                <a:cubicBezTo>
                  <a:pt x="3670" y="8759"/>
                  <a:pt x="3523" y="8817"/>
                  <a:pt x="3414" y="8927"/>
                </a:cubicBezTo>
                <a:cubicBezTo>
                  <a:pt x="3251" y="9090"/>
                  <a:pt x="3202" y="9336"/>
                  <a:pt x="3291" y="9549"/>
                </a:cubicBezTo>
                <a:cubicBezTo>
                  <a:pt x="3380" y="9762"/>
                  <a:pt x="3588" y="9901"/>
                  <a:pt x="3818" y="9901"/>
                </a:cubicBezTo>
                <a:cubicBezTo>
                  <a:pt x="4133" y="9901"/>
                  <a:pt x="4389" y="9646"/>
                  <a:pt x="4389" y="9330"/>
                </a:cubicBezTo>
                <a:cubicBezTo>
                  <a:pt x="4389" y="9099"/>
                  <a:pt x="4249" y="8891"/>
                  <a:pt x="4036" y="8802"/>
                </a:cubicBezTo>
                <a:cubicBezTo>
                  <a:pt x="3966" y="8773"/>
                  <a:pt x="3892" y="8759"/>
                  <a:pt x="3819" y="8759"/>
                </a:cubicBezTo>
                <a:close/>
                <a:moveTo>
                  <a:pt x="7019" y="8759"/>
                </a:moveTo>
                <a:cubicBezTo>
                  <a:pt x="6870" y="8759"/>
                  <a:pt x="6724" y="8817"/>
                  <a:pt x="6614" y="8926"/>
                </a:cubicBezTo>
                <a:cubicBezTo>
                  <a:pt x="6452" y="9090"/>
                  <a:pt x="6402" y="9335"/>
                  <a:pt x="6491" y="9548"/>
                </a:cubicBezTo>
                <a:cubicBezTo>
                  <a:pt x="6579" y="9761"/>
                  <a:pt x="6787" y="9901"/>
                  <a:pt x="7019" y="9901"/>
                </a:cubicBezTo>
                <a:cubicBezTo>
                  <a:pt x="7334" y="9901"/>
                  <a:pt x="7589" y="9646"/>
                  <a:pt x="7590" y="9330"/>
                </a:cubicBezTo>
                <a:cubicBezTo>
                  <a:pt x="7589" y="9099"/>
                  <a:pt x="7451" y="8890"/>
                  <a:pt x="7238" y="8802"/>
                </a:cubicBezTo>
                <a:cubicBezTo>
                  <a:pt x="7167" y="8773"/>
                  <a:pt x="7093" y="8759"/>
                  <a:pt x="7019" y="8759"/>
                </a:cubicBezTo>
                <a:close/>
                <a:moveTo>
                  <a:pt x="10220" y="8760"/>
                </a:moveTo>
                <a:cubicBezTo>
                  <a:pt x="10072" y="8760"/>
                  <a:pt x="9925" y="8818"/>
                  <a:pt x="9816" y="8927"/>
                </a:cubicBezTo>
                <a:cubicBezTo>
                  <a:pt x="9654" y="9091"/>
                  <a:pt x="9605" y="9336"/>
                  <a:pt x="9694" y="9549"/>
                </a:cubicBezTo>
                <a:cubicBezTo>
                  <a:pt x="9782" y="9762"/>
                  <a:pt x="9990" y="9901"/>
                  <a:pt x="10221" y="9901"/>
                </a:cubicBezTo>
                <a:cubicBezTo>
                  <a:pt x="10536" y="9900"/>
                  <a:pt x="10791" y="9646"/>
                  <a:pt x="10791" y="9330"/>
                </a:cubicBezTo>
                <a:cubicBezTo>
                  <a:pt x="10791" y="9099"/>
                  <a:pt x="10651" y="8891"/>
                  <a:pt x="10438" y="8803"/>
                </a:cubicBezTo>
                <a:cubicBezTo>
                  <a:pt x="10368" y="8774"/>
                  <a:pt x="10294" y="8760"/>
                  <a:pt x="10220" y="8760"/>
                </a:cubicBezTo>
                <a:close/>
                <a:moveTo>
                  <a:pt x="13422" y="8760"/>
                </a:moveTo>
                <a:cubicBezTo>
                  <a:pt x="13273" y="8760"/>
                  <a:pt x="13127" y="8818"/>
                  <a:pt x="13018" y="8927"/>
                </a:cubicBezTo>
                <a:cubicBezTo>
                  <a:pt x="12855" y="9091"/>
                  <a:pt x="12807" y="9336"/>
                  <a:pt x="12894" y="9548"/>
                </a:cubicBezTo>
                <a:cubicBezTo>
                  <a:pt x="12982" y="9761"/>
                  <a:pt x="13191" y="9901"/>
                  <a:pt x="13421" y="9901"/>
                </a:cubicBezTo>
                <a:cubicBezTo>
                  <a:pt x="13737" y="9901"/>
                  <a:pt x="13993" y="9646"/>
                  <a:pt x="13993" y="9330"/>
                </a:cubicBezTo>
                <a:cubicBezTo>
                  <a:pt x="13992" y="9099"/>
                  <a:pt x="13853" y="8891"/>
                  <a:pt x="13640" y="8803"/>
                </a:cubicBezTo>
                <a:cubicBezTo>
                  <a:pt x="13569" y="8774"/>
                  <a:pt x="13495" y="8760"/>
                  <a:pt x="13422" y="8760"/>
                </a:cubicBezTo>
                <a:close/>
                <a:moveTo>
                  <a:pt x="16624" y="8759"/>
                </a:moveTo>
                <a:cubicBezTo>
                  <a:pt x="16475" y="8759"/>
                  <a:pt x="16329" y="8817"/>
                  <a:pt x="16219" y="8926"/>
                </a:cubicBezTo>
                <a:cubicBezTo>
                  <a:pt x="16056" y="9090"/>
                  <a:pt x="16007" y="9335"/>
                  <a:pt x="16095" y="9548"/>
                </a:cubicBezTo>
                <a:cubicBezTo>
                  <a:pt x="16184" y="9761"/>
                  <a:pt x="16392" y="9901"/>
                  <a:pt x="16623" y="9901"/>
                </a:cubicBezTo>
                <a:cubicBezTo>
                  <a:pt x="16939" y="9901"/>
                  <a:pt x="17194" y="9646"/>
                  <a:pt x="17194" y="9330"/>
                </a:cubicBezTo>
                <a:cubicBezTo>
                  <a:pt x="17194" y="9099"/>
                  <a:pt x="17056" y="8890"/>
                  <a:pt x="16841" y="8802"/>
                </a:cubicBezTo>
                <a:cubicBezTo>
                  <a:pt x="16771" y="8773"/>
                  <a:pt x="16697" y="8759"/>
                  <a:pt x="16624" y="8759"/>
                </a:cubicBezTo>
                <a:close/>
                <a:moveTo>
                  <a:pt x="19825" y="8759"/>
                </a:moveTo>
                <a:cubicBezTo>
                  <a:pt x="19677" y="8759"/>
                  <a:pt x="19530" y="8817"/>
                  <a:pt x="19421" y="8926"/>
                </a:cubicBezTo>
                <a:cubicBezTo>
                  <a:pt x="19257" y="9090"/>
                  <a:pt x="19209" y="9335"/>
                  <a:pt x="19297" y="9548"/>
                </a:cubicBezTo>
                <a:cubicBezTo>
                  <a:pt x="19386" y="9761"/>
                  <a:pt x="19594" y="9901"/>
                  <a:pt x="19825" y="9901"/>
                </a:cubicBezTo>
                <a:cubicBezTo>
                  <a:pt x="20140" y="9901"/>
                  <a:pt x="20396" y="9646"/>
                  <a:pt x="20396" y="9330"/>
                </a:cubicBezTo>
                <a:cubicBezTo>
                  <a:pt x="20396" y="9099"/>
                  <a:pt x="20256" y="8891"/>
                  <a:pt x="20043" y="8802"/>
                </a:cubicBezTo>
                <a:cubicBezTo>
                  <a:pt x="19973" y="8773"/>
                  <a:pt x="19899" y="8759"/>
                  <a:pt x="19825" y="8759"/>
                </a:cubicBezTo>
                <a:close/>
                <a:moveTo>
                  <a:pt x="23026" y="8760"/>
                </a:moveTo>
                <a:cubicBezTo>
                  <a:pt x="22877" y="8760"/>
                  <a:pt x="22731" y="8818"/>
                  <a:pt x="22622" y="8927"/>
                </a:cubicBezTo>
                <a:cubicBezTo>
                  <a:pt x="22459" y="9091"/>
                  <a:pt x="22410" y="9336"/>
                  <a:pt x="22498" y="9549"/>
                </a:cubicBezTo>
                <a:cubicBezTo>
                  <a:pt x="22587" y="9762"/>
                  <a:pt x="22796" y="9901"/>
                  <a:pt x="23026" y="9901"/>
                </a:cubicBezTo>
                <a:cubicBezTo>
                  <a:pt x="23341" y="9900"/>
                  <a:pt x="23597" y="9646"/>
                  <a:pt x="23597" y="9330"/>
                </a:cubicBezTo>
                <a:cubicBezTo>
                  <a:pt x="23597" y="9099"/>
                  <a:pt x="23457" y="8891"/>
                  <a:pt x="23244" y="8803"/>
                </a:cubicBezTo>
                <a:cubicBezTo>
                  <a:pt x="23173" y="8774"/>
                  <a:pt x="23099" y="8760"/>
                  <a:pt x="23026" y="8760"/>
                </a:cubicBezTo>
                <a:close/>
                <a:moveTo>
                  <a:pt x="617" y="11679"/>
                </a:moveTo>
                <a:cubicBezTo>
                  <a:pt x="468" y="11679"/>
                  <a:pt x="322" y="11737"/>
                  <a:pt x="213" y="11846"/>
                </a:cubicBezTo>
                <a:cubicBezTo>
                  <a:pt x="50" y="12010"/>
                  <a:pt x="1" y="12255"/>
                  <a:pt x="89" y="12468"/>
                </a:cubicBezTo>
                <a:cubicBezTo>
                  <a:pt x="178" y="12682"/>
                  <a:pt x="386" y="12820"/>
                  <a:pt x="617" y="12820"/>
                </a:cubicBezTo>
                <a:cubicBezTo>
                  <a:pt x="931" y="12820"/>
                  <a:pt x="1187" y="12565"/>
                  <a:pt x="1187" y="12249"/>
                </a:cubicBezTo>
                <a:cubicBezTo>
                  <a:pt x="1187" y="12018"/>
                  <a:pt x="1048" y="11810"/>
                  <a:pt x="835" y="11722"/>
                </a:cubicBezTo>
                <a:cubicBezTo>
                  <a:pt x="765" y="11693"/>
                  <a:pt x="691" y="11679"/>
                  <a:pt x="617" y="11679"/>
                </a:cubicBezTo>
                <a:close/>
                <a:moveTo>
                  <a:pt x="3819" y="11678"/>
                </a:moveTo>
                <a:cubicBezTo>
                  <a:pt x="3670" y="11678"/>
                  <a:pt x="3523" y="11736"/>
                  <a:pt x="3414" y="11846"/>
                </a:cubicBezTo>
                <a:cubicBezTo>
                  <a:pt x="3251" y="12009"/>
                  <a:pt x="3202" y="12255"/>
                  <a:pt x="3291" y="12468"/>
                </a:cubicBezTo>
                <a:cubicBezTo>
                  <a:pt x="3380" y="12682"/>
                  <a:pt x="3588" y="12820"/>
                  <a:pt x="3818" y="12820"/>
                </a:cubicBezTo>
                <a:cubicBezTo>
                  <a:pt x="4134" y="12820"/>
                  <a:pt x="4389" y="12565"/>
                  <a:pt x="4389" y="12249"/>
                </a:cubicBezTo>
                <a:cubicBezTo>
                  <a:pt x="4389" y="12018"/>
                  <a:pt x="4249" y="11810"/>
                  <a:pt x="4036" y="11721"/>
                </a:cubicBezTo>
                <a:cubicBezTo>
                  <a:pt x="3966" y="11692"/>
                  <a:pt x="3892" y="11678"/>
                  <a:pt x="3819" y="11678"/>
                </a:cubicBezTo>
                <a:close/>
                <a:moveTo>
                  <a:pt x="7019" y="11678"/>
                </a:moveTo>
                <a:cubicBezTo>
                  <a:pt x="6870" y="11678"/>
                  <a:pt x="6724" y="11736"/>
                  <a:pt x="6614" y="11845"/>
                </a:cubicBezTo>
                <a:cubicBezTo>
                  <a:pt x="6452" y="12009"/>
                  <a:pt x="6402" y="12254"/>
                  <a:pt x="6491" y="12467"/>
                </a:cubicBezTo>
                <a:cubicBezTo>
                  <a:pt x="6579" y="12681"/>
                  <a:pt x="6787" y="12820"/>
                  <a:pt x="7019" y="12820"/>
                </a:cubicBezTo>
                <a:cubicBezTo>
                  <a:pt x="7334" y="12820"/>
                  <a:pt x="7589" y="12565"/>
                  <a:pt x="7590" y="12249"/>
                </a:cubicBezTo>
                <a:cubicBezTo>
                  <a:pt x="7589" y="12018"/>
                  <a:pt x="7451" y="11809"/>
                  <a:pt x="7238" y="11721"/>
                </a:cubicBezTo>
                <a:cubicBezTo>
                  <a:pt x="7167" y="11692"/>
                  <a:pt x="7093" y="11678"/>
                  <a:pt x="7019" y="11678"/>
                </a:cubicBezTo>
                <a:close/>
                <a:moveTo>
                  <a:pt x="10220" y="11679"/>
                </a:moveTo>
                <a:cubicBezTo>
                  <a:pt x="10072" y="11679"/>
                  <a:pt x="9925" y="11737"/>
                  <a:pt x="9816" y="11846"/>
                </a:cubicBezTo>
                <a:cubicBezTo>
                  <a:pt x="9654" y="12010"/>
                  <a:pt x="9605" y="12255"/>
                  <a:pt x="9694" y="12468"/>
                </a:cubicBezTo>
                <a:cubicBezTo>
                  <a:pt x="9782" y="12682"/>
                  <a:pt x="9990" y="12820"/>
                  <a:pt x="10221" y="12820"/>
                </a:cubicBezTo>
                <a:cubicBezTo>
                  <a:pt x="10536" y="12819"/>
                  <a:pt x="10791" y="12565"/>
                  <a:pt x="10791" y="12249"/>
                </a:cubicBezTo>
                <a:cubicBezTo>
                  <a:pt x="10791" y="12018"/>
                  <a:pt x="10651" y="11810"/>
                  <a:pt x="10438" y="11722"/>
                </a:cubicBezTo>
                <a:cubicBezTo>
                  <a:pt x="10368" y="11693"/>
                  <a:pt x="10294" y="11679"/>
                  <a:pt x="10220" y="11679"/>
                </a:cubicBezTo>
                <a:close/>
                <a:moveTo>
                  <a:pt x="13422" y="11679"/>
                </a:moveTo>
                <a:cubicBezTo>
                  <a:pt x="13273" y="11679"/>
                  <a:pt x="13127" y="11737"/>
                  <a:pt x="13018" y="11846"/>
                </a:cubicBezTo>
                <a:cubicBezTo>
                  <a:pt x="12855" y="12010"/>
                  <a:pt x="12807" y="12255"/>
                  <a:pt x="12894" y="12467"/>
                </a:cubicBezTo>
                <a:cubicBezTo>
                  <a:pt x="12982" y="12681"/>
                  <a:pt x="13191" y="12820"/>
                  <a:pt x="13421" y="12820"/>
                </a:cubicBezTo>
                <a:cubicBezTo>
                  <a:pt x="13737" y="12820"/>
                  <a:pt x="13993" y="12565"/>
                  <a:pt x="13993" y="12249"/>
                </a:cubicBezTo>
                <a:cubicBezTo>
                  <a:pt x="13992" y="12018"/>
                  <a:pt x="13853" y="11810"/>
                  <a:pt x="13640" y="11722"/>
                </a:cubicBezTo>
                <a:cubicBezTo>
                  <a:pt x="13569" y="11693"/>
                  <a:pt x="13495" y="11679"/>
                  <a:pt x="13422" y="11679"/>
                </a:cubicBezTo>
                <a:close/>
                <a:moveTo>
                  <a:pt x="16624" y="11678"/>
                </a:moveTo>
                <a:cubicBezTo>
                  <a:pt x="16475" y="11678"/>
                  <a:pt x="16329" y="11736"/>
                  <a:pt x="16219" y="11845"/>
                </a:cubicBezTo>
                <a:cubicBezTo>
                  <a:pt x="16056" y="12009"/>
                  <a:pt x="16007" y="12254"/>
                  <a:pt x="16095" y="12467"/>
                </a:cubicBezTo>
                <a:cubicBezTo>
                  <a:pt x="16184" y="12681"/>
                  <a:pt x="16392" y="12820"/>
                  <a:pt x="16623" y="12820"/>
                </a:cubicBezTo>
                <a:cubicBezTo>
                  <a:pt x="16939" y="12820"/>
                  <a:pt x="17194" y="12565"/>
                  <a:pt x="17194" y="12249"/>
                </a:cubicBezTo>
                <a:cubicBezTo>
                  <a:pt x="17194" y="12018"/>
                  <a:pt x="17056" y="11809"/>
                  <a:pt x="16841" y="11721"/>
                </a:cubicBezTo>
                <a:cubicBezTo>
                  <a:pt x="16771" y="11692"/>
                  <a:pt x="16697" y="11678"/>
                  <a:pt x="16624" y="11678"/>
                </a:cubicBezTo>
                <a:close/>
                <a:moveTo>
                  <a:pt x="19825" y="11678"/>
                </a:moveTo>
                <a:cubicBezTo>
                  <a:pt x="19677" y="11678"/>
                  <a:pt x="19530" y="11736"/>
                  <a:pt x="19421" y="11845"/>
                </a:cubicBezTo>
                <a:cubicBezTo>
                  <a:pt x="19257" y="12009"/>
                  <a:pt x="19209" y="12254"/>
                  <a:pt x="19297" y="12467"/>
                </a:cubicBezTo>
                <a:cubicBezTo>
                  <a:pt x="19386" y="12681"/>
                  <a:pt x="19594" y="12820"/>
                  <a:pt x="19825" y="12820"/>
                </a:cubicBezTo>
                <a:cubicBezTo>
                  <a:pt x="20140" y="12820"/>
                  <a:pt x="20396" y="12565"/>
                  <a:pt x="20396" y="12249"/>
                </a:cubicBezTo>
                <a:cubicBezTo>
                  <a:pt x="20396" y="12018"/>
                  <a:pt x="20256" y="11810"/>
                  <a:pt x="20043" y="11721"/>
                </a:cubicBezTo>
                <a:cubicBezTo>
                  <a:pt x="19973" y="11692"/>
                  <a:pt x="19899" y="11678"/>
                  <a:pt x="19825" y="11678"/>
                </a:cubicBezTo>
                <a:close/>
                <a:moveTo>
                  <a:pt x="23026" y="11679"/>
                </a:moveTo>
                <a:cubicBezTo>
                  <a:pt x="22877" y="11679"/>
                  <a:pt x="22731" y="11737"/>
                  <a:pt x="22622" y="11846"/>
                </a:cubicBezTo>
                <a:cubicBezTo>
                  <a:pt x="22459" y="12010"/>
                  <a:pt x="22410" y="12255"/>
                  <a:pt x="22498" y="12468"/>
                </a:cubicBezTo>
                <a:cubicBezTo>
                  <a:pt x="22587" y="12682"/>
                  <a:pt x="22796" y="12820"/>
                  <a:pt x="23026" y="12820"/>
                </a:cubicBezTo>
                <a:cubicBezTo>
                  <a:pt x="23341" y="12819"/>
                  <a:pt x="23597" y="12565"/>
                  <a:pt x="23597" y="12249"/>
                </a:cubicBezTo>
                <a:cubicBezTo>
                  <a:pt x="23597" y="12018"/>
                  <a:pt x="23457" y="11810"/>
                  <a:pt x="23244" y="11722"/>
                </a:cubicBezTo>
                <a:cubicBezTo>
                  <a:pt x="23173" y="11693"/>
                  <a:pt x="23099" y="11679"/>
                  <a:pt x="23026" y="11679"/>
                </a:cubicBezTo>
                <a:close/>
                <a:moveTo>
                  <a:pt x="617" y="14598"/>
                </a:moveTo>
                <a:cubicBezTo>
                  <a:pt x="469" y="14598"/>
                  <a:pt x="323" y="14656"/>
                  <a:pt x="213" y="14765"/>
                </a:cubicBezTo>
                <a:cubicBezTo>
                  <a:pt x="50" y="14928"/>
                  <a:pt x="1" y="15174"/>
                  <a:pt x="89" y="15387"/>
                </a:cubicBezTo>
                <a:cubicBezTo>
                  <a:pt x="178" y="15601"/>
                  <a:pt x="386" y="15739"/>
                  <a:pt x="617" y="15739"/>
                </a:cubicBezTo>
                <a:cubicBezTo>
                  <a:pt x="931" y="15739"/>
                  <a:pt x="1187" y="15484"/>
                  <a:pt x="1187" y="15169"/>
                </a:cubicBezTo>
                <a:cubicBezTo>
                  <a:pt x="1187" y="14938"/>
                  <a:pt x="1048" y="14730"/>
                  <a:pt x="835" y="14641"/>
                </a:cubicBezTo>
                <a:cubicBezTo>
                  <a:pt x="765" y="14612"/>
                  <a:pt x="691" y="14598"/>
                  <a:pt x="617" y="14598"/>
                </a:cubicBezTo>
                <a:close/>
                <a:moveTo>
                  <a:pt x="3817" y="14597"/>
                </a:moveTo>
                <a:cubicBezTo>
                  <a:pt x="3669" y="14597"/>
                  <a:pt x="3523" y="14655"/>
                  <a:pt x="3414" y="14764"/>
                </a:cubicBezTo>
                <a:cubicBezTo>
                  <a:pt x="3251" y="14928"/>
                  <a:pt x="3202" y="15174"/>
                  <a:pt x="3291" y="15387"/>
                </a:cubicBezTo>
                <a:cubicBezTo>
                  <a:pt x="3380" y="15601"/>
                  <a:pt x="3588" y="15739"/>
                  <a:pt x="3818" y="15739"/>
                </a:cubicBezTo>
                <a:cubicBezTo>
                  <a:pt x="4133" y="15738"/>
                  <a:pt x="4389" y="15484"/>
                  <a:pt x="4389" y="15169"/>
                </a:cubicBezTo>
                <a:cubicBezTo>
                  <a:pt x="4389" y="14937"/>
                  <a:pt x="4250" y="14729"/>
                  <a:pt x="4037" y="14641"/>
                </a:cubicBezTo>
                <a:cubicBezTo>
                  <a:pt x="3966" y="14611"/>
                  <a:pt x="3891" y="14597"/>
                  <a:pt x="3817" y="14597"/>
                </a:cubicBezTo>
                <a:close/>
                <a:moveTo>
                  <a:pt x="7020" y="14597"/>
                </a:moveTo>
                <a:cubicBezTo>
                  <a:pt x="6871" y="14597"/>
                  <a:pt x="6725" y="14655"/>
                  <a:pt x="6615" y="14764"/>
                </a:cubicBezTo>
                <a:cubicBezTo>
                  <a:pt x="6452" y="14927"/>
                  <a:pt x="6402" y="15173"/>
                  <a:pt x="6491" y="15386"/>
                </a:cubicBezTo>
                <a:cubicBezTo>
                  <a:pt x="6579" y="15600"/>
                  <a:pt x="6787" y="15739"/>
                  <a:pt x="7019" y="15739"/>
                </a:cubicBezTo>
                <a:cubicBezTo>
                  <a:pt x="7334" y="15739"/>
                  <a:pt x="7589" y="15484"/>
                  <a:pt x="7590" y="15169"/>
                </a:cubicBezTo>
                <a:cubicBezTo>
                  <a:pt x="7590" y="14937"/>
                  <a:pt x="7451" y="14729"/>
                  <a:pt x="7238" y="14640"/>
                </a:cubicBezTo>
                <a:cubicBezTo>
                  <a:pt x="7167" y="14611"/>
                  <a:pt x="7093" y="14597"/>
                  <a:pt x="7020" y="14597"/>
                </a:cubicBezTo>
                <a:close/>
                <a:moveTo>
                  <a:pt x="10221" y="14598"/>
                </a:moveTo>
                <a:cubicBezTo>
                  <a:pt x="10072" y="14598"/>
                  <a:pt x="9926" y="14656"/>
                  <a:pt x="9817" y="14765"/>
                </a:cubicBezTo>
                <a:cubicBezTo>
                  <a:pt x="9654" y="14929"/>
                  <a:pt x="9605" y="15174"/>
                  <a:pt x="9694" y="15387"/>
                </a:cubicBezTo>
                <a:cubicBezTo>
                  <a:pt x="9782" y="15601"/>
                  <a:pt x="9990" y="15739"/>
                  <a:pt x="10221" y="15739"/>
                </a:cubicBezTo>
                <a:cubicBezTo>
                  <a:pt x="10536" y="15738"/>
                  <a:pt x="10791" y="15484"/>
                  <a:pt x="10791" y="15169"/>
                </a:cubicBezTo>
                <a:cubicBezTo>
                  <a:pt x="10791" y="14937"/>
                  <a:pt x="10652" y="14729"/>
                  <a:pt x="10439" y="14641"/>
                </a:cubicBezTo>
                <a:cubicBezTo>
                  <a:pt x="10369" y="14612"/>
                  <a:pt x="10295" y="14598"/>
                  <a:pt x="10221" y="14598"/>
                </a:cubicBezTo>
                <a:close/>
                <a:moveTo>
                  <a:pt x="13422" y="14598"/>
                </a:moveTo>
                <a:cubicBezTo>
                  <a:pt x="13273" y="14598"/>
                  <a:pt x="13127" y="14656"/>
                  <a:pt x="13019" y="14765"/>
                </a:cubicBezTo>
                <a:cubicBezTo>
                  <a:pt x="12855" y="14928"/>
                  <a:pt x="12807" y="15173"/>
                  <a:pt x="12894" y="15386"/>
                </a:cubicBezTo>
                <a:cubicBezTo>
                  <a:pt x="12982" y="15600"/>
                  <a:pt x="13191" y="15739"/>
                  <a:pt x="13421" y="15739"/>
                </a:cubicBezTo>
                <a:cubicBezTo>
                  <a:pt x="13736" y="15739"/>
                  <a:pt x="13992" y="15484"/>
                  <a:pt x="13993" y="15169"/>
                </a:cubicBezTo>
                <a:cubicBezTo>
                  <a:pt x="13993" y="14938"/>
                  <a:pt x="13853" y="14730"/>
                  <a:pt x="13640" y="14641"/>
                </a:cubicBezTo>
                <a:cubicBezTo>
                  <a:pt x="13569" y="14612"/>
                  <a:pt x="13495" y="14598"/>
                  <a:pt x="13422" y="14598"/>
                </a:cubicBezTo>
                <a:close/>
                <a:moveTo>
                  <a:pt x="16624" y="14597"/>
                </a:moveTo>
                <a:cubicBezTo>
                  <a:pt x="16475" y="14597"/>
                  <a:pt x="16329" y="14655"/>
                  <a:pt x="16219" y="14764"/>
                </a:cubicBezTo>
                <a:cubicBezTo>
                  <a:pt x="16056" y="14927"/>
                  <a:pt x="16007" y="15173"/>
                  <a:pt x="16095" y="15386"/>
                </a:cubicBezTo>
                <a:cubicBezTo>
                  <a:pt x="16184" y="15600"/>
                  <a:pt x="16392" y="15739"/>
                  <a:pt x="16623" y="15739"/>
                </a:cubicBezTo>
                <a:cubicBezTo>
                  <a:pt x="16939" y="15739"/>
                  <a:pt x="17194" y="15484"/>
                  <a:pt x="17194" y="15169"/>
                </a:cubicBezTo>
                <a:cubicBezTo>
                  <a:pt x="17194" y="14937"/>
                  <a:pt x="17056" y="14729"/>
                  <a:pt x="16842" y="14640"/>
                </a:cubicBezTo>
                <a:cubicBezTo>
                  <a:pt x="16772" y="14611"/>
                  <a:pt x="16698" y="14597"/>
                  <a:pt x="16624" y="14597"/>
                </a:cubicBezTo>
                <a:close/>
                <a:moveTo>
                  <a:pt x="19825" y="14597"/>
                </a:moveTo>
                <a:cubicBezTo>
                  <a:pt x="19677" y="14597"/>
                  <a:pt x="19530" y="14655"/>
                  <a:pt x="19421" y="14764"/>
                </a:cubicBezTo>
                <a:cubicBezTo>
                  <a:pt x="19257" y="14928"/>
                  <a:pt x="19209" y="15173"/>
                  <a:pt x="19297" y="15386"/>
                </a:cubicBezTo>
                <a:cubicBezTo>
                  <a:pt x="19386" y="15600"/>
                  <a:pt x="19594" y="15739"/>
                  <a:pt x="19825" y="15739"/>
                </a:cubicBezTo>
                <a:cubicBezTo>
                  <a:pt x="20139" y="15739"/>
                  <a:pt x="20395" y="15484"/>
                  <a:pt x="20396" y="15169"/>
                </a:cubicBezTo>
                <a:cubicBezTo>
                  <a:pt x="20396" y="14937"/>
                  <a:pt x="20257" y="14729"/>
                  <a:pt x="20043" y="14640"/>
                </a:cubicBezTo>
                <a:cubicBezTo>
                  <a:pt x="19973" y="14611"/>
                  <a:pt x="19899" y="14597"/>
                  <a:pt x="19825" y="14597"/>
                </a:cubicBezTo>
                <a:close/>
                <a:moveTo>
                  <a:pt x="23026" y="14598"/>
                </a:moveTo>
                <a:cubicBezTo>
                  <a:pt x="22877" y="14598"/>
                  <a:pt x="22731" y="14656"/>
                  <a:pt x="22622" y="14765"/>
                </a:cubicBezTo>
                <a:cubicBezTo>
                  <a:pt x="22459" y="14929"/>
                  <a:pt x="22410" y="15174"/>
                  <a:pt x="22498" y="15387"/>
                </a:cubicBezTo>
                <a:cubicBezTo>
                  <a:pt x="22587" y="15601"/>
                  <a:pt x="22796" y="15739"/>
                  <a:pt x="23026" y="15739"/>
                </a:cubicBezTo>
                <a:cubicBezTo>
                  <a:pt x="23341" y="15738"/>
                  <a:pt x="23597" y="15484"/>
                  <a:pt x="23597" y="15169"/>
                </a:cubicBezTo>
                <a:cubicBezTo>
                  <a:pt x="23597" y="14937"/>
                  <a:pt x="23457" y="14729"/>
                  <a:pt x="23244" y="14641"/>
                </a:cubicBezTo>
                <a:cubicBezTo>
                  <a:pt x="23173" y="14612"/>
                  <a:pt x="23099" y="14598"/>
                  <a:pt x="23026" y="14598"/>
                </a:cubicBezTo>
                <a:close/>
                <a:moveTo>
                  <a:pt x="617" y="17517"/>
                </a:moveTo>
                <a:cubicBezTo>
                  <a:pt x="469" y="17517"/>
                  <a:pt x="323" y="17575"/>
                  <a:pt x="213" y="17684"/>
                </a:cubicBezTo>
                <a:cubicBezTo>
                  <a:pt x="50" y="17847"/>
                  <a:pt x="1" y="18093"/>
                  <a:pt x="89" y="18306"/>
                </a:cubicBezTo>
                <a:cubicBezTo>
                  <a:pt x="178" y="18520"/>
                  <a:pt x="386" y="18658"/>
                  <a:pt x="617" y="18658"/>
                </a:cubicBezTo>
                <a:cubicBezTo>
                  <a:pt x="931" y="18658"/>
                  <a:pt x="1187" y="18403"/>
                  <a:pt x="1187" y="18088"/>
                </a:cubicBezTo>
                <a:cubicBezTo>
                  <a:pt x="1187" y="17857"/>
                  <a:pt x="1048" y="17649"/>
                  <a:pt x="835" y="17560"/>
                </a:cubicBezTo>
                <a:cubicBezTo>
                  <a:pt x="765" y="17531"/>
                  <a:pt x="691" y="17517"/>
                  <a:pt x="617" y="17517"/>
                </a:cubicBezTo>
                <a:close/>
                <a:moveTo>
                  <a:pt x="3817" y="17516"/>
                </a:moveTo>
                <a:cubicBezTo>
                  <a:pt x="3669" y="17516"/>
                  <a:pt x="3523" y="17574"/>
                  <a:pt x="3414" y="17683"/>
                </a:cubicBezTo>
                <a:cubicBezTo>
                  <a:pt x="3251" y="17847"/>
                  <a:pt x="3202" y="18092"/>
                  <a:pt x="3291" y="18306"/>
                </a:cubicBezTo>
                <a:cubicBezTo>
                  <a:pt x="3379" y="18520"/>
                  <a:pt x="3588" y="18658"/>
                  <a:pt x="3818" y="18658"/>
                </a:cubicBezTo>
                <a:cubicBezTo>
                  <a:pt x="4133" y="18657"/>
                  <a:pt x="4389" y="18403"/>
                  <a:pt x="4389" y="18088"/>
                </a:cubicBezTo>
                <a:cubicBezTo>
                  <a:pt x="4389" y="17856"/>
                  <a:pt x="4250" y="17648"/>
                  <a:pt x="4037" y="17560"/>
                </a:cubicBezTo>
                <a:cubicBezTo>
                  <a:pt x="3966" y="17531"/>
                  <a:pt x="3891" y="17516"/>
                  <a:pt x="3817" y="17516"/>
                </a:cubicBezTo>
                <a:close/>
                <a:moveTo>
                  <a:pt x="7020" y="17516"/>
                </a:moveTo>
                <a:cubicBezTo>
                  <a:pt x="6871" y="17516"/>
                  <a:pt x="6725" y="17574"/>
                  <a:pt x="6615" y="17683"/>
                </a:cubicBezTo>
                <a:cubicBezTo>
                  <a:pt x="6452" y="17846"/>
                  <a:pt x="6402" y="18092"/>
                  <a:pt x="6491" y="18305"/>
                </a:cubicBezTo>
                <a:cubicBezTo>
                  <a:pt x="6579" y="18519"/>
                  <a:pt x="6787" y="18658"/>
                  <a:pt x="7019" y="18658"/>
                </a:cubicBezTo>
                <a:cubicBezTo>
                  <a:pt x="7334" y="18658"/>
                  <a:pt x="7589" y="18403"/>
                  <a:pt x="7590" y="18088"/>
                </a:cubicBezTo>
                <a:cubicBezTo>
                  <a:pt x="7590" y="17856"/>
                  <a:pt x="7451" y="17648"/>
                  <a:pt x="7238" y="17559"/>
                </a:cubicBezTo>
                <a:cubicBezTo>
                  <a:pt x="7167" y="17530"/>
                  <a:pt x="7093" y="17516"/>
                  <a:pt x="7020" y="17516"/>
                </a:cubicBezTo>
                <a:close/>
                <a:moveTo>
                  <a:pt x="10221" y="17517"/>
                </a:moveTo>
                <a:cubicBezTo>
                  <a:pt x="10072" y="17517"/>
                  <a:pt x="9926" y="17575"/>
                  <a:pt x="9817" y="17684"/>
                </a:cubicBezTo>
                <a:cubicBezTo>
                  <a:pt x="9654" y="17848"/>
                  <a:pt x="9605" y="18093"/>
                  <a:pt x="9694" y="18306"/>
                </a:cubicBezTo>
                <a:cubicBezTo>
                  <a:pt x="9782" y="18520"/>
                  <a:pt x="9990" y="18658"/>
                  <a:pt x="10221" y="18658"/>
                </a:cubicBezTo>
                <a:cubicBezTo>
                  <a:pt x="10535" y="18657"/>
                  <a:pt x="10791" y="18403"/>
                  <a:pt x="10791" y="18088"/>
                </a:cubicBezTo>
                <a:cubicBezTo>
                  <a:pt x="10791" y="17857"/>
                  <a:pt x="10652" y="17648"/>
                  <a:pt x="10439" y="17560"/>
                </a:cubicBezTo>
                <a:cubicBezTo>
                  <a:pt x="10369" y="17531"/>
                  <a:pt x="10295" y="17517"/>
                  <a:pt x="10221" y="17517"/>
                </a:cubicBezTo>
                <a:close/>
                <a:moveTo>
                  <a:pt x="13422" y="17517"/>
                </a:moveTo>
                <a:cubicBezTo>
                  <a:pt x="13273" y="17517"/>
                  <a:pt x="13127" y="17575"/>
                  <a:pt x="13019" y="17684"/>
                </a:cubicBezTo>
                <a:cubicBezTo>
                  <a:pt x="12855" y="17847"/>
                  <a:pt x="12807" y="18092"/>
                  <a:pt x="12894" y="18305"/>
                </a:cubicBezTo>
                <a:cubicBezTo>
                  <a:pt x="12982" y="18519"/>
                  <a:pt x="13191" y="18658"/>
                  <a:pt x="13421" y="18658"/>
                </a:cubicBezTo>
                <a:cubicBezTo>
                  <a:pt x="13736" y="18658"/>
                  <a:pt x="13992" y="18403"/>
                  <a:pt x="13993" y="18088"/>
                </a:cubicBezTo>
                <a:cubicBezTo>
                  <a:pt x="13993" y="17857"/>
                  <a:pt x="13853" y="17649"/>
                  <a:pt x="13640" y="17560"/>
                </a:cubicBezTo>
                <a:cubicBezTo>
                  <a:pt x="13569" y="17531"/>
                  <a:pt x="13495" y="17517"/>
                  <a:pt x="13422" y="17517"/>
                </a:cubicBezTo>
                <a:close/>
                <a:moveTo>
                  <a:pt x="16624" y="17516"/>
                </a:moveTo>
                <a:cubicBezTo>
                  <a:pt x="16475" y="17516"/>
                  <a:pt x="16329" y="17574"/>
                  <a:pt x="16219" y="17683"/>
                </a:cubicBezTo>
                <a:cubicBezTo>
                  <a:pt x="16056" y="17846"/>
                  <a:pt x="16007" y="18092"/>
                  <a:pt x="16095" y="18305"/>
                </a:cubicBezTo>
                <a:cubicBezTo>
                  <a:pt x="16184" y="18519"/>
                  <a:pt x="16392" y="18658"/>
                  <a:pt x="16623" y="18658"/>
                </a:cubicBezTo>
                <a:cubicBezTo>
                  <a:pt x="16938" y="18658"/>
                  <a:pt x="17193" y="18403"/>
                  <a:pt x="17194" y="18088"/>
                </a:cubicBezTo>
                <a:cubicBezTo>
                  <a:pt x="17194" y="17856"/>
                  <a:pt x="17056" y="17648"/>
                  <a:pt x="16842" y="17559"/>
                </a:cubicBezTo>
                <a:cubicBezTo>
                  <a:pt x="16772" y="17530"/>
                  <a:pt x="16698" y="17516"/>
                  <a:pt x="16624" y="17516"/>
                </a:cubicBezTo>
                <a:close/>
                <a:moveTo>
                  <a:pt x="19824" y="17516"/>
                </a:moveTo>
                <a:cubicBezTo>
                  <a:pt x="19676" y="17516"/>
                  <a:pt x="19530" y="17574"/>
                  <a:pt x="19421" y="17683"/>
                </a:cubicBezTo>
                <a:cubicBezTo>
                  <a:pt x="19257" y="17847"/>
                  <a:pt x="19209" y="18092"/>
                  <a:pt x="19297" y="18305"/>
                </a:cubicBezTo>
                <a:cubicBezTo>
                  <a:pt x="19385" y="18519"/>
                  <a:pt x="19594" y="18658"/>
                  <a:pt x="19825" y="18658"/>
                </a:cubicBezTo>
                <a:cubicBezTo>
                  <a:pt x="20139" y="18658"/>
                  <a:pt x="20395" y="18403"/>
                  <a:pt x="20396" y="18088"/>
                </a:cubicBezTo>
                <a:cubicBezTo>
                  <a:pt x="20396" y="17856"/>
                  <a:pt x="20257" y="17648"/>
                  <a:pt x="20044" y="17560"/>
                </a:cubicBezTo>
                <a:cubicBezTo>
                  <a:pt x="19973" y="17531"/>
                  <a:pt x="19898" y="17516"/>
                  <a:pt x="19824" y="17516"/>
                </a:cubicBezTo>
                <a:close/>
                <a:moveTo>
                  <a:pt x="23026" y="17517"/>
                </a:moveTo>
                <a:cubicBezTo>
                  <a:pt x="22877" y="17517"/>
                  <a:pt x="22731" y="17575"/>
                  <a:pt x="22622" y="17684"/>
                </a:cubicBezTo>
                <a:cubicBezTo>
                  <a:pt x="22459" y="17848"/>
                  <a:pt x="22410" y="18093"/>
                  <a:pt x="22498" y="18306"/>
                </a:cubicBezTo>
                <a:cubicBezTo>
                  <a:pt x="22587" y="18520"/>
                  <a:pt x="22796" y="18658"/>
                  <a:pt x="23026" y="18658"/>
                </a:cubicBezTo>
                <a:cubicBezTo>
                  <a:pt x="23341" y="18657"/>
                  <a:pt x="23596" y="18403"/>
                  <a:pt x="23597" y="18088"/>
                </a:cubicBezTo>
                <a:cubicBezTo>
                  <a:pt x="23597" y="17857"/>
                  <a:pt x="23458" y="17648"/>
                  <a:pt x="23244" y="17560"/>
                </a:cubicBezTo>
                <a:cubicBezTo>
                  <a:pt x="23173" y="17531"/>
                  <a:pt x="23099" y="17517"/>
                  <a:pt x="23026" y="17517"/>
                </a:cubicBezTo>
                <a:close/>
                <a:moveTo>
                  <a:pt x="617" y="20436"/>
                </a:moveTo>
                <a:cubicBezTo>
                  <a:pt x="469" y="20436"/>
                  <a:pt x="323" y="20494"/>
                  <a:pt x="213" y="20603"/>
                </a:cubicBezTo>
                <a:cubicBezTo>
                  <a:pt x="50" y="20767"/>
                  <a:pt x="1" y="21012"/>
                  <a:pt x="89" y="21226"/>
                </a:cubicBezTo>
                <a:cubicBezTo>
                  <a:pt x="178" y="21439"/>
                  <a:pt x="386" y="21577"/>
                  <a:pt x="617" y="21577"/>
                </a:cubicBezTo>
                <a:cubicBezTo>
                  <a:pt x="931" y="21577"/>
                  <a:pt x="1187" y="21322"/>
                  <a:pt x="1187" y="21007"/>
                </a:cubicBezTo>
                <a:cubicBezTo>
                  <a:pt x="1187" y="20776"/>
                  <a:pt x="1048" y="20568"/>
                  <a:pt x="835" y="20479"/>
                </a:cubicBezTo>
                <a:cubicBezTo>
                  <a:pt x="765" y="20450"/>
                  <a:pt x="691" y="20436"/>
                  <a:pt x="617" y="20436"/>
                </a:cubicBezTo>
                <a:close/>
                <a:moveTo>
                  <a:pt x="3818" y="20435"/>
                </a:moveTo>
                <a:cubicBezTo>
                  <a:pt x="3669" y="20435"/>
                  <a:pt x="3523" y="20494"/>
                  <a:pt x="3414" y="20602"/>
                </a:cubicBezTo>
                <a:cubicBezTo>
                  <a:pt x="3251" y="20766"/>
                  <a:pt x="3202" y="21012"/>
                  <a:pt x="3291" y="21226"/>
                </a:cubicBezTo>
                <a:cubicBezTo>
                  <a:pt x="3380" y="21439"/>
                  <a:pt x="3588" y="21577"/>
                  <a:pt x="3818" y="21577"/>
                </a:cubicBezTo>
                <a:cubicBezTo>
                  <a:pt x="4133" y="21577"/>
                  <a:pt x="4389" y="21322"/>
                  <a:pt x="4389" y="21007"/>
                </a:cubicBezTo>
                <a:cubicBezTo>
                  <a:pt x="4389" y="20775"/>
                  <a:pt x="4250" y="20567"/>
                  <a:pt x="4037" y="20479"/>
                </a:cubicBezTo>
                <a:cubicBezTo>
                  <a:pt x="3966" y="20450"/>
                  <a:pt x="3892" y="20435"/>
                  <a:pt x="3818" y="20435"/>
                </a:cubicBezTo>
                <a:close/>
                <a:moveTo>
                  <a:pt x="7020" y="20435"/>
                </a:moveTo>
                <a:cubicBezTo>
                  <a:pt x="6871" y="20435"/>
                  <a:pt x="6725" y="20493"/>
                  <a:pt x="6615" y="20602"/>
                </a:cubicBezTo>
                <a:cubicBezTo>
                  <a:pt x="6452" y="20766"/>
                  <a:pt x="6402" y="21011"/>
                  <a:pt x="6491" y="21224"/>
                </a:cubicBezTo>
                <a:cubicBezTo>
                  <a:pt x="6579" y="21438"/>
                  <a:pt x="6787" y="21577"/>
                  <a:pt x="7019" y="21577"/>
                </a:cubicBezTo>
                <a:cubicBezTo>
                  <a:pt x="7334" y="21577"/>
                  <a:pt x="7589" y="21322"/>
                  <a:pt x="7590" y="21007"/>
                </a:cubicBezTo>
                <a:cubicBezTo>
                  <a:pt x="7590" y="20775"/>
                  <a:pt x="7451" y="20567"/>
                  <a:pt x="7238" y="20478"/>
                </a:cubicBezTo>
                <a:cubicBezTo>
                  <a:pt x="7167" y="20449"/>
                  <a:pt x="7093" y="20435"/>
                  <a:pt x="7020" y="20435"/>
                </a:cubicBezTo>
                <a:close/>
                <a:moveTo>
                  <a:pt x="10221" y="20436"/>
                </a:moveTo>
                <a:cubicBezTo>
                  <a:pt x="10072" y="20436"/>
                  <a:pt x="9926" y="20494"/>
                  <a:pt x="9817" y="20603"/>
                </a:cubicBezTo>
                <a:cubicBezTo>
                  <a:pt x="9654" y="20767"/>
                  <a:pt x="9605" y="21012"/>
                  <a:pt x="9694" y="21226"/>
                </a:cubicBezTo>
                <a:cubicBezTo>
                  <a:pt x="9782" y="21439"/>
                  <a:pt x="9990" y="21577"/>
                  <a:pt x="10221" y="21577"/>
                </a:cubicBezTo>
                <a:cubicBezTo>
                  <a:pt x="10535" y="21576"/>
                  <a:pt x="10791" y="21322"/>
                  <a:pt x="10791" y="21007"/>
                </a:cubicBezTo>
                <a:cubicBezTo>
                  <a:pt x="10791" y="20776"/>
                  <a:pt x="10652" y="20567"/>
                  <a:pt x="10439" y="20479"/>
                </a:cubicBezTo>
                <a:cubicBezTo>
                  <a:pt x="10369" y="20450"/>
                  <a:pt x="10295" y="20436"/>
                  <a:pt x="10221" y="20436"/>
                </a:cubicBezTo>
                <a:close/>
                <a:moveTo>
                  <a:pt x="13422" y="20436"/>
                </a:moveTo>
                <a:cubicBezTo>
                  <a:pt x="13273" y="20436"/>
                  <a:pt x="13127" y="20494"/>
                  <a:pt x="13019" y="20603"/>
                </a:cubicBezTo>
                <a:cubicBezTo>
                  <a:pt x="12855" y="20766"/>
                  <a:pt x="12807" y="21011"/>
                  <a:pt x="12894" y="21224"/>
                </a:cubicBezTo>
                <a:cubicBezTo>
                  <a:pt x="12982" y="21438"/>
                  <a:pt x="13191" y="21577"/>
                  <a:pt x="13421" y="21577"/>
                </a:cubicBezTo>
                <a:cubicBezTo>
                  <a:pt x="13736" y="21577"/>
                  <a:pt x="13992" y="21322"/>
                  <a:pt x="13993" y="21007"/>
                </a:cubicBezTo>
                <a:cubicBezTo>
                  <a:pt x="13993" y="20776"/>
                  <a:pt x="13853" y="20568"/>
                  <a:pt x="13640" y="20479"/>
                </a:cubicBezTo>
                <a:cubicBezTo>
                  <a:pt x="13569" y="20450"/>
                  <a:pt x="13495" y="20436"/>
                  <a:pt x="13422" y="20436"/>
                </a:cubicBezTo>
                <a:close/>
                <a:moveTo>
                  <a:pt x="16624" y="20435"/>
                </a:moveTo>
                <a:cubicBezTo>
                  <a:pt x="16475" y="20435"/>
                  <a:pt x="16329" y="20493"/>
                  <a:pt x="16219" y="20602"/>
                </a:cubicBezTo>
                <a:cubicBezTo>
                  <a:pt x="16056" y="20765"/>
                  <a:pt x="16007" y="21011"/>
                  <a:pt x="16095" y="21224"/>
                </a:cubicBezTo>
                <a:cubicBezTo>
                  <a:pt x="16184" y="21438"/>
                  <a:pt x="16392" y="21577"/>
                  <a:pt x="16623" y="21577"/>
                </a:cubicBezTo>
                <a:cubicBezTo>
                  <a:pt x="16939" y="21577"/>
                  <a:pt x="17193" y="21322"/>
                  <a:pt x="17194" y="21007"/>
                </a:cubicBezTo>
                <a:cubicBezTo>
                  <a:pt x="17194" y="20775"/>
                  <a:pt x="17056" y="20567"/>
                  <a:pt x="16842" y="20478"/>
                </a:cubicBezTo>
                <a:cubicBezTo>
                  <a:pt x="16772" y="20449"/>
                  <a:pt x="16698" y="20435"/>
                  <a:pt x="16624" y="20435"/>
                </a:cubicBezTo>
                <a:close/>
                <a:moveTo>
                  <a:pt x="19824" y="20435"/>
                </a:moveTo>
                <a:cubicBezTo>
                  <a:pt x="19676" y="20435"/>
                  <a:pt x="19530" y="20493"/>
                  <a:pt x="19421" y="20602"/>
                </a:cubicBezTo>
                <a:cubicBezTo>
                  <a:pt x="19257" y="20766"/>
                  <a:pt x="19209" y="21011"/>
                  <a:pt x="19297" y="21224"/>
                </a:cubicBezTo>
                <a:cubicBezTo>
                  <a:pt x="19386" y="21438"/>
                  <a:pt x="19594" y="21577"/>
                  <a:pt x="19825" y="21577"/>
                </a:cubicBezTo>
                <a:cubicBezTo>
                  <a:pt x="20139" y="21577"/>
                  <a:pt x="20395" y="21322"/>
                  <a:pt x="20396" y="21007"/>
                </a:cubicBezTo>
                <a:cubicBezTo>
                  <a:pt x="20396" y="20775"/>
                  <a:pt x="20257" y="20567"/>
                  <a:pt x="20043" y="20479"/>
                </a:cubicBezTo>
                <a:cubicBezTo>
                  <a:pt x="19972" y="20450"/>
                  <a:pt x="19898" y="20435"/>
                  <a:pt x="19824" y="20435"/>
                </a:cubicBezTo>
                <a:close/>
                <a:moveTo>
                  <a:pt x="23026" y="20436"/>
                </a:moveTo>
                <a:cubicBezTo>
                  <a:pt x="22877" y="20436"/>
                  <a:pt x="22731" y="20494"/>
                  <a:pt x="22622" y="20603"/>
                </a:cubicBezTo>
                <a:cubicBezTo>
                  <a:pt x="22459" y="20767"/>
                  <a:pt x="22410" y="21012"/>
                  <a:pt x="22498" y="21226"/>
                </a:cubicBezTo>
                <a:cubicBezTo>
                  <a:pt x="22587" y="21439"/>
                  <a:pt x="22796" y="21577"/>
                  <a:pt x="23026" y="21577"/>
                </a:cubicBezTo>
                <a:cubicBezTo>
                  <a:pt x="23341" y="21576"/>
                  <a:pt x="23596" y="21322"/>
                  <a:pt x="23597" y="21007"/>
                </a:cubicBezTo>
                <a:cubicBezTo>
                  <a:pt x="23597" y="20776"/>
                  <a:pt x="23457" y="20567"/>
                  <a:pt x="23244" y="20479"/>
                </a:cubicBezTo>
                <a:cubicBezTo>
                  <a:pt x="23173" y="20450"/>
                  <a:pt x="23099" y="20436"/>
                  <a:pt x="23026" y="20436"/>
                </a:cubicBezTo>
                <a:close/>
                <a:moveTo>
                  <a:pt x="13422" y="23356"/>
                </a:moveTo>
                <a:cubicBezTo>
                  <a:pt x="13273" y="23356"/>
                  <a:pt x="13127" y="23414"/>
                  <a:pt x="13018" y="23522"/>
                </a:cubicBezTo>
                <a:cubicBezTo>
                  <a:pt x="12855" y="23686"/>
                  <a:pt x="12807" y="23931"/>
                  <a:pt x="12894" y="24145"/>
                </a:cubicBezTo>
                <a:cubicBezTo>
                  <a:pt x="12982" y="24358"/>
                  <a:pt x="13191" y="24497"/>
                  <a:pt x="13421" y="24497"/>
                </a:cubicBezTo>
                <a:cubicBezTo>
                  <a:pt x="13737" y="24497"/>
                  <a:pt x="13993" y="24241"/>
                  <a:pt x="13993" y="23926"/>
                </a:cubicBezTo>
                <a:lnTo>
                  <a:pt x="13993" y="23925"/>
                </a:lnTo>
                <a:cubicBezTo>
                  <a:pt x="13992" y="23694"/>
                  <a:pt x="13853" y="23487"/>
                  <a:pt x="13640" y="23399"/>
                </a:cubicBezTo>
                <a:cubicBezTo>
                  <a:pt x="13569" y="23370"/>
                  <a:pt x="13495" y="23356"/>
                  <a:pt x="13422" y="23356"/>
                </a:cubicBezTo>
                <a:close/>
                <a:moveTo>
                  <a:pt x="16624" y="23354"/>
                </a:moveTo>
                <a:cubicBezTo>
                  <a:pt x="16475" y="23354"/>
                  <a:pt x="16329" y="23412"/>
                  <a:pt x="16219" y="23521"/>
                </a:cubicBezTo>
                <a:cubicBezTo>
                  <a:pt x="16056" y="23685"/>
                  <a:pt x="16007" y="23930"/>
                  <a:pt x="16095" y="24145"/>
                </a:cubicBezTo>
                <a:cubicBezTo>
                  <a:pt x="16184" y="24358"/>
                  <a:pt x="16392" y="24497"/>
                  <a:pt x="16623" y="24497"/>
                </a:cubicBezTo>
                <a:cubicBezTo>
                  <a:pt x="16939" y="24497"/>
                  <a:pt x="17194" y="24241"/>
                  <a:pt x="17194" y="23926"/>
                </a:cubicBezTo>
                <a:lnTo>
                  <a:pt x="17194" y="23925"/>
                </a:lnTo>
                <a:cubicBezTo>
                  <a:pt x="17194" y="23694"/>
                  <a:pt x="17056" y="23486"/>
                  <a:pt x="16841" y="23397"/>
                </a:cubicBezTo>
                <a:cubicBezTo>
                  <a:pt x="16771" y="23368"/>
                  <a:pt x="16697" y="23354"/>
                  <a:pt x="16624" y="23354"/>
                </a:cubicBezTo>
                <a:close/>
                <a:moveTo>
                  <a:pt x="19825" y="23355"/>
                </a:moveTo>
                <a:cubicBezTo>
                  <a:pt x="19676" y="23355"/>
                  <a:pt x="19530" y="23413"/>
                  <a:pt x="19421" y="23521"/>
                </a:cubicBezTo>
                <a:cubicBezTo>
                  <a:pt x="19257" y="23685"/>
                  <a:pt x="19209" y="23930"/>
                  <a:pt x="19297" y="24145"/>
                </a:cubicBezTo>
                <a:cubicBezTo>
                  <a:pt x="19386" y="24358"/>
                  <a:pt x="19594" y="24497"/>
                  <a:pt x="19825" y="24497"/>
                </a:cubicBezTo>
                <a:cubicBezTo>
                  <a:pt x="20140" y="24497"/>
                  <a:pt x="20396" y="24241"/>
                  <a:pt x="20396" y="23926"/>
                </a:cubicBezTo>
                <a:lnTo>
                  <a:pt x="20396" y="23925"/>
                </a:lnTo>
                <a:cubicBezTo>
                  <a:pt x="20396" y="23694"/>
                  <a:pt x="20256" y="23486"/>
                  <a:pt x="20043" y="23398"/>
                </a:cubicBezTo>
                <a:cubicBezTo>
                  <a:pt x="19973" y="23369"/>
                  <a:pt x="19898" y="23355"/>
                  <a:pt x="19825" y="23355"/>
                </a:cubicBezTo>
                <a:close/>
                <a:moveTo>
                  <a:pt x="10221" y="23355"/>
                </a:moveTo>
                <a:cubicBezTo>
                  <a:pt x="10072" y="23355"/>
                  <a:pt x="9926" y="23413"/>
                  <a:pt x="9816" y="23522"/>
                </a:cubicBezTo>
                <a:cubicBezTo>
                  <a:pt x="9654" y="23686"/>
                  <a:pt x="9605" y="23932"/>
                  <a:pt x="9694" y="24145"/>
                </a:cubicBezTo>
                <a:cubicBezTo>
                  <a:pt x="9782" y="24357"/>
                  <a:pt x="9988" y="24497"/>
                  <a:pt x="10218" y="24497"/>
                </a:cubicBezTo>
                <a:cubicBezTo>
                  <a:pt x="10219" y="24497"/>
                  <a:pt x="10220" y="24497"/>
                  <a:pt x="10221" y="24497"/>
                </a:cubicBezTo>
                <a:cubicBezTo>
                  <a:pt x="10536" y="24497"/>
                  <a:pt x="10791" y="24241"/>
                  <a:pt x="10791" y="23926"/>
                </a:cubicBezTo>
                <a:lnTo>
                  <a:pt x="10791" y="23925"/>
                </a:lnTo>
                <a:cubicBezTo>
                  <a:pt x="10791" y="23694"/>
                  <a:pt x="10651" y="23486"/>
                  <a:pt x="10438" y="23398"/>
                </a:cubicBezTo>
                <a:cubicBezTo>
                  <a:pt x="10368" y="23369"/>
                  <a:pt x="10294" y="23355"/>
                  <a:pt x="10221" y="23355"/>
                </a:cubicBezTo>
                <a:close/>
                <a:moveTo>
                  <a:pt x="616" y="23356"/>
                </a:moveTo>
                <a:cubicBezTo>
                  <a:pt x="468" y="23356"/>
                  <a:pt x="322" y="23414"/>
                  <a:pt x="213" y="23524"/>
                </a:cubicBezTo>
                <a:cubicBezTo>
                  <a:pt x="50" y="23687"/>
                  <a:pt x="1" y="23932"/>
                  <a:pt x="89" y="24146"/>
                </a:cubicBezTo>
                <a:cubicBezTo>
                  <a:pt x="178" y="24359"/>
                  <a:pt x="386" y="24498"/>
                  <a:pt x="617" y="24498"/>
                </a:cubicBezTo>
                <a:cubicBezTo>
                  <a:pt x="933" y="24498"/>
                  <a:pt x="1188" y="24242"/>
                  <a:pt x="1187" y="23926"/>
                </a:cubicBezTo>
                <a:cubicBezTo>
                  <a:pt x="1187" y="23695"/>
                  <a:pt x="1047" y="23487"/>
                  <a:pt x="834" y="23399"/>
                </a:cubicBezTo>
                <a:cubicBezTo>
                  <a:pt x="764" y="23370"/>
                  <a:pt x="690" y="23356"/>
                  <a:pt x="616" y="23356"/>
                </a:cubicBezTo>
                <a:close/>
                <a:moveTo>
                  <a:pt x="3818" y="23355"/>
                </a:moveTo>
                <a:cubicBezTo>
                  <a:pt x="3669" y="23355"/>
                  <a:pt x="3523" y="23414"/>
                  <a:pt x="3414" y="23524"/>
                </a:cubicBezTo>
                <a:cubicBezTo>
                  <a:pt x="3250" y="23687"/>
                  <a:pt x="3203" y="23932"/>
                  <a:pt x="3291" y="24146"/>
                </a:cubicBezTo>
                <a:cubicBezTo>
                  <a:pt x="3380" y="24359"/>
                  <a:pt x="3588" y="24498"/>
                  <a:pt x="3818" y="24498"/>
                </a:cubicBezTo>
                <a:cubicBezTo>
                  <a:pt x="4134" y="24498"/>
                  <a:pt x="4390" y="24241"/>
                  <a:pt x="4389" y="23926"/>
                </a:cubicBezTo>
                <a:lnTo>
                  <a:pt x="4389" y="23925"/>
                </a:lnTo>
                <a:cubicBezTo>
                  <a:pt x="4389" y="23694"/>
                  <a:pt x="4249" y="23486"/>
                  <a:pt x="4036" y="23398"/>
                </a:cubicBezTo>
                <a:cubicBezTo>
                  <a:pt x="3965" y="23369"/>
                  <a:pt x="3892" y="23355"/>
                  <a:pt x="3818" y="23355"/>
                </a:cubicBezTo>
                <a:close/>
                <a:moveTo>
                  <a:pt x="7019" y="23355"/>
                </a:moveTo>
                <a:cubicBezTo>
                  <a:pt x="6870" y="23355"/>
                  <a:pt x="6724" y="23413"/>
                  <a:pt x="6614" y="23522"/>
                </a:cubicBezTo>
                <a:cubicBezTo>
                  <a:pt x="6451" y="23686"/>
                  <a:pt x="6402" y="23932"/>
                  <a:pt x="6491" y="24146"/>
                </a:cubicBezTo>
                <a:cubicBezTo>
                  <a:pt x="6580" y="24359"/>
                  <a:pt x="6788" y="24498"/>
                  <a:pt x="7019" y="24498"/>
                </a:cubicBezTo>
                <a:cubicBezTo>
                  <a:pt x="7335" y="24498"/>
                  <a:pt x="7590" y="24241"/>
                  <a:pt x="7590" y="23926"/>
                </a:cubicBezTo>
                <a:lnTo>
                  <a:pt x="7590" y="23925"/>
                </a:lnTo>
                <a:cubicBezTo>
                  <a:pt x="7589" y="23694"/>
                  <a:pt x="7450" y="23486"/>
                  <a:pt x="7236" y="23398"/>
                </a:cubicBezTo>
                <a:cubicBezTo>
                  <a:pt x="7166" y="23369"/>
                  <a:pt x="7092" y="23355"/>
                  <a:pt x="7019" y="23355"/>
                </a:cubicBezTo>
                <a:close/>
                <a:moveTo>
                  <a:pt x="23026" y="23356"/>
                </a:moveTo>
                <a:cubicBezTo>
                  <a:pt x="22877" y="23356"/>
                  <a:pt x="22731" y="23415"/>
                  <a:pt x="22622" y="23524"/>
                </a:cubicBezTo>
                <a:cubicBezTo>
                  <a:pt x="22459" y="23687"/>
                  <a:pt x="22410" y="23932"/>
                  <a:pt x="22498" y="24146"/>
                </a:cubicBezTo>
                <a:cubicBezTo>
                  <a:pt x="22587" y="24359"/>
                  <a:pt x="22796" y="24498"/>
                  <a:pt x="23026" y="24498"/>
                </a:cubicBezTo>
                <a:cubicBezTo>
                  <a:pt x="23342" y="24498"/>
                  <a:pt x="23597" y="24241"/>
                  <a:pt x="23597" y="23926"/>
                </a:cubicBezTo>
                <a:lnTo>
                  <a:pt x="23597" y="23925"/>
                </a:lnTo>
                <a:cubicBezTo>
                  <a:pt x="23596" y="23694"/>
                  <a:pt x="23457" y="23487"/>
                  <a:pt x="23243" y="23399"/>
                </a:cubicBezTo>
                <a:cubicBezTo>
                  <a:pt x="23172" y="23370"/>
                  <a:pt x="23099" y="23356"/>
                  <a:pt x="23026" y="23356"/>
                </a:cubicBezTo>
                <a:close/>
              </a:path>
            </a:pathLst>
          </a:custGeom>
          <a:solidFill>
            <a:schemeClr val="lt1"/>
          </a:solidFill>
          <a:ln w="325" cap="flat" cmpd="sng">
            <a:solidFill>
              <a:srgbClr val="FFFFFF"/>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400"/>
              <a:buFont typeface="Exo 2 ExtraBold"/>
              <a:buNone/>
              <a:defRPr sz="3400">
                <a:solidFill>
                  <a:schemeClr val="dk2"/>
                </a:solidFill>
                <a:latin typeface="Exo 2 ExtraBold"/>
                <a:ea typeface="Exo 2 ExtraBold"/>
                <a:cs typeface="Exo 2 ExtraBold"/>
                <a:sym typeface="Exo 2 ExtraBold"/>
              </a:defRPr>
            </a:lvl1pPr>
            <a:lvl2pPr lvl="1" rtl="0">
              <a:spcBef>
                <a:spcPts val="0"/>
              </a:spcBef>
              <a:spcAft>
                <a:spcPts val="0"/>
              </a:spcAft>
              <a:buClr>
                <a:schemeClr val="dk2"/>
              </a:buClr>
              <a:buSzPts val="3400"/>
              <a:buFont typeface="Exo 2 ExtraBold"/>
              <a:buNone/>
              <a:defRPr sz="3400">
                <a:solidFill>
                  <a:schemeClr val="dk2"/>
                </a:solidFill>
                <a:latin typeface="Exo 2 ExtraBold"/>
                <a:ea typeface="Exo 2 ExtraBold"/>
                <a:cs typeface="Exo 2 ExtraBold"/>
                <a:sym typeface="Exo 2 ExtraBold"/>
              </a:defRPr>
            </a:lvl2pPr>
            <a:lvl3pPr lvl="2" rtl="0">
              <a:spcBef>
                <a:spcPts val="0"/>
              </a:spcBef>
              <a:spcAft>
                <a:spcPts val="0"/>
              </a:spcAft>
              <a:buClr>
                <a:schemeClr val="dk2"/>
              </a:buClr>
              <a:buSzPts val="3400"/>
              <a:buFont typeface="Exo 2 ExtraBold"/>
              <a:buNone/>
              <a:defRPr sz="3400">
                <a:solidFill>
                  <a:schemeClr val="dk2"/>
                </a:solidFill>
                <a:latin typeface="Exo 2 ExtraBold"/>
                <a:ea typeface="Exo 2 ExtraBold"/>
                <a:cs typeface="Exo 2 ExtraBold"/>
                <a:sym typeface="Exo 2 ExtraBold"/>
              </a:defRPr>
            </a:lvl3pPr>
            <a:lvl4pPr lvl="3" rtl="0">
              <a:spcBef>
                <a:spcPts val="0"/>
              </a:spcBef>
              <a:spcAft>
                <a:spcPts val="0"/>
              </a:spcAft>
              <a:buClr>
                <a:schemeClr val="dk2"/>
              </a:buClr>
              <a:buSzPts val="3400"/>
              <a:buFont typeface="Exo 2 ExtraBold"/>
              <a:buNone/>
              <a:defRPr sz="3400">
                <a:solidFill>
                  <a:schemeClr val="dk2"/>
                </a:solidFill>
                <a:latin typeface="Exo 2 ExtraBold"/>
                <a:ea typeface="Exo 2 ExtraBold"/>
                <a:cs typeface="Exo 2 ExtraBold"/>
                <a:sym typeface="Exo 2 ExtraBold"/>
              </a:defRPr>
            </a:lvl4pPr>
            <a:lvl5pPr lvl="4" rtl="0">
              <a:spcBef>
                <a:spcPts val="0"/>
              </a:spcBef>
              <a:spcAft>
                <a:spcPts val="0"/>
              </a:spcAft>
              <a:buClr>
                <a:schemeClr val="dk2"/>
              </a:buClr>
              <a:buSzPts val="3400"/>
              <a:buFont typeface="Exo 2 ExtraBold"/>
              <a:buNone/>
              <a:defRPr sz="3400">
                <a:solidFill>
                  <a:schemeClr val="dk2"/>
                </a:solidFill>
                <a:latin typeface="Exo 2 ExtraBold"/>
                <a:ea typeface="Exo 2 ExtraBold"/>
                <a:cs typeface="Exo 2 ExtraBold"/>
                <a:sym typeface="Exo 2 ExtraBold"/>
              </a:defRPr>
            </a:lvl5pPr>
            <a:lvl6pPr lvl="5" rtl="0">
              <a:spcBef>
                <a:spcPts val="0"/>
              </a:spcBef>
              <a:spcAft>
                <a:spcPts val="0"/>
              </a:spcAft>
              <a:buClr>
                <a:schemeClr val="dk2"/>
              </a:buClr>
              <a:buSzPts val="3400"/>
              <a:buFont typeface="Exo 2 ExtraBold"/>
              <a:buNone/>
              <a:defRPr sz="3400">
                <a:solidFill>
                  <a:schemeClr val="dk2"/>
                </a:solidFill>
                <a:latin typeface="Exo 2 ExtraBold"/>
                <a:ea typeface="Exo 2 ExtraBold"/>
                <a:cs typeface="Exo 2 ExtraBold"/>
                <a:sym typeface="Exo 2 ExtraBold"/>
              </a:defRPr>
            </a:lvl6pPr>
            <a:lvl7pPr lvl="6" rtl="0">
              <a:spcBef>
                <a:spcPts val="0"/>
              </a:spcBef>
              <a:spcAft>
                <a:spcPts val="0"/>
              </a:spcAft>
              <a:buClr>
                <a:schemeClr val="dk2"/>
              </a:buClr>
              <a:buSzPts val="3400"/>
              <a:buFont typeface="Exo 2 ExtraBold"/>
              <a:buNone/>
              <a:defRPr sz="3400">
                <a:solidFill>
                  <a:schemeClr val="dk2"/>
                </a:solidFill>
                <a:latin typeface="Exo 2 ExtraBold"/>
                <a:ea typeface="Exo 2 ExtraBold"/>
                <a:cs typeface="Exo 2 ExtraBold"/>
                <a:sym typeface="Exo 2 ExtraBold"/>
              </a:defRPr>
            </a:lvl7pPr>
            <a:lvl8pPr lvl="7" rtl="0">
              <a:spcBef>
                <a:spcPts val="0"/>
              </a:spcBef>
              <a:spcAft>
                <a:spcPts val="0"/>
              </a:spcAft>
              <a:buClr>
                <a:schemeClr val="dk2"/>
              </a:buClr>
              <a:buSzPts val="3400"/>
              <a:buFont typeface="Exo 2 ExtraBold"/>
              <a:buNone/>
              <a:defRPr sz="3400">
                <a:solidFill>
                  <a:schemeClr val="dk2"/>
                </a:solidFill>
                <a:latin typeface="Exo 2 ExtraBold"/>
                <a:ea typeface="Exo 2 ExtraBold"/>
                <a:cs typeface="Exo 2 ExtraBold"/>
                <a:sym typeface="Exo 2 ExtraBold"/>
              </a:defRPr>
            </a:lvl8pPr>
            <a:lvl9pPr lvl="8" rtl="0">
              <a:spcBef>
                <a:spcPts val="0"/>
              </a:spcBef>
              <a:spcAft>
                <a:spcPts val="0"/>
              </a:spcAft>
              <a:buClr>
                <a:schemeClr val="dk2"/>
              </a:buClr>
              <a:buSzPts val="3400"/>
              <a:buFont typeface="Exo 2 ExtraBold"/>
              <a:buNone/>
              <a:defRPr sz="3400">
                <a:solidFill>
                  <a:schemeClr val="dk2"/>
                </a:solidFill>
                <a:latin typeface="Exo 2 ExtraBold"/>
                <a:ea typeface="Exo 2 ExtraBold"/>
                <a:cs typeface="Exo 2 ExtraBold"/>
                <a:sym typeface="Exo 2 ExtraBold"/>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1pPr>
            <a:lvl2pPr marL="914400" lvl="1" indent="-3175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2pPr>
            <a:lvl3pPr marL="1371600" lvl="2" indent="-3175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3pPr>
            <a:lvl4pPr marL="1828800" lvl="3" indent="-3175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4pPr>
            <a:lvl5pPr marL="2286000" lvl="4" indent="-3175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5pPr>
            <a:lvl6pPr marL="2743200" lvl="5" indent="-3175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6pPr>
            <a:lvl7pPr marL="3200400" lvl="6" indent="-3175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7pPr>
            <a:lvl8pPr marL="3657600" lvl="7" indent="-3175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8pPr>
            <a:lvl9pPr marL="4114800" lvl="8" indent="-317500">
              <a:lnSpc>
                <a:spcPct val="115000"/>
              </a:lnSpc>
              <a:spcBef>
                <a:spcPts val="1600"/>
              </a:spcBef>
              <a:spcAft>
                <a:spcPts val="1600"/>
              </a:spcAft>
              <a:buClr>
                <a:schemeClr val="dk1"/>
              </a:buClr>
              <a:buSzPts val="1400"/>
              <a:buFont typeface="IBM Plex Sans"/>
              <a:buChar char="■"/>
              <a:defRPr>
                <a:solidFill>
                  <a:schemeClr val="dk1"/>
                </a:solidFill>
                <a:latin typeface="IBM Plex Sans"/>
                <a:ea typeface="IBM Plex Sans"/>
                <a:cs typeface="IBM Plex Sans"/>
                <a:sym typeface="IBM Plex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8" r:id="rId8"/>
    <p:sldLayoutId id="2147483659" r:id="rId9"/>
    <p:sldLayoutId id="2147483660" r:id="rId10"/>
    <p:sldLayoutId id="2147483662" r:id="rId11"/>
    <p:sldLayoutId id="2147483665"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1"/>
          <p:cNvSpPr/>
          <p:nvPr/>
        </p:nvSpPr>
        <p:spPr>
          <a:xfrm>
            <a:off x="2142874" y="3886351"/>
            <a:ext cx="5196300" cy="3261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txBox="1">
            <a:spLocks noGrp="1"/>
          </p:cNvSpPr>
          <p:nvPr>
            <p:ph type="ctrTitle"/>
          </p:nvPr>
        </p:nvSpPr>
        <p:spPr>
          <a:xfrm>
            <a:off x="1084650" y="2726950"/>
            <a:ext cx="6974700" cy="121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ETHICAL HACKING</a:t>
            </a:r>
            <a:endParaRPr sz="2400" dirty="0">
              <a:solidFill>
                <a:schemeClr val="accent1"/>
              </a:solidFill>
            </a:endParaRPr>
          </a:p>
        </p:txBody>
      </p:sp>
      <p:sp>
        <p:nvSpPr>
          <p:cNvPr id="696" name="Google Shape;696;p31"/>
          <p:cNvSpPr txBox="1">
            <a:spLocks noGrp="1"/>
          </p:cNvSpPr>
          <p:nvPr>
            <p:ph type="subTitle" idx="1"/>
          </p:nvPr>
        </p:nvSpPr>
        <p:spPr>
          <a:xfrm>
            <a:off x="2324499" y="3838249"/>
            <a:ext cx="4777500" cy="3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
            </a:r>
            <a:r>
              <a:rPr lang="az-Latn-AZ" dirty="0"/>
              <a:t>ers 9 – Computer net</a:t>
            </a:r>
            <a:r>
              <a:rPr lang="en-US" dirty="0"/>
              <a:t>work</a:t>
            </a:r>
            <a:endParaRPr dirty="0"/>
          </a:p>
        </p:txBody>
      </p:sp>
      <p:cxnSp>
        <p:nvCxnSpPr>
          <p:cNvPr id="697" name="Google Shape;697;p31"/>
          <p:cNvCxnSpPr/>
          <p:nvPr/>
        </p:nvCxnSpPr>
        <p:spPr>
          <a:xfrm>
            <a:off x="2031450" y="2726950"/>
            <a:ext cx="5081100" cy="0"/>
          </a:xfrm>
          <a:prstGeom prst="straightConnector1">
            <a:avLst/>
          </a:prstGeom>
          <a:noFill/>
          <a:ln w="28575" cap="flat" cmpd="sng">
            <a:solidFill>
              <a:schemeClr val="lt1"/>
            </a:solidFill>
            <a:prstDash val="solid"/>
            <a:round/>
            <a:headEnd type="none" w="med" len="med"/>
            <a:tailEnd type="none" w="med" len="med"/>
          </a:ln>
        </p:spPr>
      </p:cxnSp>
      <p:grpSp>
        <p:nvGrpSpPr>
          <p:cNvPr id="698" name="Google Shape;698;p31"/>
          <p:cNvGrpSpPr/>
          <p:nvPr/>
        </p:nvGrpSpPr>
        <p:grpSpPr>
          <a:xfrm>
            <a:off x="2396651" y="286693"/>
            <a:ext cx="4350702" cy="2276618"/>
            <a:chOff x="1871625" y="2320450"/>
            <a:chExt cx="1917200" cy="1003225"/>
          </a:xfrm>
        </p:grpSpPr>
        <p:sp>
          <p:nvSpPr>
            <p:cNvPr id="699" name="Google Shape;699;p31"/>
            <p:cNvSpPr/>
            <p:nvPr/>
          </p:nvSpPr>
          <p:spPr>
            <a:xfrm>
              <a:off x="2024975" y="3083075"/>
              <a:ext cx="343600" cy="29125"/>
            </a:xfrm>
            <a:custGeom>
              <a:avLst/>
              <a:gdLst/>
              <a:ahLst/>
              <a:cxnLst/>
              <a:rect l="l" t="t" r="r" b="b"/>
              <a:pathLst>
                <a:path w="13744" h="1165" extrusionOk="0">
                  <a:moveTo>
                    <a:pt x="834" y="1"/>
                  </a:moveTo>
                  <a:cubicBezTo>
                    <a:pt x="571" y="1"/>
                    <a:pt x="309" y="83"/>
                    <a:pt x="75" y="247"/>
                  </a:cubicBezTo>
                  <a:cubicBezTo>
                    <a:pt x="18" y="287"/>
                    <a:pt x="0" y="372"/>
                    <a:pt x="35" y="437"/>
                  </a:cubicBezTo>
                  <a:cubicBezTo>
                    <a:pt x="58" y="479"/>
                    <a:pt x="98" y="503"/>
                    <a:pt x="139" y="503"/>
                  </a:cubicBezTo>
                  <a:cubicBezTo>
                    <a:pt x="161" y="503"/>
                    <a:pt x="184" y="496"/>
                    <a:pt x="204" y="482"/>
                  </a:cubicBezTo>
                  <a:cubicBezTo>
                    <a:pt x="398" y="346"/>
                    <a:pt x="616" y="278"/>
                    <a:pt x="834" y="278"/>
                  </a:cubicBezTo>
                  <a:cubicBezTo>
                    <a:pt x="1051" y="278"/>
                    <a:pt x="1269" y="346"/>
                    <a:pt x="1463" y="482"/>
                  </a:cubicBezTo>
                  <a:lnTo>
                    <a:pt x="2088" y="919"/>
                  </a:lnTo>
                  <a:cubicBezTo>
                    <a:pt x="2322" y="1083"/>
                    <a:pt x="2584" y="1165"/>
                    <a:pt x="2846" y="1165"/>
                  </a:cubicBezTo>
                  <a:cubicBezTo>
                    <a:pt x="3108" y="1165"/>
                    <a:pt x="3371" y="1083"/>
                    <a:pt x="3605" y="919"/>
                  </a:cubicBezTo>
                  <a:lnTo>
                    <a:pt x="4230" y="482"/>
                  </a:lnTo>
                  <a:cubicBezTo>
                    <a:pt x="4424" y="346"/>
                    <a:pt x="4642" y="278"/>
                    <a:pt x="4859" y="278"/>
                  </a:cubicBezTo>
                  <a:cubicBezTo>
                    <a:pt x="5077" y="278"/>
                    <a:pt x="5294" y="346"/>
                    <a:pt x="5488" y="482"/>
                  </a:cubicBezTo>
                  <a:lnTo>
                    <a:pt x="6113" y="918"/>
                  </a:lnTo>
                  <a:cubicBezTo>
                    <a:pt x="6347" y="1083"/>
                    <a:pt x="6610" y="1165"/>
                    <a:pt x="6871" y="1165"/>
                  </a:cubicBezTo>
                  <a:cubicBezTo>
                    <a:pt x="7134" y="1165"/>
                    <a:pt x="7396" y="1083"/>
                    <a:pt x="7631" y="919"/>
                  </a:cubicBezTo>
                  <a:lnTo>
                    <a:pt x="8255" y="482"/>
                  </a:lnTo>
                  <a:cubicBezTo>
                    <a:pt x="8449" y="346"/>
                    <a:pt x="8667" y="278"/>
                    <a:pt x="8885" y="278"/>
                  </a:cubicBezTo>
                  <a:cubicBezTo>
                    <a:pt x="9102" y="278"/>
                    <a:pt x="9320" y="346"/>
                    <a:pt x="9514" y="482"/>
                  </a:cubicBezTo>
                  <a:lnTo>
                    <a:pt x="10139" y="919"/>
                  </a:lnTo>
                  <a:cubicBezTo>
                    <a:pt x="10373" y="1083"/>
                    <a:pt x="10635" y="1165"/>
                    <a:pt x="10898" y="1165"/>
                  </a:cubicBezTo>
                  <a:cubicBezTo>
                    <a:pt x="11160" y="1165"/>
                    <a:pt x="11422" y="1083"/>
                    <a:pt x="11656" y="919"/>
                  </a:cubicBezTo>
                  <a:lnTo>
                    <a:pt x="12280" y="482"/>
                  </a:lnTo>
                  <a:cubicBezTo>
                    <a:pt x="12475" y="346"/>
                    <a:pt x="12692" y="278"/>
                    <a:pt x="12910" y="278"/>
                  </a:cubicBezTo>
                  <a:cubicBezTo>
                    <a:pt x="13128" y="278"/>
                    <a:pt x="13346" y="346"/>
                    <a:pt x="13540" y="482"/>
                  </a:cubicBezTo>
                  <a:cubicBezTo>
                    <a:pt x="13560" y="496"/>
                    <a:pt x="13582" y="502"/>
                    <a:pt x="13603" y="502"/>
                  </a:cubicBezTo>
                  <a:cubicBezTo>
                    <a:pt x="13644" y="502"/>
                    <a:pt x="13684" y="479"/>
                    <a:pt x="13707" y="437"/>
                  </a:cubicBezTo>
                  <a:cubicBezTo>
                    <a:pt x="13744" y="372"/>
                    <a:pt x="13726" y="287"/>
                    <a:pt x="13668" y="247"/>
                  </a:cubicBezTo>
                  <a:cubicBezTo>
                    <a:pt x="13434" y="83"/>
                    <a:pt x="13172" y="1"/>
                    <a:pt x="12910" y="1"/>
                  </a:cubicBezTo>
                  <a:cubicBezTo>
                    <a:pt x="12647" y="1"/>
                    <a:pt x="12385" y="83"/>
                    <a:pt x="12151" y="247"/>
                  </a:cubicBezTo>
                  <a:lnTo>
                    <a:pt x="11526" y="683"/>
                  </a:lnTo>
                  <a:cubicBezTo>
                    <a:pt x="11332" y="820"/>
                    <a:pt x="11115" y="888"/>
                    <a:pt x="10897" y="888"/>
                  </a:cubicBezTo>
                  <a:cubicBezTo>
                    <a:pt x="10679" y="888"/>
                    <a:pt x="10462" y="820"/>
                    <a:pt x="10268" y="683"/>
                  </a:cubicBezTo>
                  <a:lnTo>
                    <a:pt x="9644" y="247"/>
                  </a:lnTo>
                  <a:cubicBezTo>
                    <a:pt x="9410" y="83"/>
                    <a:pt x="9147" y="1"/>
                    <a:pt x="8885" y="1"/>
                  </a:cubicBezTo>
                  <a:cubicBezTo>
                    <a:pt x="8622" y="1"/>
                    <a:pt x="8360" y="83"/>
                    <a:pt x="8126" y="247"/>
                  </a:cubicBezTo>
                  <a:lnTo>
                    <a:pt x="7502" y="683"/>
                  </a:lnTo>
                  <a:cubicBezTo>
                    <a:pt x="7307" y="820"/>
                    <a:pt x="7089" y="888"/>
                    <a:pt x="6872" y="888"/>
                  </a:cubicBezTo>
                  <a:cubicBezTo>
                    <a:pt x="6654" y="888"/>
                    <a:pt x="6436" y="820"/>
                    <a:pt x="6242" y="683"/>
                  </a:cubicBezTo>
                  <a:lnTo>
                    <a:pt x="5618" y="247"/>
                  </a:lnTo>
                  <a:cubicBezTo>
                    <a:pt x="5384" y="83"/>
                    <a:pt x="5122" y="1"/>
                    <a:pt x="4859" y="1"/>
                  </a:cubicBezTo>
                  <a:cubicBezTo>
                    <a:pt x="4597" y="1"/>
                    <a:pt x="4334" y="83"/>
                    <a:pt x="4100" y="247"/>
                  </a:cubicBezTo>
                  <a:lnTo>
                    <a:pt x="3476" y="683"/>
                  </a:lnTo>
                  <a:cubicBezTo>
                    <a:pt x="3282" y="820"/>
                    <a:pt x="3064" y="888"/>
                    <a:pt x="2847" y="888"/>
                  </a:cubicBezTo>
                  <a:cubicBezTo>
                    <a:pt x="2629" y="888"/>
                    <a:pt x="2412" y="820"/>
                    <a:pt x="2217" y="683"/>
                  </a:cubicBezTo>
                  <a:lnTo>
                    <a:pt x="1592" y="247"/>
                  </a:lnTo>
                  <a:cubicBezTo>
                    <a:pt x="1358" y="83"/>
                    <a:pt x="1096" y="1"/>
                    <a:pt x="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2024975" y="3111675"/>
              <a:ext cx="343600" cy="29125"/>
            </a:xfrm>
            <a:custGeom>
              <a:avLst/>
              <a:gdLst/>
              <a:ahLst/>
              <a:cxnLst/>
              <a:rect l="l" t="t" r="r" b="b"/>
              <a:pathLst>
                <a:path w="13744" h="1165" extrusionOk="0">
                  <a:moveTo>
                    <a:pt x="834" y="0"/>
                  </a:moveTo>
                  <a:cubicBezTo>
                    <a:pt x="572" y="0"/>
                    <a:pt x="310" y="82"/>
                    <a:pt x="76" y="246"/>
                  </a:cubicBezTo>
                  <a:cubicBezTo>
                    <a:pt x="18" y="287"/>
                    <a:pt x="0" y="372"/>
                    <a:pt x="35" y="437"/>
                  </a:cubicBezTo>
                  <a:cubicBezTo>
                    <a:pt x="59" y="479"/>
                    <a:pt x="99" y="502"/>
                    <a:pt x="140" y="502"/>
                  </a:cubicBezTo>
                  <a:cubicBezTo>
                    <a:pt x="162" y="502"/>
                    <a:pt x="184" y="495"/>
                    <a:pt x="204" y="481"/>
                  </a:cubicBezTo>
                  <a:cubicBezTo>
                    <a:pt x="398" y="345"/>
                    <a:pt x="616" y="277"/>
                    <a:pt x="834" y="277"/>
                  </a:cubicBezTo>
                  <a:cubicBezTo>
                    <a:pt x="1051" y="277"/>
                    <a:pt x="1269" y="345"/>
                    <a:pt x="1463" y="481"/>
                  </a:cubicBezTo>
                  <a:lnTo>
                    <a:pt x="2088" y="918"/>
                  </a:lnTo>
                  <a:cubicBezTo>
                    <a:pt x="2322" y="1082"/>
                    <a:pt x="2584" y="1164"/>
                    <a:pt x="2846" y="1164"/>
                  </a:cubicBezTo>
                  <a:cubicBezTo>
                    <a:pt x="3108" y="1164"/>
                    <a:pt x="3371" y="1082"/>
                    <a:pt x="3605" y="918"/>
                  </a:cubicBezTo>
                  <a:lnTo>
                    <a:pt x="4230" y="481"/>
                  </a:lnTo>
                  <a:cubicBezTo>
                    <a:pt x="4424" y="345"/>
                    <a:pt x="4642" y="277"/>
                    <a:pt x="4859" y="277"/>
                  </a:cubicBezTo>
                  <a:cubicBezTo>
                    <a:pt x="5077" y="277"/>
                    <a:pt x="5294" y="345"/>
                    <a:pt x="5488" y="481"/>
                  </a:cubicBezTo>
                  <a:lnTo>
                    <a:pt x="6113" y="918"/>
                  </a:lnTo>
                  <a:cubicBezTo>
                    <a:pt x="6347" y="1083"/>
                    <a:pt x="6610" y="1165"/>
                    <a:pt x="6871" y="1165"/>
                  </a:cubicBezTo>
                  <a:cubicBezTo>
                    <a:pt x="7134" y="1165"/>
                    <a:pt x="7396" y="1083"/>
                    <a:pt x="7631" y="918"/>
                  </a:cubicBezTo>
                  <a:lnTo>
                    <a:pt x="8255" y="481"/>
                  </a:lnTo>
                  <a:cubicBezTo>
                    <a:pt x="8449" y="345"/>
                    <a:pt x="8667" y="277"/>
                    <a:pt x="8885" y="277"/>
                  </a:cubicBezTo>
                  <a:cubicBezTo>
                    <a:pt x="9102" y="277"/>
                    <a:pt x="9320" y="345"/>
                    <a:pt x="9514" y="481"/>
                  </a:cubicBezTo>
                  <a:lnTo>
                    <a:pt x="10139" y="918"/>
                  </a:lnTo>
                  <a:cubicBezTo>
                    <a:pt x="10373" y="1082"/>
                    <a:pt x="10635" y="1164"/>
                    <a:pt x="10898" y="1164"/>
                  </a:cubicBezTo>
                  <a:cubicBezTo>
                    <a:pt x="11160" y="1164"/>
                    <a:pt x="11422" y="1082"/>
                    <a:pt x="11656" y="918"/>
                  </a:cubicBezTo>
                  <a:lnTo>
                    <a:pt x="12281" y="481"/>
                  </a:lnTo>
                  <a:cubicBezTo>
                    <a:pt x="12475" y="345"/>
                    <a:pt x="12693" y="277"/>
                    <a:pt x="12910" y="277"/>
                  </a:cubicBezTo>
                  <a:cubicBezTo>
                    <a:pt x="13128" y="277"/>
                    <a:pt x="13346" y="345"/>
                    <a:pt x="13540" y="481"/>
                  </a:cubicBezTo>
                  <a:cubicBezTo>
                    <a:pt x="13560" y="495"/>
                    <a:pt x="13582" y="502"/>
                    <a:pt x="13604" y="502"/>
                  </a:cubicBezTo>
                  <a:cubicBezTo>
                    <a:pt x="13645" y="502"/>
                    <a:pt x="13685" y="479"/>
                    <a:pt x="13708" y="437"/>
                  </a:cubicBezTo>
                  <a:cubicBezTo>
                    <a:pt x="13744" y="372"/>
                    <a:pt x="13726" y="287"/>
                    <a:pt x="13668" y="246"/>
                  </a:cubicBezTo>
                  <a:cubicBezTo>
                    <a:pt x="13434" y="82"/>
                    <a:pt x="13172" y="0"/>
                    <a:pt x="12910" y="0"/>
                  </a:cubicBezTo>
                  <a:cubicBezTo>
                    <a:pt x="12648" y="0"/>
                    <a:pt x="12386" y="82"/>
                    <a:pt x="12152" y="246"/>
                  </a:cubicBezTo>
                  <a:lnTo>
                    <a:pt x="11526" y="683"/>
                  </a:lnTo>
                  <a:cubicBezTo>
                    <a:pt x="11332" y="819"/>
                    <a:pt x="11115" y="887"/>
                    <a:pt x="10897" y="887"/>
                  </a:cubicBezTo>
                  <a:cubicBezTo>
                    <a:pt x="10679" y="887"/>
                    <a:pt x="10462" y="819"/>
                    <a:pt x="10268" y="683"/>
                  </a:cubicBezTo>
                  <a:lnTo>
                    <a:pt x="9644" y="246"/>
                  </a:lnTo>
                  <a:cubicBezTo>
                    <a:pt x="9410" y="82"/>
                    <a:pt x="9147" y="0"/>
                    <a:pt x="8885" y="0"/>
                  </a:cubicBezTo>
                  <a:cubicBezTo>
                    <a:pt x="8622" y="0"/>
                    <a:pt x="8360" y="82"/>
                    <a:pt x="8126" y="246"/>
                  </a:cubicBezTo>
                  <a:lnTo>
                    <a:pt x="7502" y="683"/>
                  </a:lnTo>
                  <a:cubicBezTo>
                    <a:pt x="7308" y="819"/>
                    <a:pt x="7090" y="887"/>
                    <a:pt x="6872" y="887"/>
                  </a:cubicBezTo>
                  <a:cubicBezTo>
                    <a:pt x="6654" y="887"/>
                    <a:pt x="6436" y="819"/>
                    <a:pt x="6242" y="683"/>
                  </a:cubicBezTo>
                  <a:lnTo>
                    <a:pt x="5618" y="246"/>
                  </a:lnTo>
                  <a:cubicBezTo>
                    <a:pt x="5384" y="82"/>
                    <a:pt x="5122" y="0"/>
                    <a:pt x="4859" y="0"/>
                  </a:cubicBezTo>
                  <a:cubicBezTo>
                    <a:pt x="4597" y="0"/>
                    <a:pt x="4334" y="82"/>
                    <a:pt x="4100" y="246"/>
                  </a:cubicBezTo>
                  <a:lnTo>
                    <a:pt x="3476" y="683"/>
                  </a:lnTo>
                  <a:cubicBezTo>
                    <a:pt x="3282" y="819"/>
                    <a:pt x="3064" y="887"/>
                    <a:pt x="2847" y="887"/>
                  </a:cubicBezTo>
                  <a:cubicBezTo>
                    <a:pt x="2629" y="887"/>
                    <a:pt x="2412" y="819"/>
                    <a:pt x="2217" y="683"/>
                  </a:cubicBezTo>
                  <a:lnTo>
                    <a:pt x="1592" y="246"/>
                  </a:lnTo>
                  <a:cubicBezTo>
                    <a:pt x="1358" y="82"/>
                    <a:pt x="109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2024975" y="3140250"/>
              <a:ext cx="343600" cy="29125"/>
            </a:xfrm>
            <a:custGeom>
              <a:avLst/>
              <a:gdLst/>
              <a:ahLst/>
              <a:cxnLst/>
              <a:rect l="l" t="t" r="r" b="b"/>
              <a:pathLst>
                <a:path w="13744" h="1165" extrusionOk="0">
                  <a:moveTo>
                    <a:pt x="834" y="1"/>
                  </a:moveTo>
                  <a:cubicBezTo>
                    <a:pt x="572" y="1"/>
                    <a:pt x="310" y="83"/>
                    <a:pt x="76" y="246"/>
                  </a:cubicBezTo>
                  <a:cubicBezTo>
                    <a:pt x="18" y="287"/>
                    <a:pt x="0" y="373"/>
                    <a:pt x="35" y="437"/>
                  </a:cubicBezTo>
                  <a:cubicBezTo>
                    <a:pt x="59" y="479"/>
                    <a:pt x="99" y="502"/>
                    <a:pt x="139" y="502"/>
                  </a:cubicBezTo>
                  <a:cubicBezTo>
                    <a:pt x="161" y="502"/>
                    <a:pt x="184" y="495"/>
                    <a:pt x="204" y="481"/>
                  </a:cubicBezTo>
                  <a:cubicBezTo>
                    <a:pt x="398" y="346"/>
                    <a:pt x="616" y="278"/>
                    <a:pt x="834" y="278"/>
                  </a:cubicBezTo>
                  <a:cubicBezTo>
                    <a:pt x="1051" y="278"/>
                    <a:pt x="1269" y="346"/>
                    <a:pt x="1463" y="481"/>
                  </a:cubicBezTo>
                  <a:lnTo>
                    <a:pt x="2088" y="919"/>
                  </a:lnTo>
                  <a:cubicBezTo>
                    <a:pt x="2322" y="1083"/>
                    <a:pt x="2584" y="1164"/>
                    <a:pt x="2846" y="1164"/>
                  </a:cubicBezTo>
                  <a:cubicBezTo>
                    <a:pt x="3108" y="1164"/>
                    <a:pt x="3371" y="1083"/>
                    <a:pt x="3605" y="919"/>
                  </a:cubicBezTo>
                  <a:lnTo>
                    <a:pt x="4230" y="481"/>
                  </a:lnTo>
                  <a:cubicBezTo>
                    <a:pt x="4424" y="346"/>
                    <a:pt x="4642" y="278"/>
                    <a:pt x="4859" y="278"/>
                  </a:cubicBezTo>
                  <a:cubicBezTo>
                    <a:pt x="5077" y="278"/>
                    <a:pt x="5294" y="346"/>
                    <a:pt x="5488" y="481"/>
                  </a:cubicBezTo>
                  <a:lnTo>
                    <a:pt x="6113" y="919"/>
                  </a:lnTo>
                  <a:cubicBezTo>
                    <a:pt x="6347" y="1083"/>
                    <a:pt x="6610" y="1164"/>
                    <a:pt x="6871" y="1164"/>
                  </a:cubicBezTo>
                  <a:cubicBezTo>
                    <a:pt x="7134" y="1164"/>
                    <a:pt x="7396" y="1083"/>
                    <a:pt x="7631" y="919"/>
                  </a:cubicBezTo>
                  <a:lnTo>
                    <a:pt x="8255" y="481"/>
                  </a:lnTo>
                  <a:cubicBezTo>
                    <a:pt x="8449" y="346"/>
                    <a:pt x="8667" y="278"/>
                    <a:pt x="8885" y="278"/>
                  </a:cubicBezTo>
                  <a:cubicBezTo>
                    <a:pt x="9102" y="278"/>
                    <a:pt x="9320" y="346"/>
                    <a:pt x="9514" y="481"/>
                  </a:cubicBezTo>
                  <a:lnTo>
                    <a:pt x="10139" y="919"/>
                  </a:lnTo>
                  <a:cubicBezTo>
                    <a:pt x="10373" y="1083"/>
                    <a:pt x="10635" y="1164"/>
                    <a:pt x="10898" y="1164"/>
                  </a:cubicBezTo>
                  <a:cubicBezTo>
                    <a:pt x="11160" y="1164"/>
                    <a:pt x="11422" y="1083"/>
                    <a:pt x="11656" y="919"/>
                  </a:cubicBezTo>
                  <a:lnTo>
                    <a:pt x="12281" y="481"/>
                  </a:lnTo>
                  <a:cubicBezTo>
                    <a:pt x="12475" y="346"/>
                    <a:pt x="12693" y="278"/>
                    <a:pt x="12910" y="278"/>
                  </a:cubicBezTo>
                  <a:cubicBezTo>
                    <a:pt x="13128" y="278"/>
                    <a:pt x="13346" y="346"/>
                    <a:pt x="13540" y="481"/>
                  </a:cubicBezTo>
                  <a:cubicBezTo>
                    <a:pt x="13560" y="495"/>
                    <a:pt x="13582" y="502"/>
                    <a:pt x="13604" y="502"/>
                  </a:cubicBezTo>
                  <a:cubicBezTo>
                    <a:pt x="13645" y="502"/>
                    <a:pt x="13685" y="479"/>
                    <a:pt x="13708" y="437"/>
                  </a:cubicBezTo>
                  <a:cubicBezTo>
                    <a:pt x="13744" y="371"/>
                    <a:pt x="13726" y="287"/>
                    <a:pt x="13668" y="246"/>
                  </a:cubicBezTo>
                  <a:cubicBezTo>
                    <a:pt x="13434" y="83"/>
                    <a:pt x="13172" y="1"/>
                    <a:pt x="12910" y="1"/>
                  </a:cubicBezTo>
                  <a:cubicBezTo>
                    <a:pt x="12648" y="1"/>
                    <a:pt x="12386" y="83"/>
                    <a:pt x="12152" y="246"/>
                  </a:cubicBezTo>
                  <a:lnTo>
                    <a:pt x="11526" y="684"/>
                  </a:lnTo>
                  <a:cubicBezTo>
                    <a:pt x="11332" y="820"/>
                    <a:pt x="11115" y="887"/>
                    <a:pt x="10897" y="887"/>
                  </a:cubicBezTo>
                  <a:cubicBezTo>
                    <a:pt x="10679" y="887"/>
                    <a:pt x="10462" y="820"/>
                    <a:pt x="10268" y="684"/>
                  </a:cubicBezTo>
                  <a:lnTo>
                    <a:pt x="9644" y="246"/>
                  </a:lnTo>
                  <a:cubicBezTo>
                    <a:pt x="9410" y="83"/>
                    <a:pt x="9147" y="1"/>
                    <a:pt x="8885" y="1"/>
                  </a:cubicBezTo>
                  <a:cubicBezTo>
                    <a:pt x="8622" y="1"/>
                    <a:pt x="8360" y="83"/>
                    <a:pt x="8126" y="246"/>
                  </a:cubicBezTo>
                  <a:lnTo>
                    <a:pt x="7502" y="684"/>
                  </a:lnTo>
                  <a:cubicBezTo>
                    <a:pt x="7308" y="820"/>
                    <a:pt x="7090" y="887"/>
                    <a:pt x="6872" y="887"/>
                  </a:cubicBezTo>
                  <a:cubicBezTo>
                    <a:pt x="6654" y="887"/>
                    <a:pt x="6436" y="820"/>
                    <a:pt x="6242" y="684"/>
                  </a:cubicBezTo>
                  <a:lnTo>
                    <a:pt x="5618" y="246"/>
                  </a:lnTo>
                  <a:cubicBezTo>
                    <a:pt x="5384" y="83"/>
                    <a:pt x="5122" y="1"/>
                    <a:pt x="4859" y="1"/>
                  </a:cubicBezTo>
                  <a:cubicBezTo>
                    <a:pt x="4597" y="1"/>
                    <a:pt x="4334" y="83"/>
                    <a:pt x="4100" y="246"/>
                  </a:cubicBezTo>
                  <a:lnTo>
                    <a:pt x="3476" y="684"/>
                  </a:lnTo>
                  <a:cubicBezTo>
                    <a:pt x="3282" y="820"/>
                    <a:pt x="3064" y="887"/>
                    <a:pt x="2847" y="887"/>
                  </a:cubicBezTo>
                  <a:cubicBezTo>
                    <a:pt x="2629" y="887"/>
                    <a:pt x="2412" y="820"/>
                    <a:pt x="2217" y="684"/>
                  </a:cubicBezTo>
                  <a:lnTo>
                    <a:pt x="1592" y="246"/>
                  </a:lnTo>
                  <a:cubicBezTo>
                    <a:pt x="1358" y="83"/>
                    <a:pt x="1096" y="1"/>
                    <a:pt x="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2024975" y="3168825"/>
              <a:ext cx="343600" cy="29150"/>
            </a:xfrm>
            <a:custGeom>
              <a:avLst/>
              <a:gdLst/>
              <a:ahLst/>
              <a:cxnLst/>
              <a:rect l="l" t="t" r="r" b="b"/>
              <a:pathLst>
                <a:path w="13744" h="1166" extrusionOk="0">
                  <a:moveTo>
                    <a:pt x="834" y="1"/>
                  </a:moveTo>
                  <a:cubicBezTo>
                    <a:pt x="572" y="1"/>
                    <a:pt x="310" y="83"/>
                    <a:pt x="76" y="247"/>
                  </a:cubicBezTo>
                  <a:cubicBezTo>
                    <a:pt x="18" y="287"/>
                    <a:pt x="0" y="372"/>
                    <a:pt x="35" y="437"/>
                  </a:cubicBezTo>
                  <a:cubicBezTo>
                    <a:pt x="59" y="480"/>
                    <a:pt x="99" y="503"/>
                    <a:pt x="139" y="503"/>
                  </a:cubicBezTo>
                  <a:cubicBezTo>
                    <a:pt x="161" y="503"/>
                    <a:pt x="184" y="496"/>
                    <a:pt x="204" y="482"/>
                  </a:cubicBezTo>
                  <a:cubicBezTo>
                    <a:pt x="398" y="346"/>
                    <a:pt x="616" y="279"/>
                    <a:pt x="834" y="279"/>
                  </a:cubicBezTo>
                  <a:cubicBezTo>
                    <a:pt x="1051" y="279"/>
                    <a:pt x="1269" y="346"/>
                    <a:pt x="1463" y="482"/>
                  </a:cubicBezTo>
                  <a:lnTo>
                    <a:pt x="2088" y="920"/>
                  </a:lnTo>
                  <a:cubicBezTo>
                    <a:pt x="2322" y="1083"/>
                    <a:pt x="2584" y="1165"/>
                    <a:pt x="2846" y="1165"/>
                  </a:cubicBezTo>
                  <a:cubicBezTo>
                    <a:pt x="3108" y="1165"/>
                    <a:pt x="3371" y="1083"/>
                    <a:pt x="3605" y="920"/>
                  </a:cubicBezTo>
                  <a:lnTo>
                    <a:pt x="4230" y="482"/>
                  </a:lnTo>
                  <a:cubicBezTo>
                    <a:pt x="4424" y="346"/>
                    <a:pt x="4642" y="279"/>
                    <a:pt x="4859" y="279"/>
                  </a:cubicBezTo>
                  <a:cubicBezTo>
                    <a:pt x="5077" y="279"/>
                    <a:pt x="5294" y="346"/>
                    <a:pt x="5488" y="482"/>
                  </a:cubicBezTo>
                  <a:lnTo>
                    <a:pt x="6113" y="920"/>
                  </a:lnTo>
                  <a:cubicBezTo>
                    <a:pt x="6347" y="1083"/>
                    <a:pt x="6610" y="1165"/>
                    <a:pt x="6871" y="1165"/>
                  </a:cubicBezTo>
                  <a:cubicBezTo>
                    <a:pt x="7134" y="1165"/>
                    <a:pt x="7396" y="1083"/>
                    <a:pt x="7631" y="920"/>
                  </a:cubicBezTo>
                  <a:lnTo>
                    <a:pt x="8255" y="482"/>
                  </a:lnTo>
                  <a:cubicBezTo>
                    <a:pt x="8449" y="346"/>
                    <a:pt x="8667" y="279"/>
                    <a:pt x="8885" y="279"/>
                  </a:cubicBezTo>
                  <a:cubicBezTo>
                    <a:pt x="9103" y="279"/>
                    <a:pt x="9321" y="346"/>
                    <a:pt x="9515" y="482"/>
                  </a:cubicBezTo>
                  <a:lnTo>
                    <a:pt x="10139" y="920"/>
                  </a:lnTo>
                  <a:cubicBezTo>
                    <a:pt x="10373" y="1083"/>
                    <a:pt x="10635" y="1165"/>
                    <a:pt x="10898" y="1165"/>
                  </a:cubicBezTo>
                  <a:cubicBezTo>
                    <a:pt x="11160" y="1165"/>
                    <a:pt x="11422" y="1083"/>
                    <a:pt x="11656" y="920"/>
                  </a:cubicBezTo>
                  <a:lnTo>
                    <a:pt x="12281" y="482"/>
                  </a:lnTo>
                  <a:cubicBezTo>
                    <a:pt x="12475" y="346"/>
                    <a:pt x="12693" y="279"/>
                    <a:pt x="12910" y="279"/>
                  </a:cubicBezTo>
                  <a:cubicBezTo>
                    <a:pt x="13128" y="279"/>
                    <a:pt x="13346" y="346"/>
                    <a:pt x="13540" y="482"/>
                  </a:cubicBezTo>
                  <a:cubicBezTo>
                    <a:pt x="13560" y="496"/>
                    <a:pt x="13582" y="503"/>
                    <a:pt x="13604" y="503"/>
                  </a:cubicBezTo>
                  <a:cubicBezTo>
                    <a:pt x="13645" y="503"/>
                    <a:pt x="13685" y="479"/>
                    <a:pt x="13708" y="437"/>
                  </a:cubicBezTo>
                  <a:cubicBezTo>
                    <a:pt x="13744" y="372"/>
                    <a:pt x="13726" y="287"/>
                    <a:pt x="13668" y="247"/>
                  </a:cubicBezTo>
                  <a:cubicBezTo>
                    <a:pt x="13434" y="83"/>
                    <a:pt x="13172" y="1"/>
                    <a:pt x="12910" y="1"/>
                  </a:cubicBezTo>
                  <a:cubicBezTo>
                    <a:pt x="12648" y="1"/>
                    <a:pt x="12386" y="83"/>
                    <a:pt x="12152" y="247"/>
                  </a:cubicBezTo>
                  <a:lnTo>
                    <a:pt x="11526" y="684"/>
                  </a:lnTo>
                  <a:cubicBezTo>
                    <a:pt x="11332" y="820"/>
                    <a:pt x="11115" y="888"/>
                    <a:pt x="10897" y="888"/>
                  </a:cubicBezTo>
                  <a:cubicBezTo>
                    <a:pt x="10679" y="888"/>
                    <a:pt x="10462" y="820"/>
                    <a:pt x="10268" y="684"/>
                  </a:cubicBezTo>
                  <a:lnTo>
                    <a:pt x="9644" y="247"/>
                  </a:lnTo>
                  <a:cubicBezTo>
                    <a:pt x="9410" y="83"/>
                    <a:pt x="9147" y="1"/>
                    <a:pt x="8885" y="1"/>
                  </a:cubicBezTo>
                  <a:cubicBezTo>
                    <a:pt x="8622" y="1"/>
                    <a:pt x="8360" y="83"/>
                    <a:pt x="8126" y="247"/>
                  </a:cubicBezTo>
                  <a:lnTo>
                    <a:pt x="7502" y="684"/>
                  </a:lnTo>
                  <a:cubicBezTo>
                    <a:pt x="7308" y="820"/>
                    <a:pt x="7090" y="888"/>
                    <a:pt x="6872" y="888"/>
                  </a:cubicBezTo>
                  <a:cubicBezTo>
                    <a:pt x="6654" y="888"/>
                    <a:pt x="6436" y="820"/>
                    <a:pt x="6242" y="684"/>
                  </a:cubicBezTo>
                  <a:lnTo>
                    <a:pt x="5618" y="247"/>
                  </a:lnTo>
                  <a:cubicBezTo>
                    <a:pt x="5384" y="83"/>
                    <a:pt x="5122" y="1"/>
                    <a:pt x="4859" y="1"/>
                  </a:cubicBezTo>
                  <a:cubicBezTo>
                    <a:pt x="4597" y="1"/>
                    <a:pt x="4334" y="83"/>
                    <a:pt x="4100" y="247"/>
                  </a:cubicBezTo>
                  <a:lnTo>
                    <a:pt x="3476" y="684"/>
                  </a:lnTo>
                  <a:cubicBezTo>
                    <a:pt x="3282" y="820"/>
                    <a:pt x="3064" y="888"/>
                    <a:pt x="2847" y="888"/>
                  </a:cubicBezTo>
                  <a:cubicBezTo>
                    <a:pt x="2629" y="888"/>
                    <a:pt x="2412" y="820"/>
                    <a:pt x="2217" y="684"/>
                  </a:cubicBezTo>
                  <a:lnTo>
                    <a:pt x="1592" y="247"/>
                  </a:lnTo>
                  <a:cubicBezTo>
                    <a:pt x="1358" y="83"/>
                    <a:pt x="1096" y="1"/>
                    <a:pt x="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2024975" y="3197425"/>
              <a:ext cx="343600" cy="29125"/>
            </a:xfrm>
            <a:custGeom>
              <a:avLst/>
              <a:gdLst/>
              <a:ahLst/>
              <a:cxnLst/>
              <a:rect l="l" t="t" r="r" b="b"/>
              <a:pathLst>
                <a:path w="13744" h="1165" extrusionOk="0">
                  <a:moveTo>
                    <a:pt x="834" y="0"/>
                  </a:moveTo>
                  <a:cubicBezTo>
                    <a:pt x="571" y="0"/>
                    <a:pt x="309" y="82"/>
                    <a:pt x="75" y="246"/>
                  </a:cubicBezTo>
                  <a:cubicBezTo>
                    <a:pt x="18" y="286"/>
                    <a:pt x="0" y="371"/>
                    <a:pt x="35" y="436"/>
                  </a:cubicBezTo>
                  <a:cubicBezTo>
                    <a:pt x="58" y="479"/>
                    <a:pt x="98" y="502"/>
                    <a:pt x="139" y="502"/>
                  </a:cubicBezTo>
                  <a:cubicBezTo>
                    <a:pt x="161" y="502"/>
                    <a:pt x="184" y="495"/>
                    <a:pt x="204" y="481"/>
                  </a:cubicBezTo>
                  <a:cubicBezTo>
                    <a:pt x="398" y="345"/>
                    <a:pt x="616" y="277"/>
                    <a:pt x="834" y="277"/>
                  </a:cubicBezTo>
                  <a:cubicBezTo>
                    <a:pt x="1051" y="277"/>
                    <a:pt x="1269" y="345"/>
                    <a:pt x="1463" y="481"/>
                  </a:cubicBezTo>
                  <a:lnTo>
                    <a:pt x="2088" y="919"/>
                  </a:lnTo>
                  <a:cubicBezTo>
                    <a:pt x="2322" y="1083"/>
                    <a:pt x="2584" y="1165"/>
                    <a:pt x="2846" y="1165"/>
                  </a:cubicBezTo>
                  <a:cubicBezTo>
                    <a:pt x="3108" y="1165"/>
                    <a:pt x="3371" y="1083"/>
                    <a:pt x="3605" y="919"/>
                  </a:cubicBezTo>
                  <a:lnTo>
                    <a:pt x="4230" y="481"/>
                  </a:lnTo>
                  <a:cubicBezTo>
                    <a:pt x="4424" y="345"/>
                    <a:pt x="4642" y="277"/>
                    <a:pt x="4859" y="277"/>
                  </a:cubicBezTo>
                  <a:cubicBezTo>
                    <a:pt x="5077" y="277"/>
                    <a:pt x="5294" y="345"/>
                    <a:pt x="5488" y="481"/>
                  </a:cubicBezTo>
                  <a:lnTo>
                    <a:pt x="6113" y="919"/>
                  </a:lnTo>
                  <a:cubicBezTo>
                    <a:pt x="6347" y="1082"/>
                    <a:pt x="6610" y="1164"/>
                    <a:pt x="6871" y="1164"/>
                  </a:cubicBezTo>
                  <a:cubicBezTo>
                    <a:pt x="7134" y="1164"/>
                    <a:pt x="7396" y="1082"/>
                    <a:pt x="7631" y="919"/>
                  </a:cubicBezTo>
                  <a:lnTo>
                    <a:pt x="8255" y="481"/>
                  </a:lnTo>
                  <a:cubicBezTo>
                    <a:pt x="8449" y="345"/>
                    <a:pt x="8667" y="277"/>
                    <a:pt x="8885" y="277"/>
                  </a:cubicBezTo>
                  <a:cubicBezTo>
                    <a:pt x="9102" y="277"/>
                    <a:pt x="9320" y="345"/>
                    <a:pt x="9514" y="481"/>
                  </a:cubicBezTo>
                  <a:lnTo>
                    <a:pt x="10139" y="919"/>
                  </a:lnTo>
                  <a:cubicBezTo>
                    <a:pt x="10373" y="1083"/>
                    <a:pt x="10635" y="1165"/>
                    <a:pt x="10898" y="1165"/>
                  </a:cubicBezTo>
                  <a:cubicBezTo>
                    <a:pt x="11160" y="1165"/>
                    <a:pt x="11422" y="1083"/>
                    <a:pt x="11656" y="919"/>
                  </a:cubicBezTo>
                  <a:lnTo>
                    <a:pt x="12280" y="481"/>
                  </a:lnTo>
                  <a:cubicBezTo>
                    <a:pt x="12475" y="345"/>
                    <a:pt x="12692" y="277"/>
                    <a:pt x="12910" y="277"/>
                  </a:cubicBezTo>
                  <a:cubicBezTo>
                    <a:pt x="13128" y="277"/>
                    <a:pt x="13346" y="345"/>
                    <a:pt x="13540" y="481"/>
                  </a:cubicBezTo>
                  <a:cubicBezTo>
                    <a:pt x="13560" y="495"/>
                    <a:pt x="13582" y="502"/>
                    <a:pt x="13604" y="502"/>
                  </a:cubicBezTo>
                  <a:cubicBezTo>
                    <a:pt x="13645" y="502"/>
                    <a:pt x="13685" y="479"/>
                    <a:pt x="13707" y="436"/>
                  </a:cubicBezTo>
                  <a:cubicBezTo>
                    <a:pt x="13744" y="372"/>
                    <a:pt x="13726" y="286"/>
                    <a:pt x="13668" y="246"/>
                  </a:cubicBezTo>
                  <a:cubicBezTo>
                    <a:pt x="13434" y="82"/>
                    <a:pt x="13172" y="0"/>
                    <a:pt x="12910" y="0"/>
                  </a:cubicBezTo>
                  <a:cubicBezTo>
                    <a:pt x="12647" y="0"/>
                    <a:pt x="12385" y="82"/>
                    <a:pt x="12151" y="246"/>
                  </a:cubicBezTo>
                  <a:lnTo>
                    <a:pt x="11526" y="684"/>
                  </a:lnTo>
                  <a:cubicBezTo>
                    <a:pt x="11332" y="819"/>
                    <a:pt x="11115" y="887"/>
                    <a:pt x="10897" y="887"/>
                  </a:cubicBezTo>
                  <a:cubicBezTo>
                    <a:pt x="10679" y="887"/>
                    <a:pt x="10462" y="819"/>
                    <a:pt x="10268" y="684"/>
                  </a:cubicBezTo>
                  <a:lnTo>
                    <a:pt x="9644" y="246"/>
                  </a:lnTo>
                  <a:cubicBezTo>
                    <a:pt x="9410" y="82"/>
                    <a:pt x="9147" y="0"/>
                    <a:pt x="8885" y="0"/>
                  </a:cubicBezTo>
                  <a:cubicBezTo>
                    <a:pt x="8622" y="0"/>
                    <a:pt x="8360" y="82"/>
                    <a:pt x="8126" y="246"/>
                  </a:cubicBezTo>
                  <a:lnTo>
                    <a:pt x="7502" y="684"/>
                  </a:lnTo>
                  <a:cubicBezTo>
                    <a:pt x="7307" y="819"/>
                    <a:pt x="7089" y="887"/>
                    <a:pt x="6872" y="887"/>
                  </a:cubicBezTo>
                  <a:cubicBezTo>
                    <a:pt x="6654" y="887"/>
                    <a:pt x="6436" y="819"/>
                    <a:pt x="6242" y="684"/>
                  </a:cubicBezTo>
                  <a:lnTo>
                    <a:pt x="5618" y="246"/>
                  </a:lnTo>
                  <a:cubicBezTo>
                    <a:pt x="5384" y="82"/>
                    <a:pt x="5122" y="0"/>
                    <a:pt x="4859" y="0"/>
                  </a:cubicBezTo>
                  <a:cubicBezTo>
                    <a:pt x="4597" y="0"/>
                    <a:pt x="4334" y="82"/>
                    <a:pt x="4100" y="246"/>
                  </a:cubicBezTo>
                  <a:lnTo>
                    <a:pt x="3476" y="684"/>
                  </a:lnTo>
                  <a:cubicBezTo>
                    <a:pt x="3282" y="819"/>
                    <a:pt x="3064" y="887"/>
                    <a:pt x="2847" y="887"/>
                  </a:cubicBezTo>
                  <a:cubicBezTo>
                    <a:pt x="2629" y="887"/>
                    <a:pt x="2412" y="819"/>
                    <a:pt x="2217" y="684"/>
                  </a:cubicBezTo>
                  <a:lnTo>
                    <a:pt x="1592" y="246"/>
                  </a:lnTo>
                  <a:cubicBezTo>
                    <a:pt x="1358" y="82"/>
                    <a:pt x="109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2024975" y="3226000"/>
              <a:ext cx="343600" cy="29125"/>
            </a:xfrm>
            <a:custGeom>
              <a:avLst/>
              <a:gdLst/>
              <a:ahLst/>
              <a:cxnLst/>
              <a:rect l="l" t="t" r="r" b="b"/>
              <a:pathLst>
                <a:path w="13744" h="1165" extrusionOk="0">
                  <a:moveTo>
                    <a:pt x="834" y="1"/>
                  </a:moveTo>
                  <a:cubicBezTo>
                    <a:pt x="571" y="1"/>
                    <a:pt x="309" y="83"/>
                    <a:pt x="75" y="247"/>
                  </a:cubicBezTo>
                  <a:cubicBezTo>
                    <a:pt x="18" y="287"/>
                    <a:pt x="0" y="372"/>
                    <a:pt x="35" y="437"/>
                  </a:cubicBezTo>
                  <a:cubicBezTo>
                    <a:pt x="58" y="479"/>
                    <a:pt x="98" y="503"/>
                    <a:pt x="139" y="503"/>
                  </a:cubicBezTo>
                  <a:cubicBezTo>
                    <a:pt x="161" y="503"/>
                    <a:pt x="184" y="496"/>
                    <a:pt x="204" y="482"/>
                  </a:cubicBezTo>
                  <a:cubicBezTo>
                    <a:pt x="398" y="346"/>
                    <a:pt x="616" y="278"/>
                    <a:pt x="834" y="278"/>
                  </a:cubicBezTo>
                  <a:cubicBezTo>
                    <a:pt x="1051" y="278"/>
                    <a:pt x="1269" y="346"/>
                    <a:pt x="1463" y="482"/>
                  </a:cubicBezTo>
                  <a:lnTo>
                    <a:pt x="2088" y="919"/>
                  </a:lnTo>
                  <a:cubicBezTo>
                    <a:pt x="2322" y="1083"/>
                    <a:pt x="2584" y="1165"/>
                    <a:pt x="2846" y="1165"/>
                  </a:cubicBezTo>
                  <a:cubicBezTo>
                    <a:pt x="3108" y="1165"/>
                    <a:pt x="3371" y="1083"/>
                    <a:pt x="3605" y="919"/>
                  </a:cubicBezTo>
                  <a:lnTo>
                    <a:pt x="4230" y="482"/>
                  </a:lnTo>
                  <a:cubicBezTo>
                    <a:pt x="4424" y="346"/>
                    <a:pt x="4642" y="278"/>
                    <a:pt x="4859" y="278"/>
                  </a:cubicBezTo>
                  <a:cubicBezTo>
                    <a:pt x="5077" y="278"/>
                    <a:pt x="5294" y="346"/>
                    <a:pt x="5488" y="482"/>
                  </a:cubicBezTo>
                  <a:lnTo>
                    <a:pt x="6113" y="918"/>
                  </a:lnTo>
                  <a:cubicBezTo>
                    <a:pt x="6347" y="1083"/>
                    <a:pt x="6610" y="1165"/>
                    <a:pt x="6871" y="1165"/>
                  </a:cubicBezTo>
                  <a:cubicBezTo>
                    <a:pt x="7134" y="1165"/>
                    <a:pt x="7396" y="1083"/>
                    <a:pt x="7631" y="919"/>
                  </a:cubicBezTo>
                  <a:lnTo>
                    <a:pt x="8255" y="482"/>
                  </a:lnTo>
                  <a:cubicBezTo>
                    <a:pt x="8449" y="346"/>
                    <a:pt x="8667" y="278"/>
                    <a:pt x="8885" y="278"/>
                  </a:cubicBezTo>
                  <a:cubicBezTo>
                    <a:pt x="9102" y="278"/>
                    <a:pt x="9320" y="346"/>
                    <a:pt x="9514" y="482"/>
                  </a:cubicBezTo>
                  <a:lnTo>
                    <a:pt x="10139" y="919"/>
                  </a:lnTo>
                  <a:cubicBezTo>
                    <a:pt x="10373" y="1083"/>
                    <a:pt x="10635" y="1165"/>
                    <a:pt x="10898" y="1165"/>
                  </a:cubicBezTo>
                  <a:cubicBezTo>
                    <a:pt x="11160" y="1165"/>
                    <a:pt x="11422" y="1083"/>
                    <a:pt x="11656" y="919"/>
                  </a:cubicBezTo>
                  <a:lnTo>
                    <a:pt x="12280" y="482"/>
                  </a:lnTo>
                  <a:cubicBezTo>
                    <a:pt x="12475" y="346"/>
                    <a:pt x="12692" y="278"/>
                    <a:pt x="12910" y="278"/>
                  </a:cubicBezTo>
                  <a:cubicBezTo>
                    <a:pt x="13128" y="278"/>
                    <a:pt x="13346" y="346"/>
                    <a:pt x="13540" y="482"/>
                  </a:cubicBezTo>
                  <a:cubicBezTo>
                    <a:pt x="13560" y="496"/>
                    <a:pt x="13582" y="503"/>
                    <a:pt x="13604" y="503"/>
                  </a:cubicBezTo>
                  <a:cubicBezTo>
                    <a:pt x="13645" y="503"/>
                    <a:pt x="13685" y="479"/>
                    <a:pt x="13707" y="437"/>
                  </a:cubicBezTo>
                  <a:cubicBezTo>
                    <a:pt x="13744" y="372"/>
                    <a:pt x="13726" y="287"/>
                    <a:pt x="13668" y="247"/>
                  </a:cubicBezTo>
                  <a:cubicBezTo>
                    <a:pt x="13434" y="83"/>
                    <a:pt x="13172" y="1"/>
                    <a:pt x="12910" y="1"/>
                  </a:cubicBezTo>
                  <a:cubicBezTo>
                    <a:pt x="12647" y="1"/>
                    <a:pt x="12385" y="83"/>
                    <a:pt x="12151" y="247"/>
                  </a:cubicBezTo>
                  <a:lnTo>
                    <a:pt x="11526" y="685"/>
                  </a:lnTo>
                  <a:cubicBezTo>
                    <a:pt x="11332" y="820"/>
                    <a:pt x="11115" y="888"/>
                    <a:pt x="10897" y="888"/>
                  </a:cubicBezTo>
                  <a:cubicBezTo>
                    <a:pt x="10679" y="888"/>
                    <a:pt x="10462" y="820"/>
                    <a:pt x="10268" y="685"/>
                  </a:cubicBezTo>
                  <a:lnTo>
                    <a:pt x="9644" y="247"/>
                  </a:lnTo>
                  <a:cubicBezTo>
                    <a:pt x="9410" y="83"/>
                    <a:pt x="9147" y="1"/>
                    <a:pt x="8885" y="1"/>
                  </a:cubicBezTo>
                  <a:cubicBezTo>
                    <a:pt x="8622" y="1"/>
                    <a:pt x="8360" y="83"/>
                    <a:pt x="8126" y="247"/>
                  </a:cubicBezTo>
                  <a:lnTo>
                    <a:pt x="7502" y="685"/>
                  </a:lnTo>
                  <a:cubicBezTo>
                    <a:pt x="7307" y="820"/>
                    <a:pt x="7089" y="888"/>
                    <a:pt x="6872" y="888"/>
                  </a:cubicBezTo>
                  <a:cubicBezTo>
                    <a:pt x="6654" y="888"/>
                    <a:pt x="6436" y="820"/>
                    <a:pt x="6242" y="685"/>
                  </a:cubicBezTo>
                  <a:lnTo>
                    <a:pt x="5618" y="247"/>
                  </a:lnTo>
                  <a:cubicBezTo>
                    <a:pt x="5384" y="83"/>
                    <a:pt x="5122" y="1"/>
                    <a:pt x="4859" y="1"/>
                  </a:cubicBezTo>
                  <a:cubicBezTo>
                    <a:pt x="4597" y="1"/>
                    <a:pt x="4334" y="83"/>
                    <a:pt x="4100" y="247"/>
                  </a:cubicBezTo>
                  <a:lnTo>
                    <a:pt x="3476" y="685"/>
                  </a:lnTo>
                  <a:cubicBezTo>
                    <a:pt x="3282" y="820"/>
                    <a:pt x="3064" y="888"/>
                    <a:pt x="2847" y="888"/>
                  </a:cubicBezTo>
                  <a:cubicBezTo>
                    <a:pt x="2629" y="888"/>
                    <a:pt x="2412" y="820"/>
                    <a:pt x="2217" y="685"/>
                  </a:cubicBezTo>
                  <a:lnTo>
                    <a:pt x="1592" y="247"/>
                  </a:lnTo>
                  <a:cubicBezTo>
                    <a:pt x="1358" y="83"/>
                    <a:pt x="1096" y="1"/>
                    <a:pt x="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2024975" y="3254600"/>
              <a:ext cx="343600" cy="29125"/>
            </a:xfrm>
            <a:custGeom>
              <a:avLst/>
              <a:gdLst/>
              <a:ahLst/>
              <a:cxnLst/>
              <a:rect l="l" t="t" r="r" b="b"/>
              <a:pathLst>
                <a:path w="13744" h="1165" extrusionOk="0">
                  <a:moveTo>
                    <a:pt x="834" y="0"/>
                  </a:moveTo>
                  <a:cubicBezTo>
                    <a:pt x="572" y="0"/>
                    <a:pt x="310" y="82"/>
                    <a:pt x="76" y="246"/>
                  </a:cubicBezTo>
                  <a:cubicBezTo>
                    <a:pt x="18" y="286"/>
                    <a:pt x="0" y="372"/>
                    <a:pt x="35" y="437"/>
                  </a:cubicBezTo>
                  <a:cubicBezTo>
                    <a:pt x="59" y="479"/>
                    <a:pt x="99" y="502"/>
                    <a:pt x="140" y="502"/>
                  </a:cubicBezTo>
                  <a:cubicBezTo>
                    <a:pt x="162" y="502"/>
                    <a:pt x="184" y="495"/>
                    <a:pt x="204" y="481"/>
                  </a:cubicBezTo>
                  <a:cubicBezTo>
                    <a:pt x="398" y="345"/>
                    <a:pt x="616" y="277"/>
                    <a:pt x="834" y="277"/>
                  </a:cubicBezTo>
                  <a:cubicBezTo>
                    <a:pt x="1051" y="277"/>
                    <a:pt x="1269" y="345"/>
                    <a:pt x="1463" y="481"/>
                  </a:cubicBezTo>
                  <a:lnTo>
                    <a:pt x="2088" y="918"/>
                  </a:lnTo>
                  <a:cubicBezTo>
                    <a:pt x="2322" y="1082"/>
                    <a:pt x="2584" y="1164"/>
                    <a:pt x="2846" y="1164"/>
                  </a:cubicBezTo>
                  <a:cubicBezTo>
                    <a:pt x="3108" y="1164"/>
                    <a:pt x="3371" y="1082"/>
                    <a:pt x="3605" y="918"/>
                  </a:cubicBezTo>
                  <a:lnTo>
                    <a:pt x="4230" y="481"/>
                  </a:lnTo>
                  <a:cubicBezTo>
                    <a:pt x="4424" y="345"/>
                    <a:pt x="4642" y="277"/>
                    <a:pt x="4859" y="277"/>
                  </a:cubicBezTo>
                  <a:cubicBezTo>
                    <a:pt x="5077" y="277"/>
                    <a:pt x="5294" y="345"/>
                    <a:pt x="5488" y="481"/>
                  </a:cubicBezTo>
                  <a:lnTo>
                    <a:pt x="6113" y="918"/>
                  </a:lnTo>
                  <a:cubicBezTo>
                    <a:pt x="6347" y="1083"/>
                    <a:pt x="6610" y="1165"/>
                    <a:pt x="6871" y="1165"/>
                  </a:cubicBezTo>
                  <a:cubicBezTo>
                    <a:pt x="7134" y="1165"/>
                    <a:pt x="7396" y="1083"/>
                    <a:pt x="7631" y="918"/>
                  </a:cubicBezTo>
                  <a:lnTo>
                    <a:pt x="8255" y="481"/>
                  </a:lnTo>
                  <a:cubicBezTo>
                    <a:pt x="8449" y="345"/>
                    <a:pt x="8667" y="277"/>
                    <a:pt x="8885" y="277"/>
                  </a:cubicBezTo>
                  <a:cubicBezTo>
                    <a:pt x="9103" y="277"/>
                    <a:pt x="9321" y="345"/>
                    <a:pt x="9515" y="481"/>
                  </a:cubicBezTo>
                  <a:lnTo>
                    <a:pt x="10139" y="918"/>
                  </a:lnTo>
                  <a:cubicBezTo>
                    <a:pt x="10373" y="1082"/>
                    <a:pt x="10635" y="1164"/>
                    <a:pt x="10898" y="1164"/>
                  </a:cubicBezTo>
                  <a:cubicBezTo>
                    <a:pt x="11160" y="1164"/>
                    <a:pt x="11422" y="1082"/>
                    <a:pt x="11656" y="918"/>
                  </a:cubicBezTo>
                  <a:lnTo>
                    <a:pt x="12281" y="481"/>
                  </a:lnTo>
                  <a:cubicBezTo>
                    <a:pt x="12475" y="345"/>
                    <a:pt x="12693" y="277"/>
                    <a:pt x="12910" y="277"/>
                  </a:cubicBezTo>
                  <a:cubicBezTo>
                    <a:pt x="13128" y="277"/>
                    <a:pt x="13346" y="345"/>
                    <a:pt x="13540" y="481"/>
                  </a:cubicBezTo>
                  <a:cubicBezTo>
                    <a:pt x="13560" y="495"/>
                    <a:pt x="13582" y="502"/>
                    <a:pt x="13604" y="502"/>
                  </a:cubicBezTo>
                  <a:cubicBezTo>
                    <a:pt x="13645" y="502"/>
                    <a:pt x="13685" y="479"/>
                    <a:pt x="13708" y="437"/>
                  </a:cubicBezTo>
                  <a:cubicBezTo>
                    <a:pt x="13744" y="372"/>
                    <a:pt x="13726" y="286"/>
                    <a:pt x="13668" y="246"/>
                  </a:cubicBezTo>
                  <a:cubicBezTo>
                    <a:pt x="13434" y="82"/>
                    <a:pt x="13172" y="0"/>
                    <a:pt x="12910" y="0"/>
                  </a:cubicBezTo>
                  <a:cubicBezTo>
                    <a:pt x="12648" y="0"/>
                    <a:pt x="12386" y="82"/>
                    <a:pt x="12152" y="246"/>
                  </a:cubicBezTo>
                  <a:lnTo>
                    <a:pt x="11526" y="683"/>
                  </a:lnTo>
                  <a:cubicBezTo>
                    <a:pt x="11332" y="819"/>
                    <a:pt x="11115" y="887"/>
                    <a:pt x="10897" y="887"/>
                  </a:cubicBezTo>
                  <a:cubicBezTo>
                    <a:pt x="10679" y="887"/>
                    <a:pt x="10462" y="819"/>
                    <a:pt x="10268" y="683"/>
                  </a:cubicBezTo>
                  <a:lnTo>
                    <a:pt x="9644" y="246"/>
                  </a:lnTo>
                  <a:cubicBezTo>
                    <a:pt x="9410" y="82"/>
                    <a:pt x="9147" y="0"/>
                    <a:pt x="8885" y="0"/>
                  </a:cubicBezTo>
                  <a:cubicBezTo>
                    <a:pt x="8622" y="0"/>
                    <a:pt x="8360" y="82"/>
                    <a:pt x="8126" y="246"/>
                  </a:cubicBezTo>
                  <a:lnTo>
                    <a:pt x="7502" y="683"/>
                  </a:lnTo>
                  <a:cubicBezTo>
                    <a:pt x="7308" y="819"/>
                    <a:pt x="7090" y="887"/>
                    <a:pt x="6872" y="887"/>
                  </a:cubicBezTo>
                  <a:cubicBezTo>
                    <a:pt x="6654" y="887"/>
                    <a:pt x="6436" y="819"/>
                    <a:pt x="6242" y="683"/>
                  </a:cubicBezTo>
                  <a:lnTo>
                    <a:pt x="5618" y="246"/>
                  </a:lnTo>
                  <a:cubicBezTo>
                    <a:pt x="5384" y="82"/>
                    <a:pt x="5122" y="0"/>
                    <a:pt x="4859" y="0"/>
                  </a:cubicBezTo>
                  <a:cubicBezTo>
                    <a:pt x="4597" y="0"/>
                    <a:pt x="4334" y="82"/>
                    <a:pt x="4100" y="246"/>
                  </a:cubicBezTo>
                  <a:lnTo>
                    <a:pt x="3476" y="683"/>
                  </a:lnTo>
                  <a:cubicBezTo>
                    <a:pt x="3282" y="819"/>
                    <a:pt x="3064" y="887"/>
                    <a:pt x="2847" y="887"/>
                  </a:cubicBezTo>
                  <a:cubicBezTo>
                    <a:pt x="2629" y="887"/>
                    <a:pt x="2412" y="819"/>
                    <a:pt x="2217" y="683"/>
                  </a:cubicBezTo>
                  <a:lnTo>
                    <a:pt x="1592" y="246"/>
                  </a:lnTo>
                  <a:cubicBezTo>
                    <a:pt x="1358" y="82"/>
                    <a:pt x="109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2597550" y="2364825"/>
              <a:ext cx="13575" cy="11600"/>
            </a:xfrm>
            <a:custGeom>
              <a:avLst/>
              <a:gdLst/>
              <a:ahLst/>
              <a:cxnLst/>
              <a:rect l="l" t="t" r="r" b="b"/>
              <a:pathLst>
                <a:path w="543" h="464" extrusionOk="0">
                  <a:moveTo>
                    <a:pt x="310" y="0"/>
                  </a:moveTo>
                  <a:cubicBezTo>
                    <a:pt x="253" y="0"/>
                    <a:pt x="195" y="21"/>
                    <a:pt x="148" y="68"/>
                  </a:cubicBezTo>
                  <a:cubicBezTo>
                    <a:pt x="1" y="214"/>
                    <a:pt x="104" y="464"/>
                    <a:pt x="311" y="464"/>
                  </a:cubicBezTo>
                  <a:cubicBezTo>
                    <a:pt x="438" y="464"/>
                    <a:pt x="542" y="360"/>
                    <a:pt x="543" y="232"/>
                  </a:cubicBezTo>
                  <a:cubicBezTo>
                    <a:pt x="543" y="93"/>
                    <a:pt x="429" y="0"/>
                    <a:pt x="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2597550" y="2394425"/>
              <a:ext cx="13575" cy="11650"/>
            </a:xfrm>
            <a:custGeom>
              <a:avLst/>
              <a:gdLst/>
              <a:ahLst/>
              <a:cxnLst/>
              <a:rect l="l" t="t" r="r" b="b"/>
              <a:pathLst>
                <a:path w="543" h="466" extrusionOk="0">
                  <a:moveTo>
                    <a:pt x="309" y="0"/>
                  </a:moveTo>
                  <a:cubicBezTo>
                    <a:pt x="252" y="0"/>
                    <a:pt x="194" y="22"/>
                    <a:pt x="147" y="69"/>
                  </a:cubicBezTo>
                  <a:cubicBezTo>
                    <a:pt x="1" y="215"/>
                    <a:pt x="104" y="465"/>
                    <a:pt x="311" y="465"/>
                  </a:cubicBezTo>
                  <a:cubicBezTo>
                    <a:pt x="438" y="465"/>
                    <a:pt x="542" y="362"/>
                    <a:pt x="543" y="233"/>
                  </a:cubicBezTo>
                  <a:cubicBezTo>
                    <a:pt x="543" y="93"/>
                    <a:pt x="429"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2597550" y="2424050"/>
              <a:ext cx="13575" cy="11650"/>
            </a:xfrm>
            <a:custGeom>
              <a:avLst/>
              <a:gdLst/>
              <a:ahLst/>
              <a:cxnLst/>
              <a:rect l="l" t="t" r="r" b="b"/>
              <a:pathLst>
                <a:path w="543" h="466" extrusionOk="0">
                  <a:moveTo>
                    <a:pt x="309" y="1"/>
                  </a:moveTo>
                  <a:cubicBezTo>
                    <a:pt x="252" y="1"/>
                    <a:pt x="194" y="22"/>
                    <a:pt x="147" y="69"/>
                  </a:cubicBezTo>
                  <a:cubicBezTo>
                    <a:pt x="1" y="215"/>
                    <a:pt x="104" y="465"/>
                    <a:pt x="311" y="465"/>
                  </a:cubicBezTo>
                  <a:cubicBezTo>
                    <a:pt x="438" y="464"/>
                    <a:pt x="542" y="361"/>
                    <a:pt x="543" y="233"/>
                  </a:cubicBezTo>
                  <a:cubicBezTo>
                    <a:pt x="543"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2597550" y="2453675"/>
              <a:ext cx="13575" cy="11650"/>
            </a:xfrm>
            <a:custGeom>
              <a:avLst/>
              <a:gdLst/>
              <a:ahLst/>
              <a:cxnLst/>
              <a:rect l="l" t="t" r="r" b="b"/>
              <a:pathLst>
                <a:path w="543" h="466" extrusionOk="0">
                  <a:moveTo>
                    <a:pt x="309" y="1"/>
                  </a:moveTo>
                  <a:cubicBezTo>
                    <a:pt x="252" y="1"/>
                    <a:pt x="194" y="22"/>
                    <a:pt x="147" y="69"/>
                  </a:cubicBezTo>
                  <a:cubicBezTo>
                    <a:pt x="1" y="215"/>
                    <a:pt x="104" y="465"/>
                    <a:pt x="311" y="466"/>
                  </a:cubicBezTo>
                  <a:cubicBezTo>
                    <a:pt x="438" y="465"/>
                    <a:pt x="543" y="361"/>
                    <a:pt x="543" y="233"/>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2597550" y="2483325"/>
              <a:ext cx="13575" cy="11600"/>
            </a:xfrm>
            <a:custGeom>
              <a:avLst/>
              <a:gdLst/>
              <a:ahLst/>
              <a:cxnLst/>
              <a:rect l="l" t="t" r="r" b="b"/>
              <a:pathLst>
                <a:path w="543" h="464" extrusionOk="0">
                  <a:moveTo>
                    <a:pt x="309" y="0"/>
                  </a:moveTo>
                  <a:cubicBezTo>
                    <a:pt x="252" y="0"/>
                    <a:pt x="194" y="21"/>
                    <a:pt x="147" y="68"/>
                  </a:cubicBezTo>
                  <a:cubicBezTo>
                    <a:pt x="1" y="214"/>
                    <a:pt x="104" y="464"/>
                    <a:pt x="311" y="464"/>
                  </a:cubicBezTo>
                  <a:cubicBezTo>
                    <a:pt x="438" y="464"/>
                    <a:pt x="542" y="360"/>
                    <a:pt x="543" y="232"/>
                  </a:cubicBezTo>
                  <a:cubicBezTo>
                    <a:pt x="543"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2597550" y="2512950"/>
              <a:ext cx="13575" cy="11600"/>
            </a:xfrm>
            <a:custGeom>
              <a:avLst/>
              <a:gdLst/>
              <a:ahLst/>
              <a:cxnLst/>
              <a:rect l="l" t="t" r="r" b="b"/>
              <a:pathLst>
                <a:path w="543" h="464" extrusionOk="0">
                  <a:moveTo>
                    <a:pt x="309" y="0"/>
                  </a:moveTo>
                  <a:cubicBezTo>
                    <a:pt x="252" y="0"/>
                    <a:pt x="194" y="21"/>
                    <a:pt x="147" y="69"/>
                  </a:cubicBezTo>
                  <a:cubicBezTo>
                    <a:pt x="1" y="215"/>
                    <a:pt x="104" y="464"/>
                    <a:pt x="311" y="464"/>
                  </a:cubicBezTo>
                  <a:cubicBezTo>
                    <a:pt x="438" y="464"/>
                    <a:pt x="542" y="360"/>
                    <a:pt x="543" y="232"/>
                  </a:cubicBezTo>
                  <a:cubicBezTo>
                    <a:pt x="543"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2597550" y="2542575"/>
              <a:ext cx="13575" cy="11625"/>
            </a:xfrm>
            <a:custGeom>
              <a:avLst/>
              <a:gdLst/>
              <a:ahLst/>
              <a:cxnLst/>
              <a:rect l="l" t="t" r="r" b="b"/>
              <a:pathLst>
                <a:path w="543" h="465" extrusionOk="0">
                  <a:moveTo>
                    <a:pt x="309" y="1"/>
                  </a:moveTo>
                  <a:cubicBezTo>
                    <a:pt x="252" y="1"/>
                    <a:pt x="194" y="22"/>
                    <a:pt x="147" y="69"/>
                  </a:cubicBezTo>
                  <a:cubicBezTo>
                    <a:pt x="1" y="215"/>
                    <a:pt x="104" y="464"/>
                    <a:pt x="311" y="464"/>
                  </a:cubicBezTo>
                  <a:cubicBezTo>
                    <a:pt x="438" y="464"/>
                    <a:pt x="542" y="361"/>
                    <a:pt x="543" y="232"/>
                  </a:cubicBezTo>
                  <a:cubicBezTo>
                    <a:pt x="543" y="93"/>
                    <a:pt x="429"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2597550" y="2572175"/>
              <a:ext cx="13575" cy="11650"/>
            </a:xfrm>
            <a:custGeom>
              <a:avLst/>
              <a:gdLst/>
              <a:ahLst/>
              <a:cxnLst/>
              <a:rect l="l" t="t" r="r" b="b"/>
              <a:pathLst>
                <a:path w="543" h="466" extrusionOk="0">
                  <a:moveTo>
                    <a:pt x="310" y="1"/>
                  </a:moveTo>
                  <a:cubicBezTo>
                    <a:pt x="253" y="1"/>
                    <a:pt x="195" y="22"/>
                    <a:pt x="148" y="69"/>
                  </a:cubicBezTo>
                  <a:cubicBezTo>
                    <a:pt x="1" y="215"/>
                    <a:pt x="104" y="465"/>
                    <a:pt x="311" y="465"/>
                  </a:cubicBezTo>
                  <a:cubicBezTo>
                    <a:pt x="438" y="465"/>
                    <a:pt x="542" y="361"/>
                    <a:pt x="543" y="234"/>
                  </a:cubicBezTo>
                  <a:cubicBezTo>
                    <a:pt x="543" y="93"/>
                    <a:pt x="429" y="1"/>
                    <a:pt x="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2597550" y="2601800"/>
              <a:ext cx="13575" cy="11650"/>
            </a:xfrm>
            <a:custGeom>
              <a:avLst/>
              <a:gdLst/>
              <a:ahLst/>
              <a:cxnLst/>
              <a:rect l="l" t="t" r="r" b="b"/>
              <a:pathLst>
                <a:path w="543" h="466" extrusionOk="0">
                  <a:moveTo>
                    <a:pt x="309" y="1"/>
                  </a:moveTo>
                  <a:cubicBezTo>
                    <a:pt x="252" y="1"/>
                    <a:pt x="194" y="22"/>
                    <a:pt x="147" y="69"/>
                  </a:cubicBezTo>
                  <a:cubicBezTo>
                    <a:pt x="1" y="215"/>
                    <a:pt x="104" y="465"/>
                    <a:pt x="311" y="466"/>
                  </a:cubicBezTo>
                  <a:cubicBezTo>
                    <a:pt x="438" y="465"/>
                    <a:pt x="542" y="361"/>
                    <a:pt x="543" y="233"/>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2630050" y="2364825"/>
              <a:ext cx="13575" cy="11600"/>
            </a:xfrm>
            <a:custGeom>
              <a:avLst/>
              <a:gdLst/>
              <a:ahLst/>
              <a:cxnLst/>
              <a:rect l="l" t="t" r="r" b="b"/>
              <a:pathLst>
                <a:path w="543" h="464" extrusionOk="0">
                  <a:moveTo>
                    <a:pt x="309" y="0"/>
                  </a:moveTo>
                  <a:cubicBezTo>
                    <a:pt x="252" y="0"/>
                    <a:pt x="194" y="21"/>
                    <a:pt x="147" y="68"/>
                  </a:cubicBezTo>
                  <a:cubicBezTo>
                    <a:pt x="1" y="214"/>
                    <a:pt x="104" y="464"/>
                    <a:pt x="310" y="464"/>
                  </a:cubicBezTo>
                  <a:cubicBezTo>
                    <a:pt x="439"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630025" y="2394425"/>
              <a:ext cx="13600" cy="11650"/>
            </a:xfrm>
            <a:custGeom>
              <a:avLst/>
              <a:gdLst/>
              <a:ahLst/>
              <a:cxnLst/>
              <a:rect l="l" t="t" r="r" b="b"/>
              <a:pathLst>
                <a:path w="544" h="466" extrusionOk="0">
                  <a:moveTo>
                    <a:pt x="310" y="1"/>
                  </a:moveTo>
                  <a:cubicBezTo>
                    <a:pt x="253" y="1"/>
                    <a:pt x="195" y="22"/>
                    <a:pt x="148" y="70"/>
                  </a:cubicBezTo>
                  <a:cubicBezTo>
                    <a:pt x="1" y="216"/>
                    <a:pt x="105" y="465"/>
                    <a:pt x="311" y="465"/>
                  </a:cubicBezTo>
                  <a:cubicBezTo>
                    <a:pt x="440" y="465"/>
                    <a:pt x="543" y="362"/>
                    <a:pt x="543" y="233"/>
                  </a:cubicBezTo>
                  <a:cubicBezTo>
                    <a:pt x="543" y="93"/>
                    <a:pt x="429" y="1"/>
                    <a:pt x="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2630025" y="2424050"/>
              <a:ext cx="13600" cy="11650"/>
            </a:xfrm>
            <a:custGeom>
              <a:avLst/>
              <a:gdLst/>
              <a:ahLst/>
              <a:cxnLst/>
              <a:rect l="l" t="t" r="r" b="b"/>
              <a:pathLst>
                <a:path w="544" h="466" extrusionOk="0">
                  <a:moveTo>
                    <a:pt x="310" y="1"/>
                  </a:moveTo>
                  <a:cubicBezTo>
                    <a:pt x="253" y="1"/>
                    <a:pt x="195" y="22"/>
                    <a:pt x="148" y="69"/>
                  </a:cubicBezTo>
                  <a:cubicBezTo>
                    <a:pt x="1" y="216"/>
                    <a:pt x="105" y="465"/>
                    <a:pt x="311" y="465"/>
                  </a:cubicBezTo>
                  <a:cubicBezTo>
                    <a:pt x="440" y="464"/>
                    <a:pt x="543" y="361"/>
                    <a:pt x="543" y="233"/>
                  </a:cubicBezTo>
                  <a:cubicBezTo>
                    <a:pt x="543" y="93"/>
                    <a:pt x="429" y="1"/>
                    <a:pt x="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2630050" y="2453700"/>
              <a:ext cx="13575" cy="11625"/>
            </a:xfrm>
            <a:custGeom>
              <a:avLst/>
              <a:gdLst/>
              <a:ahLst/>
              <a:cxnLst/>
              <a:rect l="l" t="t" r="r" b="b"/>
              <a:pathLst>
                <a:path w="543" h="465" extrusionOk="0">
                  <a:moveTo>
                    <a:pt x="309" y="0"/>
                  </a:moveTo>
                  <a:cubicBezTo>
                    <a:pt x="252" y="0"/>
                    <a:pt x="194" y="21"/>
                    <a:pt x="147" y="69"/>
                  </a:cubicBezTo>
                  <a:cubicBezTo>
                    <a:pt x="1" y="215"/>
                    <a:pt x="104" y="465"/>
                    <a:pt x="310" y="465"/>
                  </a:cubicBezTo>
                  <a:cubicBezTo>
                    <a:pt x="439"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2630050" y="2483325"/>
              <a:ext cx="13575" cy="11600"/>
            </a:xfrm>
            <a:custGeom>
              <a:avLst/>
              <a:gdLst/>
              <a:ahLst/>
              <a:cxnLst/>
              <a:rect l="l" t="t" r="r" b="b"/>
              <a:pathLst>
                <a:path w="543" h="464" extrusionOk="0">
                  <a:moveTo>
                    <a:pt x="309" y="0"/>
                  </a:moveTo>
                  <a:cubicBezTo>
                    <a:pt x="252" y="0"/>
                    <a:pt x="194" y="21"/>
                    <a:pt x="147" y="68"/>
                  </a:cubicBezTo>
                  <a:cubicBezTo>
                    <a:pt x="1" y="214"/>
                    <a:pt x="104" y="464"/>
                    <a:pt x="310" y="464"/>
                  </a:cubicBezTo>
                  <a:cubicBezTo>
                    <a:pt x="439"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2630025" y="2512950"/>
              <a:ext cx="13600" cy="11600"/>
            </a:xfrm>
            <a:custGeom>
              <a:avLst/>
              <a:gdLst/>
              <a:ahLst/>
              <a:cxnLst/>
              <a:rect l="l" t="t" r="r" b="b"/>
              <a:pathLst>
                <a:path w="544" h="464" extrusionOk="0">
                  <a:moveTo>
                    <a:pt x="310" y="0"/>
                  </a:moveTo>
                  <a:cubicBezTo>
                    <a:pt x="253" y="0"/>
                    <a:pt x="195" y="21"/>
                    <a:pt x="148" y="69"/>
                  </a:cubicBezTo>
                  <a:cubicBezTo>
                    <a:pt x="1" y="215"/>
                    <a:pt x="105" y="464"/>
                    <a:pt x="311" y="464"/>
                  </a:cubicBezTo>
                  <a:cubicBezTo>
                    <a:pt x="440" y="464"/>
                    <a:pt x="543" y="360"/>
                    <a:pt x="543" y="232"/>
                  </a:cubicBezTo>
                  <a:cubicBezTo>
                    <a:pt x="543" y="93"/>
                    <a:pt x="429" y="0"/>
                    <a:pt x="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2630050" y="2542575"/>
              <a:ext cx="13575" cy="11625"/>
            </a:xfrm>
            <a:custGeom>
              <a:avLst/>
              <a:gdLst/>
              <a:ahLst/>
              <a:cxnLst/>
              <a:rect l="l" t="t" r="r" b="b"/>
              <a:pathLst>
                <a:path w="543" h="465" extrusionOk="0">
                  <a:moveTo>
                    <a:pt x="309" y="0"/>
                  </a:moveTo>
                  <a:cubicBezTo>
                    <a:pt x="252" y="0"/>
                    <a:pt x="194" y="21"/>
                    <a:pt x="147" y="69"/>
                  </a:cubicBezTo>
                  <a:cubicBezTo>
                    <a:pt x="1" y="215"/>
                    <a:pt x="104" y="464"/>
                    <a:pt x="310" y="464"/>
                  </a:cubicBezTo>
                  <a:cubicBezTo>
                    <a:pt x="439" y="464"/>
                    <a:pt x="542" y="360"/>
                    <a:pt x="542" y="232"/>
                  </a:cubicBezTo>
                  <a:cubicBezTo>
                    <a:pt x="542" y="92"/>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2630050" y="2572175"/>
              <a:ext cx="13575" cy="11650"/>
            </a:xfrm>
            <a:custGeom>
              <a:avLst/>
              <a:gdLst/>
              <a:ahLst/>
              <a:cxnLst/>
              <a:rect l="l" t="t" r="r" b="b"/>
              <a:pathLst>
                <a:path w="543" h="466" extrusionOk="0">
                  <a:moveTo>
                    <a:pt x="309" y="1"/>
                  </a:moveTo>
                  <a:cubicBezTo>
                    <a:pt x="252" y="1"/>
                    <a:pt x="194" y="22"/>
                    <a:pt x="147" y="69"/>
                  </a:cubicBezTo>
                  <a:cubicBezTo>
                    <a:pt x="1" y="216"/>
                    <a:pt x="104" y="465"/>
                    <a:pt x="310" y="465"/>
                  </a:cubicBezTo>
                  <a:cubicBezTo>
                    <a:pt x="439" y="464"/>
                    <a:pt x="542" y="361"/>
                    <a:pt x="542" y="234"/>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2630050" y="2601825"/>
              <a:ext cx="13575" cy="11625"/>
            </a:xfrm>
            <a:custGeom>
              <a:avLst/>
              <a:gdLst/>
              <a:ahLst/>
              <a:cxnLst/>
              <a:rect l="l" t="t" r="r" b="b"/>
              <a:pathLst>
                <a:path w="543" h="465" extrusionOk="0">
                  <a:moveTo>
                    <a:pt x="309" y="0"/>
                  </a:moveTo>
                  <a:cubicBezTo>
                    <a:pt x="252" y="0"/>
                    <a:pt x="194" y="22"/>
                    <a:pt x="147" y="69"/>
                  </a:cubicBezTo>
                  <a:cubicBezTo>
                    <a:pt x="1" y="215"/>
                    <a:pt x="104" y="465"/>
                    <a:pt x="310" y="465"/>
                  </a:cubicBezTo>
                  <a:cubicBezTo>
                    <a:pt x="439"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2662525" y="2364825"/>
              <a:ext cx="13600" cy="11600"/>
            </a:xfrm>
            <a:custGeom>
              <a:avLst/>
              <a:gdLst/>
              <a:ahLst/>
              <a:cxnLst/>
              <a:rect l="l" t="t" r="r" b="b"/>
              <a:pathLst>
                <a:path w="544" h="464" extrusionOk="0">
                  <a:moveTo>
                    <a:pt x="310" y="0"/>
                  </a:moveTo>
                  <a:cubicBezTo>
                    <a:pt x="253" y="0"/>
                    <a:pt x="195" y="21"/>
                    <a:pt x="148" y="68"/>
                  </a:cubicBezTo>
                  <a:cubicBezTo>
                    <a:pt x="1" y="214"/>
                    <a:pt x="104" y="464"/>
                    <a:pt x="311" y="464"/>
                  </a:cubicBezTo>
                  <a:cubicBezTo>
                    <a:pt x="439" y="464"/>
                    <a:pt x="542" y="360"/>
                    <a:pt x="543" y="232"/>
                  </a:cubicBezTo>
                  <a:cubicBezTo>
                    <a:pt x="543" y="93"/>
                    <a:pt x="429" y="0"/>
                    <a:pt x="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2662525" y="2394425"/>
              <a:ext cx="13600" cy="11650"/>
            </a:xfrm>
            <a:custGeom>
              <a:avLst/>
              <a:gdLst/>
              <a:ahLst/>
              <a:cxnLst/>
              <a:rect l="l" t="t" r="r" b="b"/>
              <a:pathLst>
                <a:path w="544" h="466" extrusionOk="0">
                  <a:moveTo>
                    <a:pt x="309" y="0"/>
                  </a:moveTo>
                  <a:cubicBezTo>
                    <a:pt x="252" y="0"/>
                    <a:pt x="194" y="22"/>
                    <a:pt x="147" y="69"/>
                  </a:cubicBezTo>
                  <a:cubicBezTo>
                    <a:pt x="1" y="215"/>
                    <a:pt x="104" y="465"/>
                    <a:pt x="311" y="465"/>
                  </a:cubicBezTo>
                  <a:cubicBezTo>
                    <a:pt x="439" y="465"/>
                    <a:pt x="542" y="362"/>
                    <a:pt x="543" y="233"/>
                  </a:cubicBezTo>
                  <a:cubicBezTo>
                    <a:pt x="543" y="93"/>
                    <a:pt x="429"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2662525" y="2424050"/>
              <a:ext cx="13600" cy="11650"/>
            </a:xfrm>
            <a:custGeom>
              <a:avLst/>
              <a:gdLst/>
              <a:ahLst/>
              <a:cxnLst/>
              <a:rect l="l" t="t" r="r" b="b"/>
              <a:pathLst>
                <a:path w="544" h="466" extrusionOk="0">
                  <a:moveTo>
                    <a:pt x="309" y="1"/>
                  </a:moveTo>
                  <a:cubicBezTo>
                    <a:pt x="252" y="1"/>
                    <a:pt x="194" y="22"/>
                    <a:pt x="147" y="69"/>
                  </a:cubicBezTo>
                  <a:cubicBezTo>
                    <a:pt x="1" y="215"/>
                    <a:pt x="104" y="465"/>
                    <a:pt x="311" y="465"/>
                  </a:cubicBezTo>
                  <a:cubicBezTo>
                    <a:pt x="439" y="465"/>
                    <a:pt x="542" y="361"/>
                    <a:pt x="543" y="233"/>
                  </a:cubicBezTo>
                  <a:cubicBezTo>
                    <a:pt x="543"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2662525" y="2453675"/>
              <a:ext cx="13600" cy="11650"/>
            </a:xfrm>
            <a:custGeom>
              <a:avLst/>
              <a:gdLst/>
              <a:ahLst/>
              <a:cxnLst/>
              <a:rect l="l" t="t" r="r" b="b"/>
              <a:pathLst>
                <a:path w="544" h="466" extrusionOk="0">
                  <a:moveTo>
                    <a:pt x="309" y="1"/>
                  </a:moveTo>
                  <a:cubicBezTo>
                    <a:pt x="252" y="1"/>
                    <a:pt x="194" y="22"/>
                    <a:pt x="147" y="69"/>
                  </a:cubicBezTo>
                  <a:cubicBezTo>
                    <a:pt x="1" y="215"/>
                    <a:pt x="104" y="465"/>
                    <a:pt x="311" y="466"/>
                  </a:cubicBezTo>
                  <a:cubicBezTo>
                    <a:pt x="439" y="465"/>
                    <a:pt x="543" y="361"/>
                    <a:pt x="543" y="233"/>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2662525" y="2483325"/>
              <a:ext cx="13600" cy="11600"/>
            </a:xfrm>
            <a:custGeom>
              <a:avLst/>
              <a:gdLst/>
              <a:ahLst/>
              <a:cxnLst/>
              <a:rect l="l" t="t" r="r" b="b"/>
              <a:pathLst>
                <a:path w="544" h="464" extrusionOk="0">
                  <a:moveTo>
                    <a:pt x="309" y="0"/>
                  </a:moveTo>
                  <a:cubicBezTo>
                    <a:pt x="252" y="0"/>
                    <a:pt x="194" y="21"/>
                    <a:pt x="147" y="68"/>
                  </a:cubicBezTo>
                  <a:cubicBezTo>
                    <a:pt x="1" y="214"/>
                    <a:pt x="104" y="464"/>
                    <a:pt x="311" y="464"/>
                  </a:cubicBezTo>
                  <a:cubicBezTo>
                    <a:pt x="439" y="464"/>
                    <a:pt x="542" y="360"/>
                    <a:pt x="543" y="232"/>
                  </a:cubicBezTo>
                  <a:cubicBezTo>
                    <a:pt x="543"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2662525" y="2512950"/>
              <a:ext cx="13600" cy="11600"/>
            </a:xfrm>
            <a:custGeom>
              <a:avLst/>
              <a:gdLst/>
              <a:ahLst/>
              <a:cxnLst/>
              <a:rect l="l" t="t" r="r" b="b"/>
              <a:pathLst>
                <a:path w="544" h="464" extrusionOk="0">
                  <a:moveTo>
                    <a:pt x="309" y="0"/>
                  </a:moveTo>
                  <a:cubicBezTo>
                    <a:pt x="252" y="0"/>
                    <a:pt x="194" y="21"/>
                    <a:pt x="147" y="69"/>
                  </a:cubicBezTo>
                  <a:cubicBezTo>
                    <a:pt x="1" y="215"/>
                    <a:pt x="104" y="464"/>
                    <a:pt x="311" y="464"/>
                  </a:cubicBezTo>
                  <a:cubicBezTo>
                    <a:pt x="439" y="464"/>
                    <a:pt x="542" y="360"/>
                    <a:pt x="543" y="232"/>
                  </a:cubicBezTo>
                  <a:cubicBezTo>
                    <a:pt x="543"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2662525" y="2542575"/>
              <a:ext cx="13600" cy="11625"/>
            </a:xfrm>
            <a:custGeom>
              <a:avLst/>
              <a:gdLst/>
              <a:ahLst/>
              <a:cxnLst/>
              <a:rect l="l" t="t" r="r" b="b"/>
              <a:pathLst>
                <a:path w="544" h="465" extrusionOk="0">
                  <a:moveTo>
                    <a:pt x="310" y="1"/>
                  </a:moveTo>
                  <a:cubicBezTo>
                    <a:pt x="252" y="1"/>
                    <a:pt x="194" y="22"/>
                    <a:pt x="147" y="69"/>
                  </a:cubicBezTo>
                  <a:cubicBezTo>
                    <a:pt x="1" y="215"/>
                    <a:pt x="104" y="464"/>
                    <a:pt x="311" y="464"/>
                  </a:cubicBezTo>
                  <a:cubicBezTo>
                    <a:pt x="439" y="464"/>
                    <a:pt x="542" y="361"/>
                    <a:pt x="543" y="232"/>
                  </a:cubicBezTo>
                  <a:cubicBezTo>
                    <a:pt x="543" y="93"/>
                    <a:pt x="429" y="1"/>
                    <a:pt x="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2662525" y="2572175"/>
              <a:ext cx="13600" cy="11650"/>
            </a:xfrm>
            <a:custGeom>
              <a:avLst/>
              <a:gdLst/>
              <a:ahLst/>
              <a:cxnLst/>
              <a:rect l="l" t="t" r="r" b="b"/>
              <a:pathLst>
                <a:path w="544" h="466" extrusionOk="0">
                  <a:moveTo>
                    <a:pt x="310" y="1"/>
                  </a:moveTo>
                  <a:cubicBezTo>
                    <a:pt x="253" y="1"/>
                    <a:pt x="195" y="22"/>
                    <a:pt x="148" y="69"/>
                  </a:cubicBezTo>
                  <a:cubicBezTo>
                    <a:pt x="1" y="215"/>
                    <a:pt x="104" y="465"/>
                    <a:pt x="311" y="465"/>
                  </a:cubicBezTo>
                  <a:cubicBezTo>
                    <a:pt x="439" y="465"/>
                    <a:pt x="542" y="361"/>
                    <a:pt x="543" y="234"/>
                  </a:cubicBezTo>
                  <a:cubicBezTo>
                    <a:pt x="543" y="93"/>
                    <a:pt x="429" y="1"/>
                    <a:pt x="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2662525" y="2601800"/>
              <a:ext cx="13600" cy="11650"/>
            </a:xfrm>
            <a:custGeom>
              <a:avLst/>
              <a:gdLst/>
              <a:ahLst/>
              <a:cxnLst/>
              <a:rect l="l" t="t" r="r" b="b"/>
              <a:pathLst>
                <a:path w="544" h="466" extrusionOk="0">
                  <a:moveTo>
                    <a:pt x="309" y="1"/>
                  </a:moveTo>
                  <a:cubicBezTo>
                    <a:pt x="252" y="1"/>
                    <a:pt x="194" y="22"/>
                    <a:pt x="147" y="69"/>
                  </a:cubicBezTo>
                  <a:cubicBezTo>
                    <a:pt x="1" y="215"/>
                    <a:pt x="104" y="465"/>
                    <a:pt x="311" y="466"/>
                  </a:cubicBezTo>
                  <a:cubicBezTo>
                    <a:pt x="439" y="465"/>
                    <a:pt x="543" y="361"/>
                    <a:pt x="543" y="233"/>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2695025" y="2364825"/>
              <a:ext cx="13575" cy="11600"/>
            </a:xfrm>
            <a:custGeom>
              <a:avLst/>
              <a:gdLst/>
              <a:ahLst/>
              <a:cxnLst/>
              <a:rect l="l" t="t" r="r" b="b"/>
              <a:pathLst>
                <a:path w="543" h="464" extrusionOk="0">
                  <a:moveTo>
                    <a:pt x="309" y="0"/>
                  </a:moveTo>
                  <a:cubicBezTo>
                    <a:pt x="252" y="0"/>
                    <a:pt x="194" y="21"/>
                    <a:pt x="147" y="68"/>
                  </a:cubicBezTo>
                  <a:cubicBezTo>
                    <a:pt x="1" y="214"/>
                    <a:pt x="104" y="464"/>
                    <a:pt x="310" y="464"/>
                  </a:cubicBezTo>
                  <a:cubicBezTo>
                    <a:pt x="439"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2695000" y="2394425"/>
              <a:ext cx="13600" cy="11650"/>
            </a:xfrm>
            <a:custGeom>
              <a:avLst/>
              <a:gdLst/>
              <a:ahLst/>
              <a:cxnLst/>
              <a:rect l="l" t="t" r="r" b="b"/>
              <a:pathLst>
                <a:path w="544" h="466" extrusionOk="0">
                  <a:moveTo>
                    <a:pt x="310" y="1"/>
                  </a:moveTo>
                  <a:cubicBezTo>
                    <a:pt x="253" y="1"/>
                    <a:pt x="194" y="22"/>
                    <a:pt x="147" y="70"/>
                  </a:cubicBezTo>
                  <a:cubicBezTo>
                    <a:pt x="1" y="216"/>
                    <a:pt x="105" y="465"/>
                    <a:pt x="311" y="465"/>
                  </a:cubicBezTo>
                  <a:cubicBezTo>
                    <a:pt x="440" y="465"/>
                    <a:pt x="543" y="362"/>
                    <a:pt x="543" y="233"/>
                  </a:cubicBezTo>
                  <a:cubicBezTo>
                    <a:pt x="543" y="93"/>
                    <a:pt x="429" y="1"/>
                    <a:pt x="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2695000" y="2424050"/>
              <a:ext cx="13600" cy="11650"/>
            </a:xfrm>
            <a:custGeom>
              <a:avLst/>
              <a:gdLst/>
              <a:ahLst/>
              <a:cxnLst/>
              <a:rect l="l" t="t" r="r" b="b"/>
              <a:pathLst>
                <a:path w="544" h="466" extrusionOk="0">
                  <a:moveTo>
                    <a:pt x="309" y="1"/>
                  </a:moveTo>
                  <a:cubicBezTo>
                    <a:pt x="252" y="1"/>
                    <a:pt x="194" y="22"/>
                    <a:pt x="147" y="69"/>
                  </a:cubicBezTo>
                  <a:cubicBezTo>
                    <a:pt x="1" y="216"/>
                    <a:pt x="105" y="465"/>
                    <a:pt x="311" y="465"/>
                  </a:cubicBezTo>
                  <a:cubicBezTo>
                    <a:pt x="440" y="464"/>
                    <a:pt x="543" y="361"/>
                    <a:pt x="543" y="233"/>
                  </a:cubicBezTo>
                  <a:cubicBezTo>
                    <a:pt x="543" y="93"/>
                    <a:pt x="429"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2695025" y="2453700"/>
              <a:ext cx="13575" cy="11625"/>
            </a:xfrm>
            <a:custGeom>
              <a:avLst/>
              <a:gdLst/>
              <a:ahLst/>
              <a:cxnLst/>
              <a:rect l="l" t="t" r="r" b="b"/>
              <a:pathLst>
                <a:path w="543" h="465" extrusionOk="0">
                  <a:moveTo>
                    <a:pt x="309" y="0"/>
                  </a:moveTo>
                  <a:cubicBezTo>
                    <a:pt x="252" y="0"/>
                    <a:pt x="194" y="21"/>
                    <a:pt x="147" y="69"/>
                  </a:cubicBezTo>
                  <a:cubicBezTo>
                    <a:pt x="1" y="215"/>
                    <a:pt x="104" y="465"/>
                    <a:pt x="310" y="465"/>
                  </a:cubicBezTo>
                  <a:cubicBezTo>
                    <a:pt x="439"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2695025" y="2483325"/>
              <a:ext cx="13575" cy="11600"/>
            </a:xfrm>
            <a:custGeom>
              <a:avLst/>
              <a:gdLst/>
              <a:ahLst/>
              <a:cxnLst/>
              <a:rect l="l" t="t" r="r" b="b"/>
              <a:pathLst>
                <a:path w="543" h="464" extrusionOk="0">
                  <a:moveTo>
                    <a:pt x="309" y="0"/>
                  </a:moveTo>
                  <a:cubicBezTo>
                    <a:pt x="252" y="0"/>
                    <a:pt x="194" y="21"/>
                    <a:pt x="147" y="68"/>
                  </a:cubicBezTo>
                  <a:cubicBezTo>
                    <a:pt x="1" y="214"/>
                    <a:pt x="104" y="464"/>
                    <a:pt x="310" y="464"/>
                  </a:cubicBezTo>
                  <a:cubicBezTo>
                    <a:pt x="439"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2695000" y="2512950"/>
              <a:ext cx="13600" cy="11600"/>
            </a:xfrm>
            <a:custGeom>
              <a:avLst/>
              <a:gdLst/>
              <a:ahLst/>
              <a:cxnLst/>
              <a:rect l="l" t="t" r="r" b="b"/>
              <a:pathLst>
                <a:path w="544" h="464" extrusionOk="0">
                  <a:moveTo>
                    <a:pt x="310" y="0"/>
                  </a:moveTo>
                  <a:cubicBezTo>
                    <a:pt x="253" y="0"/>
                    <a:pt x="194" y="21"/>
                    <a:pt x="147" y="69"/>
                  </a:cubicBezTo>
                  <a:cubicBezTo>
                    <a:pt x="1" y="215"/>
                    <a:pt x="105" y="464"/>
                    <a:pt x="311" y="464"/>
                  </a:cubicBezTo>
                  <a:cubicBezTo>
                    <a:pt x="440" y="464"/>
                    <a:pt x="543" y="360"/>
                    <a:pt x="543" y="232"/>
                  </a:cubicBezTo>
                  <a:cubicBezTo>
                    <a:pt x="543" y="93"/>
                    <a:pt x="429" y="0"/>
                    <a:pt x="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2695025" y="2542575"/>
              <a:ext cx="13575" cy="11625"/>
            </a:xfrm>
            <a:custGeom>
              <a:avLst/>
              <a:gdLst/>
              <a:ahLst/>
              <a:cxnLst/>
              <a:rect l="l" t="t" r="r" b="b"/>
              <a:pathLst>
                <a:path w="543" h="465" extrusionOk="0">
                  <a:moveTo>
                    <a:pt x="309" y="0"/>
                  </a:moveTo>
                  <a:cubicBezTo>
                    <a:pt x="252" y="0"/>
                    <a:pt x="194" y="21"/>
                    <a:pt x="147" y="69"/>
                  </a:cubicBezTo>
                  <a:cubicBezTo>
                    <a:pt x="1" y="215"/>
                    <a:pt x="104" y="464"/>
                    <a:pt x="310" y="464"/>
                  </a:cubicBezTo>
                  <a:cubicBezTo>
                    <a:pt x="439" y="464"/>
                    <a:pt x="542" y="360"/>
                    <a:pt x="542" y="232"/>
                  </a:cubicBezTo>
                  <a:cubicBezTo>
                    <a:pt x="542" y="92"/>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2695025" y="2572175"/>
              <a:ext cx="13575" cy="11650"/>
            </a:xfrm>
            <a:custGeom>
              <a:avLst/>
              <a:gdLst/>
              <a:ahLst/>
              <a:cxnLst/>
              <a:rect l="l" t="t" r="r" b="b"/>
              <a:pathLst>
                <a:path w="543" h="466" extrusionOk="0">
                  <a:moveTo>
                    <a:pt x="309" y="1"/>
                  </a:moveTo>
                  <a:cubicBezTo>
                    <a:pt x="252" y="1"/>
                    <a:pt x="194" y="22"/>
                    <a:pt x="147" y="69"/>
                  </a:cubicBezTo>
                  <a:cubicBezTo>
                    <a:pt x="1" y="216"/>
                    <a:pt x="104" y="465"/>
                    <a:pt x="310" y="465"/>
                  </a:cubicBezTo>
                  <a:cubicBezTo>
                    <a:pt x="439" y="464"/>
                    <a:pt x="542" y="361"/>
                    <a:pt x="542" y="234"/>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2695025" y="2601825"/>
              <a:ext cx="13575" cy="11625"/>
            </a:xfrm>
            <a:custGeom>
              <a:avLst/>
              <a:gdLst/>
              <a:ahLst/>
              <a:cxnLst/>
              <a:rect l="l" t="t" r="r" b="b"/>
              <a:pathLst>
                <a:path w="543" h="465" extrusionOk="0">
                  <a:moveTo>
                    <a:pt x="309" y="0"/>
                  </a:moveTo>
                  <a:cubicBezTo>
                    <a:pt x="252" y="0"/>
                    <a:pt x="194" y="22"/>
                    <a:pt x="147" y="69"/>
                  </a:cubicBezTo>
                  <a:cubicBezTo>
                    <a:pt x="1" y="215"/>
                    <a:pt x="104" y="465"/>
                    <a:pt x="310" y="465"/>
                  </a:cubicBezTo>
                  <a:cubicBezTo>
                    <a:pt x="439"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2727500" y="2364825"/>
              <a:ext cx="13600" cy="11600"/>
            </a:xfrm>
            <a:custGeom>
              <a:avLst/>
              <a:gdLst/>
              <a:ahLst/>
              <a:cxnLst/>
              <a:rect l="l" t="t" r="r" b="b"/>
              <a:pathLst>
                <a:path w="544" h="464" extrusionOk="0">
                  <a:moveTo>
                    <a:pt x="310" y="0"/>
                  </a:moveTo>
                  <a:cubicBezTo>
                    <a:pt x="253" y="0"/>
                    <a:pt x="194" y="21"/>
                    <a:pt x="147" y="68"/>
                  </a:cubicBezTo>
                  <a:cubicBezTo>
                    <a:pt x="1" y="214"/>
                    <a:pt x="104" y="464"/>
                    <a:pt x="310" y="464"/>
                  </a:cubicBezTo>
                  <a:cubicBezTo>
                    <a:pt x="439" y="464"/>
                    <a:pt x="542" y="360"/>
                    <a:pt x="542" y="232"/>
                  </a:cubicBezTo>
                  <a:cubicBezTo>
                    <a:pt x="543" y="93"/>
                    <a:pt x="429" y="0"/>
                    <a:pt x="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2727500" y="2394425"/>
              <a:ext cx="13600" cy="11650"/>
            </a:xfrm>
            <a:custGeom>
              <a:avLst/>
              <a:gdLst/>
              <a:ahLst/>
              <a:cxnLst/>
              <a:rect l="l" t="t" r="r" b="b"/>
              <a:pathLst>
                <a:path w="544" h="466" extrusionOk="0">
                  <a:moveTo>
                    <a:pt x="309" y="0"/>
                  </a:moveTo>
                  <a:cubicBezTo>
                    <a:pt x="252" y="0"/>
                    <a:pt x="194" y="22"/>
                    <a:pt x="147" y="69"/>
                  </a:cubicBezTo>
                  <a:cubicBezTo>
                    <a:pt x="1" y="215"/>
                    <a:pt x="104" y="465"/>
                    <a:pt x="310" y="465"/>
                  </a:cubicBezTo>
                  <a:cubicBezTo>
                    <a:pt x="439" y="465"/>
                    <a:pt x="542" y="362"/>
                    <a:pt x="542" y="233"/>
                  </a:cubicBezTo>
                  <a:cubicBezTo>
                    <a:pt x="543"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2727500" y="2424050"/>
              <a:ext cx="13575" cy="11650"/>
            </a:xfrm>
            <a:custGeom>
              <a:avLst/>
              <a:gdLst/>
              <a:ahLst/>
              <a:cxnLst/>
              <a:rect l="l" t="t" r="r" b="b"/>
              <a:pathLst>
                <a:path w="543" h="466" extrusionOk="0">
                  <a:moveTo>
                    <a:pt x="309" y="1"/>
                  </a:moveTo>
                  <a:cubicBezTo>
                    <a:pt x="252" y="1"/>
                    <a:pt x="194" y="22"/>
                    <a:pt x="147" y="69"/>
                  </a:cubicBezTo>
                  <a:cubicBezTo>
                    <a:pt x="1" y="215"/>
                    <a:pt x="104" y="465"/>
                    <a:pt x="310" y="465"/>
                  </a:cubicBezTo>
                  <a:cubicBezTo>
                    <a:pt x="439" y="465"/>
                    <a:pt x="542" y="361"/>
                    <a:pt x="542" y="233"/>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2727500" y="2453675"/>
              <a:ext cx="13575" cy="11650"/>
            </a:xfrm>
            <a:custGeom>
              <a:avLst/>
              <a:gdLst/>
              <a:ahLst/>
              <a:cxnLst/>
              <a:rect l="l" t="t" r="r" b="b"/>
              <a:pathLst>
                <a:path w="543" h="466" extrusionOk="0">
                  <a:moveTo>
                    <a:pt x="309" y="1"/>
                  </a:moveTo>
                  <a:cubicBezTo>
                    <a:pt x="252" y="1"/>
                    <a:pt x="194" y="22"/>
                    <a:pt x="147" y="69"/>
                  </a:cubicBezTo>
                  <a:cubicBezTo>
                    <a:pt x="1" y="215"/>
                    <a:pt x="104" y="465"/>
                    <a:pt x="310" y="466"/>
                  </a:cubicBezTo>
                  <a:cubicBezTo>
                    <a:pt x="439" y="466"/>
                    <a:pt x="542" y="361"/>
                    <a:pt x="542" y="233"/>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2727500" y="2483325"/>
              <a:ext cx="13575" cy="11600"/>
            </a:xfrm>
            <a:custGeom>
              <a:avLst/>
              <a:gdLst/>
              <a:ahLst/>
              <a:cxnLst/>
              <a:rect l="l" t="t" r="r" b="b"/>
              <a:pathLst>
                <a:path w="543" h="464" extrusionOk="0">
                  <a:moveTo>
                    <a:pt x="309" y="0"/>
                  </a:moveTo>
                  <a:cubicBezTo>
                    <a:pt x="252" y="0"/>
                    <a:pt x="194" y="21"/>
                    <a:pt x="147" y="68"/>
                  </a:cubicBezTo>
                  <a:cubicBezTo>
                    <a:pt x="1" y="214"/>
                    <a:pt x="104" y="464"/>
                    <a:pt x="310" y="464"/>
                  </a:cubicBezTo>
                  <a:cubicBezTo>
                    <a:pt x="439"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2727500" y="2512950"/>
              <a:ext cx="13575" cy="11600"/>
            </a:xfrm>
            <a:custGeom>
              <a:avLst/>
              <a:gdLst/>
              <a:ahLst/>
              <a:cxnLst/>
              <a:rect l="l" t="t" r="r" b="b"/>
              <a:pathLst>
                <a:path w="543" h="464" extrusionOk="0">
                  <a:moveTo>
                    <a:pt x="309" y="0"/>
                  </a:moveTo>
                  <a:cubicBezTo>
                    <a:pt x="252" y="0"/>
                    <a:pt x="194" y="21"/>
                    <a:pt x="147" y="69"/>
                  </a:cubicBezTo>
                  <a:cubicBezTo>
                    <a:pt x="1" y="215"/>
                    <a:pt x="104" y="464"/>
                    <a:pt x="310" y="464"/>
                  </a:cubicBezTo>
                  <a:cubicBezTo>
                    <a:pt x="439"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2727500" y="2542575"/>
              <a:ext cx="13575" cy="11625"/>
            </a:xfrm>
            <a:custGeom>
              <a:avLst/>
              <a:gdLst/>
              <a:ahLst/>
              <a:cxnLst/>
              <a:rect l="l" t="t" r="r" b="b"/>
              <a:pathLst>
                <a:path w="543" h="465" extrusionOk="0">
                  <a:moveTo>
                    <a:pt x="309" y="1"/>
                  </a:moveTo>
                  <a:cubicBezTo>
                    <a:pt x="252" y="1"/>
                    <a:pt x="194" y="22"/>
                    <a:pt x="147" y="69"/>
                  </a:cubicBezTo>
                  <a:cubicBezTo>
                    <a:pt x="1" y="215"/>
                    <a:pt x="104" y="464"/>
                    <a:pt x="310" y="464"/>
                  </a:cubicBezTo>
                  <a:cubicBezTo>
                    <a:pt x="439" y="464"/>
                    <a:pt x="542" y="361"/>
                    <a:pt x="542" y="232"/>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2727500" y="2572175"/>
              <a:ext cx="13575" cy="11650"/>
            </a:xfrm>
            <a:custGeom>
              <a:avLst/>
              <a:gdLst/>
              <a:ahLst/>
              <a:cxnLst/>
              <a:rect l="l" t="t" r="r" b="b"/>
              <a:pathLst>
                <a:path w="543" h="466" extrusionOk="0">
                  <a:moveTo>
                    <a:pt x="309" y="1"/>
                  </a:moveTo>
                  <a:cubicBezTo>
                    <a:pt x="252" y="1"/>
                    <a:pt x="194" y="22"/>
                    <a:pt x="147" y="69"/>
                  </a:cubicBezTo>
                  <a:cubicBezTo>
                    <a:pt x="1" y="215"/>
                    <a:pt x="104" y="465"/>
                    <a:pt x="310" y="465"/>
                  </a:cubicBezTo>
                  <a:cubicBezTo>
                    <a:pt x="439" y="465"/>
                    <a:pt x="542" y="362"/>
                    <a:pt x="542" y="234"/>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2727500" y="2601800"/>
              <a:ext cx="13575" cy="11650"/>
            </a:xfrm>
            <a:custGeom>
              <a:avLst/>
              <a:gdLst/>
              <a:ahLst/>
              <a:cxnLst/>
              <a:rect l="l" t="t" r="r" b="b"/>
              <a:pathLst>
                <a:path w="543" h="466" extrusionOk="0">
                  <a:moveTo>
                    <a:pt x="309" y="1"/>
                  </a:moveTo>
                  <a:cubicBezTo>
                    <a:pt x="252" y="1"/>
                    <a:pt x="194" y="22"/>
                    <a:pt x="147" y="69"/>
                  </a:cubicBezTo>
                  <a:cubicBezTo>
                    <a:pt x="1" y="215"/>
                    <a:pt x="104" y="465"/>
                    <a:pt x="310" y="466"/>
                  </a:cubicBezTo>
                  <a:cubicBezTo>
                    <a:pt x="439" y="465"/>
                    <a:pt x="542" y="361"/>
                    <a:pt x="542" y="233"/>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2760025" y="2364825"/>
              <a:ext cx="13550" cy="11600"/>
            </a:xfrm>
            <a:custGeom>
              <a:avLst/>
              <a:gdLst/>
              <a:ahLst/>
              <a:cxnLst/>
              <a:rect l="l" t="t" r="r" b="b"/>
              <a:pathLst>
                <a:path w="542" h="464" extrusionOk="0">
                  <a:moveTo>
                    <a:pt x="308" y="0"/>
                  </a:moveTo>
                  <a:cubicBezTo>
                    <a:pt x="251" y="0"/>
                    <a:pt x="193" y="21"/>
                    <a:pt x="146" y="68"/>
                  </a:cubicBezTo>
                  <a:cubicBezTo>
                    <a:pt x="0" y="214"/>
                    <a:pt x="104" y="464"/>
                    <a:pt x="310" y="464"/>
                  </a:cubicBezTo>
                  <a:cubicBezTo>
                    <a:pt x="438" y="464"/>
                    <a:pt x="541" y="360"/>
                    <a:pt x="541" y="232"/>
                  </a:cubicBezTo>
                  <a:cubicBezTo>
                    <a:pt x="541" y="93"/>
                    <a:pt x="427"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2760000" y="2394425"/>
              <a:ext cx="13575" cy="11650"/>
            </a:xfrm>
            <a:custGeom>
              <a:avLst/>
              <a:gdLst/>
              <a:ahLst/>
              <a:cxnLst/>
              <a:rect l="l" t="t" r="r" b="b"/>
              <a:pathLst>
                <a:path w="543" h="466" extrusionOk="0">
                  <a:moveTo>
                    <a:pt x="309" y="0"/>
                  </a:moveTo>
                  <a:cubicBezTo>
                    <a:pt x="252" y="0"/>
                    <a:pt x="194" y="22"/>
                    <a:pt x="147" y="69"/>
                  </a:cubicBezTo>
                  <a:cubicBezTo>
                    <a:pt x="0" y="216"/>
                    <a:pt x="104" y="465"/>
                    <a:pt x="311" y="465"/>
                  </a:cubicBezTo>
                  <a:cubicBezTo>
                    <a:pt x="439" y="465"/>
                    <a:pt x="542" y="362"/>
                    <a:pt x="542" y="233"/>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2760025" y="2424050"/>
              <a:ext cx="13550" cy="11650"/>
            </a:xfrm>
            <a:custGeom>
              <a:avLst/>
              <a:gdLst/>
              <a:ahLst/>
              <a:cxnLst/>
              <a:rect l="l" t="t" r="r" b="b"/>
              <a:pathLst>
                <a:path w="542" h="466" extrusionOk="0">
                  <a:moveTo>
                    <a:pt x="308" y="1"/>
                  </a:moveTo>
                  <a:cubicBezTo>
                    <a:pt x="251" y="1"/>
                    <a:pt x="193" y="22"/>
                    <a:pt x="146" y="69"/>
                  </a:cubicBezTo>
                  <a:cubicBezTo>
                    <a:pt x="0" y="215"/>
                    <a:pt x="103" y="465"/>
                    <a:pt x="310" y="465"/>
                  </a:cubicBezTo>
                  <a:cubicBezTo>
                    <a:pt x="438" y="465"/>
                    <a:pt x="541" y="361"/>
                    <a:pt x="541" y="233"/>
                  </a:cubicBezTo>
                  <a:cubicBezTo>
                    <a:pt x="541" y="93"/>
                    <a:pt x="427" y="1"/>
                    <a:pt x="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2760025" y="2453675"/>
              <a:ext cx="13550" cy="11650"/>
            </a:xfrm>
            <a:custGeom>
              <a:avLst/>
              <a:gdLst/>
              <a:ahLst/>
              <a:cxnLst/>
              <a:rect l="l" t="t" r="r" b="b"/>
              <a:pathLst>
                <a:path w="542" h="466" extrusionOk="0">
                  <a:moveTo>
                    <a:pt x="308" y="1"/>
                  </a:moveTo>
                  <a:cubicBezTo>
                    <a:pt x="251" y="1"/>
                    <a:pt x="193" y="22"/>
                    <a:pt x="146" y="69"/>
                  </a:cubicBezTo>
                  <a:cubicBezTo>
                    <a:pt x="0" y="215"/>
                    <a:pt x="104" y="465"/>
                    <a:pt x="310" y="466"/>
                  </a:cubicBezTo>
                  <a:cubicBezTo>
                    <a:pt x="438" y="466"/>
                    <a:pt x="541" y="361"/>
                    <a:pt x="541" y="233"/>
                  </a:cubicBezTo>
                  <a:cubicBezTo>
                    <a:pt x="541" y="93"/>
                    <a:pt x="427" y="1"/>
                    <a:pt x="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2760025" y="2483325"/>
              <a:ext cx="13550" cy="11600"/>
            </a:xfrm>
            <a:custGeom>
              <a:avLst/>
              <a:gdLst/>
              <a:ahLst/>
              <a:cxnLst/>
              <a:rect l="l" t="t" r="r" b="b"/>
              <a:pathLst>
                <a:path w="542" h="464" extrusionOk="0">
                  <a:moveTo>
                    <a:pt x="308" y="0"/>
                  </a:moveTo>
                  <a:cubicBezTo>
                    <a:pt x="251" y="0"/>
                    <a:pt x="193" y="21"/>
                    <a:pt x="146" y="68"/>
                  </a:cubicBezTo>
                  <a:cubicBezTo>
                    <a:pt x="0" y="214"/>
                    <a:pt x="104" y="464"/>
                    <a:pt x="310" y="464"/>
                  </a:cubicBezTo>
                  <a:cubicBezTo>
                    <a:pt x="438" y="464"/>
                    <a:pt x="541" y="360"/>
                    <a:pt x="541" y="232"/>
                  </a:cubicBezTo>
                  <a:cubicBezTo>
                    <a:pt x="541" y="93"/>
                    <a:pt x="427"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2760025" y="2512950"/>
              <a:ext cx="13550" cy="11600"/>
            </a:xfrm>
            <a:custGeom>
              <a:avLst/>
              <a:gdLst/>
              <a:ahLst/>
              <a:cxnLst/>
              <a:rect l="l" t="t" r="r" b="b"/>
              <a:pathLst>
                <a:path w="542" h="464" extrusionOk="0">
                  <a:moveTo>
                    <a:pt x="308" y="0"/>
                  </a:moveTo>
                  <a:cubicBezTo>
                    <a:pt x="251" y="0"/>
                    <a:pt x="193" y="21"/>
                    <a:pt x="146" y="69"/>
                  </a:cubicBezTo>
                  <a:cubicBezTo>
                    <a:pt x="0" y="215"/>
                    <a:pt x="103" y="464"/>
                    <a:pt x="310" y="464"/>
                  </a:cubicBezTo>
                  <a:cubicBezTo>
                    <a:pt x="438" y="464"/>
                    <a:pt x="541" y="360"/>
                    <a:pt x="541" y="232"/>
                  </a:cubicBezTo>
                  <a:cubicBezTo>
                    <a:pt x="541" y="93"/>
                    <a:pt x="427"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2760025" y="2542575"/>
              <a:ext cx="13550" cy="11625"/>
            </a:xfrm>
            <a:custGeom>
              <a:avLst/>
              <a:gdLst/>
              <a:ahLst/>
              <a:cxnLst/>
              <a:rect l="l" t="t" r="r" b="b"/>
              <a:pathLst>
                <a:path w="542" h="465" extrusionOk="0">
                  <a:moveTo>
                    <a:pt x="308" y="1"/>
                  </a:moveTo>
                  <a:cubicBezTo>
                    <a:pt x="251" y="1"/>
                    <a:pt x="193" y="22"/>
                    <a:pt x="146" y="69"/>
                  </a:cubicBezTo>
                  <a:cubicBezTo>
                    <a:pt x="0" y="215"/>
                    <a:pt x="104" y="464"/>
                    <a:pt x="310" y="464"/>
                  </a:cubicBezTo>
                  <a:cubicBezTo>
                    <a:pt x="438" y="464"/>
                    <a:pt x="541" y="361"/>
                    <a:pt x="541" y="232"/>
                  </a:cubicBezTo>
                  <a:cubicBezTo>
                    <a:pt x="541" y="93"/>
                    <a:pt x="427" y="1"/>
                    <a:pt x="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2760025" y="2572175"/>
              <a:ext cx="13550" cy="11650"/>
            </a:xfrm>
            <a:custGeom>
              <a:avLst/>
              <a:gdLst/>
              <a:ahLst/>
              <a:cxnLst/>
              <a:rect l="l" t="t" r="r" b="b"/>
              <a:pathLst>
                <a:path w="542" h="466" extrusionOk="0">
                  <a:moveTo>
                    <a:pt x="308" y="1"/>
                  </a:moveTo>
                  <a:cubicBezTo>
                    <a:pt x="251" y="1"/>
                    <a:pt x="193" y="22"/>
                    <a:pt x="146" y="69"/>
                  </a:cubicBezTo>
                  <a:cubicBezTo>
                    <a:pt x="0" y="215"/>
                    <a:pt x="104" y="464"/>
                    <a:pt x="310" y="465"/>
                  </a:cubicBezTo>
                  <a:cubicBezTo>
                    <a:pt x="438" y="465"/>
                    <a:pt x="541" y="362"/>
                    <a:pt x="541" y="234"/>
                  </a:cubicBezTo>
                  <a:cubicBezTo>
                    <a:pt x="541" y="93"/>
                    <a:pt x="427" y="1"/>
                    <a:pt x="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2760025" y="2601800"/>
              <a:ext cx="13550" cy="11650"/>
            </a:xfrm>
            <a:custGeom>
              <a:avLst/>
              <a:gdLst/>
              <a:ahLst/>
              <a:cxnLst/>
              <a:rect l="l" t="t" r="r" b="b"/>
              <a:pathLst>
                <a:path w="542" h="466" extrusionOk="0">
                  <a:moveTo>
                    <a:pt x="308" y="1"/>
                  </a:moveTo>
                  <a:cubicBezTo>
                    <a:pt x="251" y="1"/>
                    <a:pt x="193" y="22"/>
                    <a:pt x="146" y="69"/>
                  </a:cubicBezTo>
                  <a:cubicBezTo>
                    <a:pt x="0" y="215"/>
                    <a:pt x="104" y="465"/>
                    <a:pt x="310" y="466"/>
                  </a:cubicBezTo>
                  <a:cubicBezTo>
                    <a:pt x="438" y="465"/>
                    <a:pt x="541" y="361"/>
                    <a:pt x="541" y="233"/>
                  </a:cubicBezTo>
                  <a:cubicBezTo>
                    <a:pt x="541" y="93"/>
                    <a:pt x="427" y="1"/>
                    <a:pt x="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2792500" y="2364825"/>
              <a:ext cx="13575" cy="11600"/>
            </a:xfrm>
            <a:custGeom>
              <a:avLst/>
              <a:gdLst/>
              <a:ahLst/>
              <a:cxnLst/>
              <a:rect l="l" t="t" r="r" b="b"/>
              <a:pathLst>
                <a:path w="543" h="464" extrusionOk="0">
                  <a:moveTo>
                    <a:pt x="309" y="0"/>
                  </a:moveTo>
                  <a:cubicBezTo>
                    <a:pt x="252" y="0"/>
                    <a:pt x="194" y="21"/>
                    <a:pt x="147" y="68"/>
                  </a:cubicBezTo>
                  <a:cubicBezTo>
                    <a:pt x="0" y="214"/>
                    <a:pt x="104" y="464"/>
                    <a:pt x="311" y="464"/>
                  </a:cubicBezTo>
                  <a:cubicBezTo>
                    <a:pt x="438" y="464"/>
                    <a:pt x="542" y="360"/>
                    <a:pt x="543" y="232"/>
                  </a:cubicBezTo>
                  <a:cubicBezTo>
                    <a:pt x="543"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2792500" y="2394425"/>
              <a:ext cx="13575" cy="11650"/>
            </a:xfrm>
            <a:custGeom>
              <a:avLst/>
              <a:gdLst/>
              <a:ahLst/>
              <a:cxnLst/>
              <a:rect l="l" t="t" r="r" b="b"/>
              <a:pathLst>
                <a:path w="543" h="466" extrusionOk="0">
                  <a:moveTo>
                    <a:pt x="308" y="1"/>
                  </a:moveTo>
                  <a:cubicBezTo>
                    <a:pt x="252" y="1"/>
                    <a:pt x="194" y="22"/>
                    <a:pt x="146" y="69"/>
                  </a:cubicBezTo>
                  <a:cubicBezTo>
                    <a:pt x="0" y="215"/>
                    <a:pt x="104" y="465"/>
                    <a:pt x="311" y="465"/>
                  </a:cubicBezTo>
                  <a:cubicBezTo>
                    <a:pt x="438" y="465"/>
                    <a:pt x="542" y="362"/>
                    <a:pt x="543" y="233"/>
                  </a:cubicBezTo>
                  <a:cubicBezTo>
                    <a:pt x="543" y="94"/>
                    <a:pt x="428" y="1"/>
                    <a:pt x="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2792500" y="2424050"/>
              <a:ext cx="13575" cy="11650"/>
            </a:xfrm>
            <a:custGeom>
              <a:avLst/>
              <a:gdLst/>
              <a:ahLst/>
              <a:cxnLst/>
              <a:rect l="l" t="t" r="r" b="b"/>
              <a:pathLst>
                <a:path w="543" h="466" extrusionOk="0">
                  <a:moveTo>
                    <a:pt x="309" y="1"/>
                  </a:moveTo>
                  <a:cubicBezTo>
                    <a:pt x="252" y="1"/>
                    <a:pt x="194" y="22"/>
                    <a:pt x="146" y="69"/>
                  </a:cubicBezTo>
                  <a:cubicBezTo>
                    <a:pt x="0" y="215"/>
                    <a:pt x="104" y="465"/>
                    <a:pt x="311" y="465"/>
                  </a:cubicBezTo>
                  <a:cubicBezTo>
                    <a:pt x="438" y="465"/>
                    <a:pt x="542" y="361"/>
                    <a:pt x="543" y="233"/>
                  </a:cubicBezTo>
                  <a:cubicBezTo>
                    <a:pt x="543"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2792525" y="2453675"/>
              <a:ext cx="13550" cy="11650"/>
            </a:xfrm>
            <a:custGeom>
              <a:avLst/>
              <a:gdLst/>
              <a:ahLst/>
              <a:cxnLst/>
              <a:rect l="l" t="t" r="r" b="b"/>
              <a:pathLst>
                <a:path w="542" h="466" extrusionOk="0">
                  <a:moveTo>
                    <a:pt x="307" y="1"/>
                  </a:moveTo>
                  <a:cubicBezTo>
                    <a:pt x="250" y="1"/>
                    <a:pt x="192" y="22"/>
                    <a:pt x="145" y="69"/>
                  </a:cubicBezTo>
                  <a:cubicBezTo>
                    <a:pt x="0" y="215"/>
                    <a:pt x="103" y="465"/>
                    <a:pt x="310" y="466"/>
                  </a:cubicBezTo>
                  <a:cubicBezTo>
                    <a:pt x="437" y="465"/>
                    <a:pt x="542" y="361"/>
                    <a:pt x="542" y="233"/>
                  </a:cubicBezTo>
                  <a:cubicBezTo>
                    <a:pt x="541" y="93"/>
                    <a:pt x="426" y="1"/>
                    <a:pt x="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2792500" y="2483325"/>
              <a:ext cx="13575" cy="11600"/>
            </a:xfrm>
            <a:custGeom>
              <a:avLst/>
              <a:gdLst/>
              <a:ahLst/>
              <a:cxnLst/>
              <a:rect l="l" t="t" r="r" b="b"/>
              <a:pathLst>
                <a:path w="543" h="464" extrusionOk="0">
                  <a:moveTo>
                    <a:pt x="309" y="0"/>
                  </a:moveTo>
                  <a:cubicBezTo>
                    <a:pt x="252" y="0"/>
                    <a:pt x="194" y="21"/>
                    <a:pt x="146" y="68"/>
                  </a:cubicBezTo>
                  <a:cubicBezTo>
                    <a:pt x="0" y="214"/>
                    <a:pt x="104" y="464"/>
                    <a:pt x="311" y="464"/>
                  </a:cubicBezTo>
                  <a:cubicBezTo>
                    <a:pt x="438" y="464"/>
                    <a:pt x="543" y="360"/>
                    <a:pt x="543" y="232"/>
                  </a:cubicBezTo>
                  <a:cubicBezTo>
                    <a:pt x="543"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2792500" y="2512950"/>
              <a:ext cx="13575" cy="11600"/>
            </a:xfrm>
            <a:custGeom>
              <a:avLst/>
              <a:gdLst/>
              <a:ahLst/>
              <a:cxnLst/>
              <a:rect l="l" t="t" r="r" b="b"/>
              <a:pathLst>
                <a:path w="543" h="464" extrusionOk="0">
                  <a:moveTo>
                    <a:pt x="309" y="0"/>
                  </a:moveTo>
                  <a:cubicBezTo>
                    <a:pt x="252" y="0"/>
                    <a:pt x="194" y="21"/>
                    <a:pt x="146" y="69"/>
                  </a:cubicBezTo>
                  <a:cubicBezTo>
                    <a:pt x="0" y="215"/>
                    <a:pt x="104" y="464"/>
                    <a:pt x="311" y="464"/>
                  </a:cubicBezTo>
                  <a:cubicBezTo>
                    <a:pt x="438" y="464"/>
                    <a:pt x="543" y="360"/>
                    <a:pt x="543" y="232"/>
                  </a:cubicBezTo>
                  <a:cubicBezTo>
                    <a:pt x="543"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2792500" y="2542575"/>
              <a:ext cx="13575" cy="11625"/>
            </a:xfrm>
            <a:custGeom>
              <a:avLst/>
              <a:gdLst/>
              <a:ahLst/>
              <a:cxnLst/>
              <a:rect l="l" t="t" r="r" b="b"/>
              <a:pathLst>
                <a:path w="543" h="465" extrusionOk="0">
                  <a:moveTo>
                    <a:pt x="309" y="1"/>
                  </a:moveTo>
                  <a:cubicBezTo>
                    <a:pt x="252" y="1"/>
                    <a:pt x="194" y="22"/>
                    <a:pt x="147" y="69"/>
                  </a:cubicBezTo>
                  <a:cubicBezTo>
                    <a:pt x="0" y="215"/>
                    <a:pt x="104" y="464"/>
                    <a:pt x="311" y="464"/>
                  </a:cubicBezTo>
                  <a:cubicBezTo>
                    <a:pt x="438" y="464"/>
                    <a:pt x="543" y="361"/>
                    <a:pt x="543" y="232"/>
                  </a:cubicBezTo>
                  <a:cubicBezTo>
                    <a:pt x="543"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2792500" y="2572175"/>
              <a:ext cx="13575" cy="11650"/>
            </a:xfrm>
            <a:custGeom>
              <a:avLst/>
              <a:gdLst/>
              <a:ahLst/>
              <a:cxnLst/>
              <a:rect l="l" t="t" r="r" b="b"/>
              <a:pathLst>
                <a:path w="543" h="466" extrusionOk="0">
                  <a:moveTo>
                    <a:pt x="309" y="1"/>
                  </a:moveTo>
                  <a:cubicBezTo>
                    <a:pt x="252" y="1"/>
                    <a:pt x="194" y="22"/>
                    <a:pt x="147" y="69"/>
                  </a:cubicBezTo>
                  <a:cubicBezTo>
                    <a:pt x="0" y="215"/>
                    <a:pt x="104" y="464"/>
                    <a:pt x="311" y="465"/>
                  </a:cubicBezTo>
                  <a:cubicBezTo>
                    <a:pt x="438" y="465"/>
                    <a:pt x="542" y="362"/>
                    <a:pt x="543" y="234"/>
                  </a:cubicBezTo>
                  <a:cubicBezTo>
                    <a:pt x="543"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2792525" y="2601800"/>
              <a:ext cx="13550" cy="11650"/>
            </a:xfrm>
            <a:custGeom>
              <a:avLst/>
              <a:gdLst/>
              <a:ahLst/>
              <a:cxnLst/>
              <a:rect l="l" t="t" r="r" b="b"/>
              <a:pathLst>
                <a:path w="542" h="466" extrusionOk="0">
                  <a:moveTo>
                    <a:pt x="307" y="1"/>
                  </a:moveTo>
                  <a:cubicBezTo>
                    <a:pt x="250" y="1"/>
                    <a:pt x="192" y="22"/>
                    <a:pt x="145" y="69"/>
                  </a:cubicBezTo>
                  <a:cubicBezTo>
                    <a:pt x="0" y="215"/>
                    <a:pt x="103" y="465"/>
                    <a:pt x="310" y="466"/>
                  </a:cubicBezTo>
                  <a:cubicBezTo>
                    <a:pt x="437" y="465"/>
                    <a:pt x="542" y="361"/>
                    <a:pt x="542" y="233"/>
                  </a:cubicBezTo>
                  <a:cubicBezTo>
                    <a:pt x="541" y="93"/>
                    <a:pt x="426" y="1"/>
                    <a:pt x="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2825000" y="2364825"/>
              <a:ext cx="13550" cy="11600"/>
            </a:xfrm>
            <a:custGeom>
              <a:avLst/>
              <a:gdLst/>
              <a:ahLst/>
              <a:cxnLst/>
              <a:rect l="l" t="t" r="r" b="b"/>
              <a:pathLst>
                <a:path w="542" h="464" extrusionOk="0">
                  <a:moveTo>
                    <a:pt x="308" y="0"/>
                  </a:moveTo>
                  <a:cubicBezTo>
                    <a:pt x="251" y="0"/>
                    <a:pt x="193" y="21"/>
                    <a:pt x="146" y="68"/>
                  </a:cubicBezTo>
                  <a:cubicBezTo>
                    <a:pt x="0" y="214"/>
                    <a:pt x="104" y="464"/>
                    <a:pt x="311" y="464"/>
                  </a:cubicBezTo>
                  <a:cubicBezTo>
                    <a:pt x="438" y="464"/>
                    <a:pt x="542" y="360"/>
                    <a:pt x="542" y="232"/>
                  </a:cubicBezTo>
                  <a:cubicBezTo>
                    <a:pt x="542" y="93"/>
                    <a:pt x="427"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2825000" y="2394425"/>
              <a:ext cx="13550" cy="11650"/>
            </a:xfrm>
            <a:custGeom>
              <a:avLst/>
              <a:gdLst/>
              <a:ahLst/>
              <a:cxnLst/>
              <a:rect l="l" t="t" r="r" b="b"/>
              <a:pathLst>
                <a:path w="542" h="466" extrusionOk="0">
                  <a:moveTo>
                    <a:pt x="309" y="1"/>
                  </a:moveTo>
                  <a:cubicBezTo>
                    <a:pt x="252" y="1"/>
                    <a:pt x="194" y="22"/>
                    <a:pt x="146" y="70"/>
                  </a:cubicBezTo>
                  <a:cubicBezTo>
                    <a:pt x="0" y="216"/>
                    <a:pt x="104" y="465"/>
                    <a:pt x="311" y="465"/>
                  </a:cubicBezTo>
                  <a:cubicBezTo>
                    <a:pt x="438" y="465"/>
                    <a:pt x="542" y="362"/>
                    <a:pt x="542" y="233"/>
                  </a:cubicBezTo>
                  <a:cubicBezTo>
                    <a:pt x="542" y="93"/>
                    <a:pt x="42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2825000" y="2424050"/>
              <a:ext cx="13550" cy="11650"/>
            </a:xfrm>
            <a:custGeom>
              <a:avLst/>
              <a:gdLst/>
              <a:ahLst/>
              <a:cxnLst/>
              <a:rect l="l" t="t" r="r" b="b"/>
              <a:pathLst>
                <a:path w="542" h="466" extrusionOk="0">
                  <a:moveTo>
                    <a:pt x="308" y="1"/>
                  </a:moveTo>
                  <a:cubicBezTo>
                    <a:pt x="251" y="1"/>
                    <a:pt x="193" y="22"/>
                    <a:pt x="146" y="69"/>
                  </a:cubicBezTo>
                  <a:cubicBezTo>
                    <a:pt x="0" y="216"/>
                    <a:pt x="104" y="465"/>
                    <a:pt x="311" y="465"/>
                  </a:cubicBezTo>
                  <a:cubicBezTo>
                    <a:pt x="438" y="464"/>
                    <a:pt x="542" y="361"/>
                    <a:pt x="542" y="233"/>
                  </a:cubicBezTo>
                  <a:cubicBezTo>
                    <a:pt x="542" y="93"/>
                    <a:pt x="427" y="1"/>
                    <a:pt x="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2825000" y="2453700"/>
              <a:ext cx="13550" cy="11625"/>
            </a:xfrm>
            <a:custGeom>
              <a:avLst/>
              <a:gdLst/>
              <a:ahLst/>
              <a:cxnLst/>
              <a:rect l="l" t="t" r="r" b="b"/>
              <a:pathLst>
                <a:path w="542" h="465" extrusionOk="0">
                  <a:moveTo>
                    <a:pt x="309" y="0"/>
                  </a:moveTo>
                  <a:cubicBezTo>
                    <a:pt x="252" y="0"/>
                    <a:pt x="194" y="21"/>
                    <a:pt x="146" y="69"/>
                  </a:cubicBezTo>
                  <a:cubicBezTo>
                    <a:pt x="0" y="215"/>
                    <a:pt x="104" y="465"/>
                    <a:pt x="311" y="465"/>
                  </a:cubicBezTo>
                  <a:cubicBezTo>
                    <a:pt x="438"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2825000" y="2483325"/>
              <a:ext cx="13550" cy="11600"/>
            </a:xfrm>
            <a:custGeom>
              <a:avLst/>
              <a:gdLst/>
              <a:ahLst/>
              <a:cxnLst/>
              <a:rect l="l" t="t" r="r" b="b"/>
              <a:pathLst>
                <a:path w="542" h="464" extrusionOk="0">
                  <a:moveTo>
                    <a:pt x="308" y="0"/>
                  </a:moveTo>
                  <a:cubicBezTo>
                    <a:pt x="251" y="0"/>
                    <a:pt x="193" y="21"/>
                    <a:pt x="146" y="68"/>
                  </a:cubicBezTo>
                  <a:cubicBezTo>
                    <a:pt x="0" y="214"/>
                    <a:pt x="104" y="464"/>
                    <a:pt x="311" y="464"/>
                  </a:cubicBezTo>
                  <a:cubicBezTo>
                    <a:pt x="438" y="464"/>
                    <a:pt x="542" y="360"/>
                    <a:pt x="542" y="232"/>
                  </a:cubicBezTo>
                  <a:cubicBezTo>
                    <a:pt x="542" y="93"/>
                    <a:pt x="427"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2825000" y="2512950"/>
              <a:ext cx="13550" cy="11600"/>
            </a:xfrm>
            <a:custGeom>
              <a:avLst/>
              <a:gdLst/>
              <a:ahLst/>
              <a:cxnLst/>
              <a:rect l="l" t="t" r="r" b="b"/>
              <a:pathLst>
                <a:path w="542" h="464" extrusionOk="0">
                  <a:moveTo>
                    <a:pt x="308" y="0"/>
                  </a:moveTo>
                  <a:cubicBezTo>
                    <a:pt x="251" y="0"/>
                    <a:pt x="193" y="21"/>
                    <a:pt x="146" y="69"/>
                  </a:cubicBezTo>
                  <a:cubicBezTo>
                    <a:pt x="0" y="215"/>
                    <a:pt x="104" y="464"/>
                    <a:pt x="311" y="464"/>
                  </a:cubicBezTo>
                  <a:cubicBezTo>
                    <a:pt x="438" y="464"/>
                    <a:pt x="542" y="360"/>
                    <a:pt x="542" y="232"/>
                  </a:cubicBezTo>
                  <a:cubicBezTo>
                    <a:pt x="542" y="93"/>
                    <a:pt x="427"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2825000" y="2542575"/>
              <a:ext cx="13550" cy="11625"/>
            </a:xfrm>
            <a:custGeom>
              <a:avLst/>
              <a:gdLst/>
              <a:ahLst/>
              <a:cxnLst/>
              <a:rect l="l" t="t" r="r" b="b"/>
              <a:pathLst>
                <a:path w="542" h="465" extrusionOk="0">
                  <a:moveTo>
                    <a:pt x="309" y="0"/>
                  </a:moveTo>
                  <a:cubicBezTo>
                    <a:pt x="252" y="0"/>
                    <a:pt x="194" y="21"/>
                    <a:pt x="146" y="69"/>
                  </a:cubicBezTo>
                  <a:cubicBezTo>
                    <a:pt x="0" y="215"/>
                    <a:pt x="104" y="464"/>
                    <a:pt x="311" y="464"/>
                  </a:cubicBezTo>
                  <a:cubicBezTo>
                    <a:pt x="438" y="464"/>
                    <a:pt x="542" y="360"/>
                    <a:pt x="542" y="232"/>
                  </a:cubicBezTo>
                  <a:cubicBezTo>
                    <a:pt x="542" y="92"/>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2825000" y="2572175"/>
              <a:ext cx="13550" cy="11650"/>
            </a:xfrm>
            <a:custGeom>
              <a:avLst/>
              <a:gdLst/>
              <a:ahLst/>
              <a:cxnLst/>
              <a:rect l="l" t="t" r="r" b="b"/>
              <a:pathLst>
                <a:path w="542" h="466" extrusionOk="0">
                  <a:moveTo>
                    <a:pt x="308" y="1"/>
                  </a:moveTo>
                  <a:cubicBezTo>
                    <a:pt x="251" y="1"/>
                    <a:pt x="193" y="22"/>
                    <a:pt x="146" y="69"/>
                  </a:cubicBezTo>
                  <a:cubicBezTo>
                    <a:pt x="0" y="216"/>
                    <a:pt x="104" y="465"/>
                    <a:pt x="311" y="465"/>
                  </a:cubicBezTo>
                  <a:cubicBezTo>
                    <a:pt x="438" y="464"/>
                    <a:pt x="542" y="361"/>
                    <a:pt x="542" y="234"/>
                  </a:cubicBezTo>
                  <a:cubicBezTo>
                    <a:pt x="542" y="93"/>
                    <a:pt x="427" y="1"/>
                    <a:pt x="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2825000" y="2601825"/>
              <a:ext cx="13550" cy="11625"/>
            </a:xfrm>
            <a:custGeom>
              <a:avLst/>
              <a:gdLst/>
              <a:ahLst/>
              <a:cxnLst/>
              <a:rect l="l" t="t" r="r" b="b"/>
              <a:pathLst>
                <a:path w="542" h="465" extrusionOk="0">
                  <a:moveTo>
                    <a:pt x="309" y="0"/>
                  </a:moveTo>
                  <a:cubicBezTo>
                    <a:pt x="252" y="0"/>
                    <a:pt x="194" y="22"/>
                    <a:pt x="146" y="69"/>
                  </a:cubicBezTo>
                  <a:cubicBezTo>
                    <a:pt x="0" y="215"/>
                    <a:pt x="104" y="465"/>
                    <a:pt x="311" y="465"/>
                  </a:cubicBezTo>
                  <a:cubicBezTo>
                    <a:pt x="438" y="464"/>
                    <a:pt x="542" y="360"/>
                    <a:pt x="542" y="232"/>
                  </a:cubicBezTo>
                  <a:cubicBezTo>
                    <a:pt x="542" y="93"/>
                    <a:pt x="428"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2006450" y="2395075"/>
              <a:ext cx="1645300" cy="928600"/>
            </a:xfrm>
            <a:custGeom>
              <a:avLst/>
              <a:gdLst/>
              <a:ahLst/>
              <a:cxnLst/>
              <a:rect l="l" t="t" r="r" b="b"/>
              <a:pathLst>
                <a:path w="65812" h="37144" extrusionOk="0">
                  <a:moveTo>
                    <a:pt x="37800" y="1"/>
                  </a:moveTo>
                  <a:cubicBezTo>
                    <a:pt x="36323" y="1"/>
                    <a:pt x="34703" y="172"/>
                    <a:pt x="32905" y="548"/>
                  </a:cubicBezTo>
                  <a:cubicBezTo>
                    <a:pt x="23962" y="2417"/>
                    <a:pt x="17592" y="10297"/>
                    <a:pt x="11027" y="15748"/>
                  </a:cubicBezTo>
                  <a:cubicBezTo>
                    <a:pt x="5209" y="20579"/>
                    <a:pt x="0" y="26444"/>
                    <a:pt x="1664" y="31472"/>
                  </a:cubicBezTo>
                  <a:cubicBezTo>
                    <a:pt x="3159" y="35993"/>
                    <a:pt x="7541" y="37046"/>
                    <a:pt x="13376" y="37046"/>
                  </a:cubicBezTo>
                  <a:cubicBezTo>
                    <a:pt x="17560" y="37046"/>
                    <a:pt x="22490" y="36505"/>
                    <a:pt x="27639" y="36311"/>
                  </a:cubicBezTo>
                  <a:cubicBezTo>
                    <a:pt x="28263" y="36287"/>
                    <a:pt x="28905" y="36276"/>
                    <a:pt x="29563" y="36276"/>
                  </a:cubicBezTo>
                  <a:cubicBezTo>
                    <a:pt x="35514" y="36276"/>
                    <a:pt x="42722" y="37143"/>
                    <a:pt x="48953" y="37143"/>
                  </a:cubicBezTo>
                  <a:cubicBezTo>
                    <a:pt x="55641" y="37143"/>
                    <a:pt x="61203" y="36144"/>
                    <a:pt x="62871" y="32001"/>
                  </a:cubicBezTo>
                  <a:cubicBezTo>
                    <a:pt x="65812" y="24700"/>
                    <a:pt x="58048" y="12541"/>
                    <a:pt x="51425" y="6457"/>
                  </a:cubicBezTo>
                  <a:cubicBezTo>
                    <a:pt x="47646" y="2986"/>
                    <a:pt x="43971" y="1"/>
                    <a:pt x="37800"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2963650" y="2320450"/>
              <a:ext cx="293400" cy="289375"/>
            </a:xfrm>
            <a:custGeom>
              <a:avLst/>
              <a:gdLst/>
              <a:ahLst/>
              <a:cxnLst/>
              <a:rect l="l" t="t" r="r" b="b"/>
              <a:pathLst>
                <a:path w="11736" h="11575" extrusionOk="0">
                  <a:moveTo>
                    <a:pt x="5870" y="2427"/>
                  </a:moveTo>
                  <a:cubicBezTo>
                    <a:pt x="6365" y="2427"/>
                    <a:pt x="6867" y="2537"/>
                    <a:pt x="7341" y="2768"/>
                  </a:cubicBezTo>
                  <a:cubicBezTo>
                    <a:pt x="9009" y="3581"/>
                    <a:pt x="9702" y="5593"/>
                    <a:pt x="8888" y="7261"/>
                  </a:cubicBezTo>
                  <a:cubicBezTo>
                    <a:pt x="8306" y="8455"/>
                    <a:pt x="7110" y="9150"/>
                    <a:pt x="5865" y="9150"/>
                  </a:cubicBezTo>
                  <a:cubicBezTo>
                    <a:pt x="5371" y="9150"/>
                    <a:pt x="4869" y="9040"/>
                    <a:pt x="4395" y="8809"/>
                  </a:cubicBezTo>
                  <a:cubicBezTo>
                    <a:pt x="2727" y="7995"/>
                    <a:pt x="2034" y="5983"/>
                    <a:pt x="2847" y="4315"/>
                  </a:cubicBezTo>
                  <a:cubicBezTo>
                    <a:pt x="3429" y="3121"/>
                    <a:pt x="4626" y="2427"/>
                    <a:pt x="5870" y="2427"/>
                  </a:cubicBezTo>
                  <a:close/>
                  <a:moveTo>
                    <a:pt x="5876" y="0"/>
                  </a:moveTo>
                  <a:cubicBezTo>
                    <a:pt x="5656" y="0"/>
                    <a:pt x="5435" y="13"/>
                    <a:pt x="5216" y="38"/>
                  </a:cubicBezTo>
                  <a:lnTo>
                    <a:pt x="5396" y="1154"/>
                  </a:lnTo>
                  <a:cubicBezTo>
                    <a:pt x="4968" y="1199"/>
                    <a:pt x="4549" y="1301"/>
                    <a:pt x="4150" y="1459"/>
                  </a:cubicBezTo>
                  <a:lnTo>
                    <a:pt x="3779" y="391"/>
                  </a:lnTo>
                  <a:cubicBezTo>
                    <a:pt x="2825" y="758"/>
                    <a:pt x="1988" y="1371"/>
                    <a:pt x="1351" y="2171"/>
                  </a:cubicBezTo>
                  <a:lnTo>
                    <a:pt x="2267" y="2832"/>
                  </a:lnTo>
                  <a:cubicBezTo>
                    <a:pt x="2036" y="3113"/>
                    <a:pt x="1838" y="3418"/>
                    <a:pt x="1677" y="3744"/>
                  </a:cubicBezTo>
                  <a:cubicBezTo>
                    <a:pt x="1647" y="3806"/>
                    <a:pt x="1625" y="3870"/>
                    <a:pt x="1597" y="3932"/>
                  </a:cubicBezTo>
                  <a:lnTo>
                    <a:pt x="578" y="3439"/>
                  </a:lnTo>
                  <a:cubicBezTo>
                    <a:pt x="159" y="4379"/>
                    <a:pt x="1" y="5413"/>
                    <a:pt x="118" y="6434"/>
                  </a:cubicBezTo>
                  <a:lnTo>
                    <a:pt x="1233" y="6255"/>
                  </a:lnTo>
                  <a:cubicBezTo>
                    <a:pt x="1278" y="6686"/>
                    <a:pt x="1381" y="7109"/>
                    <a:pt x="1542" y="7512"/>
                  </a:cubicBezTo>
                  <a:lnTo>
                    <a:pt x="474" y="7883"/>
                  </a:lnTo>
                  <a:cubicBezTo>
                    <a:pt x="846" y="8847"/>
                    <a:pt x="1471" y="9693"/>
                    <a:pt x="2285" y="10332"/>
                  </a:cubicBezTo>
                  <a:lnTo>
                    <a:pt x="2945" y="9417"/>
                  </a:lnTo>
                  <a:cubicBezTo>
                    <a:pt x="3217" y="9636"/>
                    <a:pt x="3512" y="9824"/>
                    <a:pt x="3824" y="9979"/>
                  </a:cubicBezTo>
                  <a:cubicBezTo>
                    <a:pt x="3897" y="10014"/>
                    <a:pt x="3971" y="10042"/>
                    <a:pt x="4045" y="10073"/>
                  </a:cubicBezTo>
                  <a:lnTo>
                    <a:pt x="3549" y="11089"/>
                  </a:lnTo>
                  <a:cubicBezTo>
                    <a:pt x="4279" y="11410"/>
                    <a:pt x="5066" y="11575"/>
                    <a:pt x="5858" y="11575"/>
                  </a:cubicBezTo>
                  <a:cubicBezTo>
                    <a:pt x="6084" y="11575"/>
                    <a:pt x="6310" y="11561"/>
                    <a:pt x="6535" y="11534"/>
                  </a:cubicBezTo>
                  <a:lnTo>
                    <a:pt x="6358" y="10421"/>
                  </a:lnTo>
                  <a:cubicBezTo>
                    <a:pt x="6788" y="10374"/>
                    <a:pt x="7208" y="10268"/>
                    <a:pt x="7609" y="10108"/>
                  </a:cubicBezTo>
                  <a:lnTo>
                    <a:pt x="7977" y="11176"/>
                  </a:lnTo>
                  <a:cubicBezTo>
                    <a:pt x="8932" y="10805"/>
                    <a:pt x="9770" y="10185"/>
                    <a:pt x="10404" y="9379"/>
                  </a:cubicBezTo>
                  <a:lnTo>
                    <a:pt x="9492" y="8718"/>
                  </a:lnTo>
                  <a:cubicBezTo>
                    <a:pt x="9713" y="8445"/>
                    <a:pt x="9904" y="8147"/>
                    <a:pt x="10059" y="7832"/>
                  </a:cubicBezTo>
                  <a:cubicBezTo>
                    <a:pt x="10093" y="7761"/>
                    <a:pt x="10120" y="7688"/>
                    <a:pt x="10151" y="7616"/>
                  </a:cubicBezTo>
                  <a:lnTo>
                    <a:pt x="11162" y="8124"/>
                  </a:lnTo>
                  <a:cubicBezTo>
                    <a:pt x="11580" y="7182"/>
                    <a:pt x="11736" y="6143"/>
                    <a:pt x="11615" y="5121"/>
                  </a:cubicBezTo>
                  <a:lnTo>
                    <a:pt x="11615" y="5121"/>
                  </a:lnTo>
                  <a:lnTo>
                    <a:pt x="10500" y="5297"/>
                  </a:lnTo>
                  <a:cubicBezTo>
                    <a:pt x="10454" y="4871"/>
                    <a:pt x="10351" y="4454"/>
                    <a:pt x="10191" y="4058"/>
                  </a:cubicBezTo>
                  <a:lnTo>
                    <a:pt x="11271" y="3718"/>
                  </a:lnTo>
                  <a:cubicBezTo>
                    <a:pt x="10899" y="2743"/>
                    <a:pt x="10270" y="1888"/>
                    <a:pt x="9450" y="1244"/>
                  </a:cubicBezTo>
                  <a:lnTo>
                    <a:pt x="8794" y="2162"/>
                  </a:lnTo>
                  <a:cubicBezTo>
                    <a:pt x="8522" y="1941"/>
                    <a:pt x="8227" y="1751"/>
                    <a:pt x="7912" y="1597"/>
                  </a:cubicBezTo>
                  <a:cubicBezTo>
                    <a:pt x="7838" y="1561"/>
                    <a:pt x="7760" y="1533"/>
                    <a:pt x="7684" y="1500"/>
                  </a:cubicBezTo>
                  <a:lnTo>
                    <a:pt x="8178" y="482"/>
                  </a:lnTo>
                  <a:cubicBezTo>
                    <a:pt x="7450" y="163"/>
                    <a:pt x="6666" y="0"/>
                    <a:pt x="5876" y="0"/>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3230225" y="2325625"/>
              <a:ext cx="166775" cy="166750"/>
            </a:xfrm>
            <a:custGeom>
              <a:avLst/>
              <a:gdLst/>
              <a:ahLst/>
              <a:cxnLst/>
              <a:rect l="l" t="t" r="r" b="b"/>
              <a:pathLst>
                <a:path w="6671" h="6670" extrusionOk="0">
                  <a:moveTo>
                    <a:pt x="3354" y="1516"/>
                  </a:moveTo>
                  <a:cubicBezTo>
                    <a:pt x="3447" y="1516"/>
                    <a:pt x="3539" y="1524"/>
                    <a:pt x="3632" y="1538"/>
                  </a:cubicBezTo>
                  <a:cubicBezTo>
                    <a:pt x="4376" y="1656"/>
                    <a:pt x="4983" y="2243"/>
                    <a:pt x="5127" y="2982"/>
                  </a:cubicBezTo>
                  <a:cubicBezTo>
                    <a:pt x="5273" y="3728"/>
                    <a:pt x="4924" y="4507"/>
                    <a:pt x="4268" y="4893"/>
                  </a:cubicBezTo>
                  <a:cubicBezTo>
                    <a:pt x="3986" y="5060"/>
                    <a:pt x="3669" y="5141"/>
                    <a:pt x="3354" y="5141"/>
                  </a:cubicBezTo>
                  <a:cubicBezTo>
                    <a:pt x="2846" y="5141"/>
                    <a:pt x="2342" y="4932"/>
                    <a:pt x="1991" y="4537"/>
                  </a:cubicBezTo>
                  <a:cubicBezTo>
                    <a:pt x="1489" y="3974"/>
                    <a:pt x="1391" y="3133"/>
                    <a:pt x="1749" y="2469"/>
                  </a:cubicBezTo>
                  <a:cubicBezTo>
                    <a:pt x="2067" y="1879"/>
                    <a:pt x="2697" y="1516"/>
                    <a:pt x="3354" y="1516"/>
                  </a:cubicBezTo>
                  <a:close/>
                  <a:moveTo>
                    <a:pt x="2968" y="1"/>
                  </a:moveTo>
                  <a:cubicBezTo>
                    <a:pt x="2672" y="31"/>
                    <a:pt x="2381" y="101"/>
                    <a:pt x="2104" y="210"/>
                  </a:cubicBezTo>
                  <a:cubicBezTo>
                    <a:pt x="1970" y="264"/>
                    <a:pt x="1841" y="326"/>
                    <a:pt x="1716" y="396"/>
                  </a:cubicBezTo>
                  <a:lnTo>
                    <a:pt x="2134" y="1129"/>
                  </a:lnTo>
                  <a:cubicBezTo>
                    <a:pt x="1840" y="1294"/>
                    <a:pt x="1581" y="1515"/>
                    <a:pt x="1375" y="1782"/>
                  </a:cubicBezTo>
                  <a:lnTo>
                    <a:pt x="724" y="1239"/>
                  </a:lnTo>
                  <a:cubicBezTo>
                    <a:pt x="446" y="1587"/>
                    <a:pt x="237" y="1986"/>
                    <a:pt x="112" y="2415"/>
                  </a:cubicBezTo>
                  <a:lnTo>
                    <a:pt x="930" y="2637"/>
                  </a:lnTo>
                  <a:cubicBezTo>
                    <a:pt x="854" y="2893"/>
                    <a:pt x="820" y="3159"/>
                    <a:pt x="830" y="3426"/>
                  </a:cubicBezTo>
                  <a:cubicBezTo>
                    <a:pt x="833" y="3498"/>
                    <a:pt x="846" y="3566"/>
                    <a:pt x="854" y="3636"/>
                  </a:cubicBezTo>
                  <a:lnTo>
                    <a:pt x="0" y="3714"/>
                  </a:lnTo>
                  <a:cubicBezTo>
                    <a:pt x="52" y="4160"/>
                    <a:pt x="195" y="4592"/>
                    <a:pt x="418" y="4983"/>
                  </a:cubicBezTo>
                  <a:lnTo>
                    <a:pt x="1156" y="4559"/>
                  </a:lnTo>
                  <a:cubicBezTo>
                    <a:pt x="1321" y="4848"/>
                    <a:pt x="1542" y="5103"/>
                    <a:pt x="1805" y="5308"/>
                  </a:cubicBezTo>
                  <a:lnTo>
                    <a:pt x="1256" y="5967"/>
                  </a:lnTo>
                  <a:cubicBezTo>
                    <a:pt x="1581" y="6229"/>
                    <a:pt x="1954" y="6427"/>
                    <a:pt x="2352" y="6550"/>
                  </a:cubicBezTo>
                  <a:cubicBezTo>
                    <a:pt x="2378" y="6559"/>
                    <a:pt x="2404" y="6564"/>
                    <a:pt x="2430" y="6571"/>
                  </a:cubicBezTo>
                  <a:lnTo>
                    <a:pt x="2655" y="5748"/>
                  </a:lnTo>
                  <a:cubicBezTo>
                    <a:pt x="2874" y="5810"/>
                    <a:pt x="3102" y="5841"/>
                    <a:pt x="3329" y="5841"/>
                  </a:cubicBezTo>
                  <a:cubicBezTo>
                    <a:pt x="3435" y="5841"/>
                    <a:pt x="3541" y="5834"/>
                    <a:pt x="3646" y="5820"/>
                  </a:cubicBezTo>
                  <a:lnTo>
                    <a:pt x="3726" y="6669"/>
                  </a:lnTo>
                  <a:cubicBezTo>
                    <a:pt x="4166" y="6617"/>
                    <a:pt x="4591" y="6479"/>
                    <a:pt x="4978" y="6264"/>
                  </a:cubicBezTo>
                  <a:lnTo>
                    <a:pt x="4548" y="5533"/>
                  </a:lnTo>
                  <a:cubicBezTo>
                    <a:pt x="4847" y="5372"/>
                    <a:pt x="5111" y="5152"/>
                    <a:pt x="5322" y="4885"/>
                  </a:cubicBezTo>
                  <a:lnTo>
                    <a:pt x="5967" y="5430"/>
                  </a:lnTo>
                  <a:cubicBezTo>
                    <a:pt x="5990" y="5402"/>
                    <a:pt x="6014" y="5375"/>
                    <a:pt x="6035" y="5346"/>
                  </a:cubicBezTo>
                  <a:cubicBezTo>
                    <a:pt x="6281" y="5016"/>
                    <a:pt x="6462" y="4643"/>
                    <a:pt x="6569" y="4246"/>
                  </a:cubicBezTo>
                  <a:lnTo>
                    <a:pt x="5761" y="4026"/>
                  </a:lnTo>
                  <a:cubicBezTo>
                    <a:pt x="5852" y="3704"/>
                    <a:pt x="5878" y="3366"/>
                    <a:pt x="5839" y="3034"/>
                  </a:cubicBezTo>
                  <a:lnTo>
                    <a:pt x="6671" y="2973"/>
                  </a:lnTo>
                  <a:cubicBezTo>
                    <a:pt x="6622" y="2523"/>
                    <a:pt x="6483" y="2086"/>
                    <a:pt x="6264" y="1690"/>
                  </a:cubicBezTo>
                  <a:lnTo>
                    <a:pt x="5543" y="2107"/>
                  </a:lnTo>
                  <a:cubicBezTo>
                    <a:pt x="5383" y="1808"/>
                    <a:pt x="5160" y="1548"/>
                    <a:pt x="4887" y="1347"/>
                  </a:cubicBezTo>
                  <a:lnTo>
                    <a:pt x="5421" y="702"/>
                  </a:lnTo>
                  <a:cubicBezTo>
                    <a:pt x="5076" y="433"/>
                    <a:pt x="4682" y="232"/>
                    <a:pt x="4261" y="113"/>
                  </a:cubicBezTo>
                  <a:lnTo>
                    <a:pt x="4048" y="923"/>
                  </a:lnTo>
                  <a:cubicBezTo>
                    <a:pt x="3817" y="856"/>
                    <a:pt x="3577" y="821"/>
                    <a:pt x="3337" y="821"/>
                  </a:cubicBezTo>
                  <a:cubicBezTo>
                    <a:pt x="3240" y="821"/>
                    <a:pt x="3142" y="827"/>
                    <a:pt x="3045" y="838"/>
                  </a:cubicBezTo>
                  <a:lnTo>
                    <a:pt x="2968"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3373575" y="2511825"/>
              <a:ext cx="138925" cy="138200"/>
            </a:xfrm>
            <a:custGeom>
              <a:avLst/>
              <a:gdLst/>
              <a:ahLst/>
              <a:cxnLst/>
              <a:rect l="l" t="t" r="r" b="b"/>
              <a:pathLst>
                <a:path w="5557" h="5528" extrusionOk="0">
                  <a:moveTo>
                    <a:pt x="2787" y="1273"/>
                  </a:moveTo>
                  <a:cubicBezTo>
                    <a:pt x="3091" y="1273"/>
                    <a:pt x="3396" y="1364"/>
                    <a:pt x="3652" y="1546"/>
                  </a:cubicBezTo>
                  <a:cubicBezTo>
                    <a:pt x="4158" y="1905"/>
                    <a:pt x="4391" y="2560"/>
                    <a:pt x="4229" y="3158"/>
                  </a:cubicBezTo>
                  <a:cubicBezTo>
                    <a:pt x="4064" y="3761"/>
                    <a:pt x="3522" y="4208"/>
                    <a:pt x="2897" y="4254"/>
                  </a:cubicBezTo>
                  <a:cubicBezTo>
                    <a:pt x="2862" y="4257"/>
                    <a:pt x="2826" y="4258"/>
                    <a:pt x="2791" y="4258"/>
                  </a:cubicBezTo>
                  <a:cubicBezTo>
                    <a:pt x="2129" y="4258"/>
                    <a:pt x="1525" y="3806"/>
                    <a:pt x="1347" y="3160"/>
                  </a:cubicBezTo>
                  <a:cubicBezTo>
                    <a:pt x="1182" y="2561"/>
                    <a:pt x="1416" y="1904"/>
                    <a:pt x="1923" y="1545"/>
                  </a:cubicBezTo>
                  <a:cubicBezTo>
                    <a:pt x="2179" y="1364"/>
                    <a:pt x="2483" y="1273"/>
                    <a:pt x="2787" y="1273"/>
                  </a:cubicBezTo>
                  <a:close/>
                  <a:moveTo>
                    <a:pt x="2802" y="1"/>
                  </a:moveTo>
                  <a:cubicBezTo>
                    <a:pt x="2753" y="1"/>
                    <a:pt x="2703" y="2"/>
                    <a:pt x="2654" y="5"/>
                  </a:cubicBezTo>
                  <a:lnTo>
                    <a:pt x="2696" y="697"/>
                  </a:lnTo>
                  <a:cubicBezTo>
                    <a:pt x="2418" y="712"/>
                    <a:pt x="2147" y="781"/>
                    <a:pt x="1898" y="902"/>
                  </a:cubicBezTo>
                  <a:lnTo>
                    <a:pt x="1616" y="264"/>
                  </a:lnTo>
                  <a:cubicBezTo>
                    <a:pt x="1284" y="419"/>
                    <a:pt x="984" y="638"/>
                    <a:pt x="735" y="909"/>
                  </a:cubicBezTo>
                  <a:lnTo>
                    <a:pt x="1258" y="1371"/>
                  </a:lnTo>
                  <a:cubicBezTo>
                    <a:pt x="1109" y="1532"/>
                    <a:pt x="987" y="1716"/>
                    <a:pt x="895" y="1917"/>
                  </a:cubicBezTo>
                  <a:cubicBezTo>
                    <a:pt x="872" y="1971"/>
                    <a:pt x="857" y="2027"/>
                    <a:pt x="837" y="2081"/>
                  </a:cubicBezTo>
                  <a:lnTo>
                    <a:pt x="178" y="1827"/>
                  </a:lnTo>
                  <a:cubicBezTo>
                    <a:pt x="53" y="2176"/>
                    <a:pt x="0" y="2545"/>
                    <a:pt x="23" y="2915"/>
                  </a:cubicBezTo>
                  <a:lnTo>
                    <a:pt x="722" y="2871"/>
                  </a:lnTo>
                  <a:cubicBezTo>
                    <a:pt x="738" y="3145"/>
                    <a:pt x="808" y="3414"/>
                    <a:pt x="928" y="3661"/>
                  </a:cubicBezTo>
                  <a:lnTo>
                    <a:pt x="282" y="3947"/>
                  </a:lnTo>
                  <a:cubicBezTo>
                    <a:pt x="427" y="4259"/>
                    <a:pt x="628" y="4541"/>
                    <a:pt x="878" y="4778"/>
                  </a:cubicBezTo>
                  <a:cubicBezTo>
                    <a:pt x="894" y="4792"/>
                    <a:pt x="912" y="4806"/>
                    <a:pt x="929" y="4821"/>
                  </a:cubicBezTo>
                  <a:lnTo>
                    <a:pt x="1394" y="4296"/>
                  </a:lnTo>
                  <a:cubicBezTo>
                    <a:pt x="1598" y="4480"/>
                    <a:pt x="1838" y="4622"/>
                    <a:pt x="2099" y="4711"/>
                  </a:cubicBezTo>
                  <a:lnTo>
                    <a:pt x="1849" y="5367"/>
                  </a:lnTo>
                  <a:cubicBezTo>
                    <a:pt x="2150" y="5473"/>
                    <a:pt x="2467" y="5527"/>
                    <a:pt x="2786" y="5527"/>
                  </a:cubicBezTo>
                  <a:cubicBezTo>
                    <a:pt x="2831" y="5527"/>
                    <a:pt x="2876" y="5526"/>
                    <a:pt x="2921" y="5524"/>
                  </a:cubicBezTo>
                  <a:lnTo>
                    <a:pt x="2869" y="4829"/>
                  </a:lnTo>
                  <a:cubicBezTo>
                    <a:pt x="3149" y="4818"/>
                    <a:pt x="3424" y="4752"/>
                    <a:pt x="3677" y="4632"/>
                  </a:cubicBezTo>
                  <a:lnTo>
                    <a:pt x="3954" y="5271"/>
                  </a:lnTo>
                  <a:cubicBezTo>
                    <a:pt x="3981" y="5257"/>
                    <a:pt x="4008" y="5247"/>
                    <a:pt x="4035" y="5233"/>
                  </a:cubicBezTo>
                  <a:cubicBezTo>
                    <a:pt x="4337" y="5079"/>
                    <a:pt x="4607" y="4870"/>
                    <a:pt x="4832" y="4615"/>
                  </a:cubicBezTo>
                  <a:lnTo>
                    <a:pt x="4315" y="4159"/>
                  </a:lnTo>
                  <a:cubicBezTo>
                    <a:pt x="4500" y="3954"/>
                    <a:pt x="4643" y="3715"/>
                    <a:pt x="4735" y="3455"/>
                  </a:cubicBezTo>
                  <a:lnTo>
                    <a:pt x="5370" y="3714"/>
                  </a:lnTo>
                  <a:cubicBezTo>
                    <a:pt x="5500" y="3364"/>
                    <a:pt x="5557" y="2991"/>
                    <a:pt x="5539" y="2619"/>
                  </a:cubicBezTo>
                  <a:lnTo>
                    <a:pt x="5539" y="2619"/>
                  </a:lnTo>
                  <a:lnTo>
                    <a:pt x="4855" y="2664"/>
                  </a:lnTo>
                  <a:cubicBezTo>
                    <a:pt x="4845" y="2385"/>
                    <a:pt x="4775" y="2111"/>
                    <a:pt x="4649" y="1863"/>
                  </a:cubicBezTo>
                  <a:lnTo>
                    <a:pt x="5278" y="1582"/>
                  </a:lnTo>
                  <a:cubicBezTo>
                    <a:pt x="5121" y="1257"/>
                    <a:pt x="4903" y="965"/>
                    <a:pt x="4636" y="724"/>
                  </a:cubicBezTo>
                  <a:lnTo>
                    <a:pt x="4183" y="1244"/>
                  </a:lnTo>
                  <a:cubicBezTo>
                    <a:pt x="3977" y="1056"/>
                    <a:pt x="3736" y="910"/>
                    <a:pt x="3473" y="815"/>
                  </a:cubicBezTo>
                  <a:lnTo>
                    <a:pt x="3723" y="169"/>
                  </a:lnTo>
                  <a:cubicBezTo>
                    <a:pt x="3428" y="58"/>
                    <a:pt x="3117" y="1"/>
                    <a:pt x="2802"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2617075" y="2434350"/>
              <a:ext cx="197775" cy="177125"/>
            </a:xfrm>
            <a:custGeom>
              <a:avLst/>
              <a:gdLst/>
              <a:ahLst/>
              <a:cxnLst/>
              <a:rect l="l" t="t" r="r" b="b"/>
              <a:pathLst>
                <a:path w="7911" h="7085" extrusionOk="0">
                  <a:moveTo>
                    <a:pt x="0" y="1"/>
                  </a:moveTo>
                  <a:lnTo>
                    <a:pt x="0" y="7085"/>
                  </a:lnTo>
                  <a:lnTo>
                    <a:pt x="7911" y="7085"/>
                  </a:lnTo>
                  <a:lnTo>
                    <a:pt x="7911" y="1"/>
                  </a:ln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2620275" y="2437550"/>
              <a:ext cx="191350" cy="170700"/>
            </a:xfrm>
            <a:custGeom>
              <a:avLst/>
              <a:gdLst/>
              <a:ahLst/>
              <a:cxnLst/>
              <a:rect l="l" t="t" r="r" b="b"/>
              <a:pathLst>
                <a:path w="7654" h="6828" extrusionOk="0">
                  <a:moveTo>
                    <a:pt x="0" y="1"/>
                  </a:moveTo>
                  <a:lnTo>
                    <a:pt x="0" y="6828"/>
                  </a:lnTo>
                  <a:lnTo>
                    <a:pt x="7653" y="6828"/>
                  </a:lnTo>
                  <a:lnTo>
                    <a:pt x="76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2742400" y="2451875"/>
              <a:ext cx="44200" cy="52450"/>
            </a:xfrm>
            <a:custGeom>
              <a:avLst/>
              <a:gdLst/>
              <a:ahLst/>
              <a:cxnLst/>
              <a:rect l="l" t="t" r="r" b="b"/>
              <a:pathLst>
                <a:path w="1768" h="2098" extrusionOk="0">
                  <a:moveTo>
                    <a:pt x="0" y="0"/>
                  </a:moveTo>
                  <a:lnTo>
                    <a:pt x="0" y="2098"/>
                  </a:lnTo>
                  <a:lnTo>
                    <a:pt x="1767" y="2098"/>
                  </a:lnTo>
                  <a:lnTo>
                    <a:pt x="1767"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2645325" y="2557150"/>
              <a:ext cx="141275" cy="6900"/>
            </a:xfrm>
            <a:custGeom>
              <a:avLst/>
              <a:gdLst/>
              <a:ahLst/>
              <a:cxnLst/>
              <a:rect l="l" t="t" r="r" b="b"/>
              <a:pathLst>
                <a:path w="5651" h="276" extrusionOk="0">
                  <a:moveTo>
                    <a:pt x="0" y="0"/>
                  </a:moveTo>
                  <a:lnTo>
                    <a:pt x="0" y="276"/>
                  </a:lnTo>
                  <a:lnTo>
                    <a:pt x="5650" y="276"/>
                  </a:lnTo>
                  <a:lnTo>
                    <a:pt x="5650"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2645325" y="2541950"/>
              <a:ext cx="141275" cy="6900"/>
            </a:xfrm>
            <a:custGeom>
              <a:avLst/>
              <a:gdLst/>
              <a:ahLst/>
              <a:cxnLst/>
              <a:rect l="l" t="t" r="r" b="b"/>
              <a:pathLst>
                <a:path w="5651" h="276" extrusionOk="0">
                  <a:moveTo>
                    <a:pt x="0" y="1"/>
                  </a:moveTo>
                  <a:lnTo>
                    <a:pt x="0" y="276"/>
                  </a:lnTo>
                  <a:lnTo>
                    <a:pt x="5650" y="276"/>
                  </a:lnTo>
                  <a:lnTo>
                    <a:pt x="5650"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2645325" y="2526775"/>
              <a:ext cx="141275" cy="6925"/>
            </a:xfrm>
            <a:custGeom>
              <a:avLst/>
              <a:gdLst/>
              <a:ahLst/>
              <a:cxnLst/>
              <a:rect l="l" t="t" r="r" b="b"/>
              <a:pathLst>
                <a:path w="5651" h="277" extrusionOk="0">
                  <a:moveTo>
                    <a:pt x="0" y="0"/>
                  </a:moveTo>
                  <a:lnTo>
                    <a:pt x="0" y="276"/>
                  </a:lnTo>
                  <a:lnTo>
                    <a:pt x="5650" y="276"/>
                  </a:lnTo>
                  <a:lnTo>
                    <a:pt x="5650"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2645325" y="2511600"/>
              <a:ext cx="141275" cy="6900"/>
            </a:xfrm>
            <a:custGeom>
              <a:avLst/>
              <a:gdLst/>
              <a:ahLst/>
              <a:cxnLst/>
              <a:rect l="l" t="t" r="r" b="b"/>
              <a:pathLst>
                <a:path w="5651" h="276" extrusionOk="0">
                  <a:moveTo>
                    <a:pt x="0" y="0"/>
                  </a:moveTo>
                  <a:lnTo>
                    <a:pt x="0" y="276"/>
                  </a:lnTo>
                  <a:lnTo>
                    <a:pt x="5650" y="276"/>
                  </a:lnTo>
                  <a:lnTo>
                    <a:pt x="5650"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2645325" y="2497425"/>
              <a:ext cx="84175" cy="6900"/>
            </a:xfrm>
            <a:custGeom>
              <a:avLst/>
              <a:gdLst/>
              <a:ahLst/>
              <a:cxnLst/>
              <a:rect l="l" t="t" r="r" b="b"/>
              <a:pathLst>
                <a:path w="3367" h="276" extrusionOk="0">
                  <a:moveTo>
                    <a:pt x="0" y="0"/>
                  </a:moveTo>
                  <a:lnTo>
                    <a:pt x="0" y="276"/>
                  </a:lnTo>
                  <a:lnTo>
                    <a:pt x="3367" y="276"/>
                  </a:lnTo>
                  <a:lnTo>
                    <a:pt x="3367"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2645325" y="2482225"/>
              <a:ext cx="84175" cy="6900"/>
            </a:xfrm>
            <a:custGeom>
              <a:avLst/>
              <a:gdLst/>
              <a:ahLst/>
              <a:cxnLst/>
              <a:rect l="l" t="t" r="r" b="b"/>
              <a:pathLst>
                <a:path w="3367" h="276" extrusionOk="0">
                  <a:moveTo>
                    <a:pt x="0" y="1"/>
                  </a:moveTo>
                  <a:lnTo>
                    <a:pt x="0" y="276"/>
                  </a:lnTo>
                  <a:lnTo>
                    <a:pt x="3367" y="276"/>
                  </a:lnTo>
                  <a:lnTo>
                    <a:pt x="3367"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2645325" y="2467025"/>
              <a:ext cx="84175" cy="6925"/>
            </a:xfrm>
            <a:custGeom>
              <a:avLst/>
              <a:gdLst/>
              <a:ahLst/>
              <a:cxnLst/>
              <a:rect l="l" t="t" r="r" b="b"/>
              <a:pathLst>
                <a:path w="3367" h="277" extrusionOk="0">
                  <a:moveTo>
                    <a:pt x="0" y="1"/>
                  </a:moveTo>
                  <a:lnTo>
                    <a:pt x="0" y="276"/>
                  </a:lnTo>
                  <a:lnTo>
                    <a:pt x="3367" y="276"/>
                  </a:lnTo>
                  <a:lnTo>
                    <a:pt x="3367"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2645325" y="2451875"/>
              <a:ext cx="84175" cy="6900"/>
            </a:xfrm>
            <a:custGeom>
              <a:avLst/>
              <a:gdLst/>
              <a:ahLst/>
              <a:cxnLst/>
              <a:rect l="l" t="t" r="r" b="b"/>
              <a:pathLst>
                <a:path w="3367" h="276" extrusionOk="0">
                  <a:moveTo>
                    <a:pt x="0" y="0"/>
                  </a:moveTo>
                  <a:lnTo>
                    <a:pt x="0" y="276"/>
                  </a:lnTo>
                  <a:lnTo>
                    <a:pt x="3367" y="276"/>
                  </a:lnTo>
                  <a:lnTo>
                    <a:pt x="3367"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3008475" y="2656775"/>
              <a:ext cx="780350" cy="426000"/>
            </a:xfrm>
            <a:custGeom>
              <a:avLst/>
              <a:gdLst/>
              <a:ahLst/>
              <a:cxnLst/>
              <a:rect l="l" t="t" r="r" b="b"/>
              <a:pathLst>
                <a:path w="31214" h="17040" extrusionOk="0">
                  <a:moveTo>
                    <a:pt x="30076" y="0"/>
                  </a:moveTo>
                  <a:cubicBezTo>
                    <a:pt x="29090" y="0"/>
                    <a:pt x="27793" y="1154"/>
                    <a:pt x="26700" y="3353"/>
                  </a:cubicBezTo>
                  <a:cubicBezTo>
                    <a:pt x="27182" y="2347"/>
                    <a:pt x="26550" y="1492"/>
                    <a:pt x="25648" y="1492"/>
                  </a:cubicBezTo>
                  <a:cubicBezTo>
                    <a:pt x="25542" y="1492"/>
                    <a:pt x="25432" y="1504"/>
                    <a:pt x="25320" y="1528"/>
                  </a:cubicBezTo>
                  <a:cubicBezTo>
                    <a:pt x="24201" y="1776"/>
                    <a:pt x="23013" y="3495"/>
                    <a:pt x="22471" y="4503"/>
                  </a:cubicBezTo>
                  <a:cubicBezTo>
                    <a:pt x="22633" y="3761"/>
                    <a:pt x="22343" y="3226"/>
                    <a:pt x="21956" y="3018"/>
                  </a:cubicBezTo>
                  <a:cubicBezTo>
                    <a:pt x="21808" y="2938"/>
                    <a:pt x="21651" y="2902"/>
                    <a:pt x="21489" y="2902"/>
                  </a:cubicBezTo>
                  <a:cubicBezTo>
                    <a:pt x="19963" y="2902"/>
                    <a:pt x="17882" y="6124"/>
                    <a:pt x="17234" y="7424"/>
                  </a:cubicBezTo>
                  <a:cubicBezTo>
                    <a:pt x="17330" y="6642"/>
                    <a:pt x="16946" y="6121"/>
                    <a:pt x="16488" y="5989"/>
                  </a:cubicBezTo>
                  <a:cubicBezTo>
                    <a:pt x="16415" y="5968"/>
                    <a:pt x="16336" y="5958"/>
                    <a:pt x="16250" y="5958"/>
                  </a:cubicBezTo>
                  <a:cubicBezTo>
                    <a:pt x="15106" y="5958"/>
                    <a:pt x="12860" y="7751"/>
                    <a:pt x="11683" y="9543"/>
                  </a:cubicBezTo>
                  <a:cubicBezTo>
                    <a:pt x="11734" y="8947"/>
                    <a:pt x="11458" y="8480"/>
                    <a:pt x="11060" y="8235"/>
                  </a:cubicBezTo>
                  <a:cubicBezTo>
                    <a:pt x="10873" y="8120"/>
                    <a:pt x="10632" y="8068"/>
                    <a:pt x="10347" y="8068"/>
                  </a:cubicBezTo>
                  <a:cubicBezTo>
                    <a:pt x="7755" y="8068"/>
                    <a:pt x="1552" y="12398"/>
                    <a:pt x="0" y="13655"/>
                  </a:cubicBezTo>
                  <a:cubicBezTo>
                    <a:pt x="2312" y="15032"/>
                    <a:pt x="6382" y="17040"/>
                    <a:pt x="8584" y="17040"/>
                  </a:cubicBezTo>
                  <a:cubicBezTo>
                    <a:pt x="9374" y="17040"/>
                    <a:pt x="9924" y="16781"/>
                    <a:pt x="10066" y="16142"/>
                  </a:cubicBezTo>
                  <a:cubicBezTo>
                    <a:pt x="10144" y="15796"/>
                    <a:pt x="9946" y="15391"/>
                    <a:pt x="9616" y="15285"/>
                  </a:cubicBezTo>
                  <a:lnTo>
                    <a:pt x="9616" y="15285"/>
                  </a:lnTo>
                  <a:cubicBezTo>
                    <a:pt x="11349" y="15715"/>
                    <a:pt x="12865" y="15893"/>
                    <a:pt x="14175" y="15893"/>
                  </a:cubicBezTo>
                  <a:cubicBezTo>
                    <a:pt x="19303" y="15893"/>
                    <a:pt x="21279" y="13165"/>
                    <a:pt x="20804" y="12138"/>
                  </a:cubicBezTo>
                  <a:cubicBezTo>
                    <a:pt x="20684" y="11880"/>
                    <a:pt x="20447" y="11696"/>
                    <a:pt x="20179" y="11593"/>
                  </a:cubicBezTo>
                  <a:cubicBezTo>
                    <a:pt x="21546" y="11569"/>
                    <a:pt x="24513" y="11170"/>
                    <a:pt x="25382" y="10203"/>
                  </a:cubicBezTo>
                  <a:cubicBezTo>
                    <a:pt x="25866" y="9663"/>
                    <a:pt x="25775" y="8843"/>
                    <a:pt x="25097" y="8718"/>
                  </a:cubicBezTo>
                  <a:cubicBezTo>
                    <a:pt x="27007" y="8181"/>
                    <a:pt x="30773" y="5299"/>
                    <a:pt x="29422" y="3980"/>
                  </a:cubicBezTo>
                  <a:cubicBezTo>
                    <a:pt x="29286" y="3847"/>
                    <a:pt x="29094" y="3777"/>
                    <a:pt x="28905" y="3777"/>
                  </a:cubicBezTo>
                  <a:cubicBezTo>
                    <a:pt x="28892" y="3777"/>
                    <a:pt x="28879" y="3777"/>
                    <a:pt x="28866" y="3778"/>
                  </a:cubicBezTo>
                  <a:cubicBezTo>
                    <a:pt x="29782" y="3310"/>
                    <a:pt x="30729" y="2626"/>
                    <a:pt x="31040" y="1648"/>
                  </a:cubicBezTo>
                  <a:cubicBezTo>
                    <a:pt x="31214" y="1100"/>
                    <a:pt x="31109" y="389"/>
                    <a:pt x="30599" y="125"/>
                  </a:cubicBezTo>
                  <a:cubicBezTo>
                    <a:pt x="30438" y="41"/>
                    <a:pt x="30262" y="0"/>
                    <a:pt x="30076" y="0"/>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3050850" y="2738050"/>
              <a:ext cx="657950" cy="256125"/>
            </a:xfrm>
            <a:custGeom>
              <a:avLst/>
              <a:gdLst/>
              <a:ahLst/>
              <a:cxnLst/>
              <a:rect l="l" t="t" r="r" b="b"/>
              <a:pathLst>
                <a:path w="26318" h="10245" extrusionOk="0">
                  <a:moveTo>
                    <a:pt x="26207" y="1"/>
                  </a:moveTo>
                  <a:cubicBezTo>
                    <a:pt x="26183" y="1"/>
                    <a:pt x="26159" y="9"/>
                    <a:pt x="26140" y="27"/>
                  </a:cubicBezTo>
                  <a:cubicBezTo>
                    <a:pt x="19369" y="6232"/>
                    <a:pt x="9617" y="10046"/>
                    <a:pt x="581" y="10046"/>
                  </a:cubicBezTo>
                  <a:cubicBezTo>
                    <a:pt x="421" y="10046"/>
                    <a:pt x="262" y="10045"/>
                    <a:pt x="102" y="10043"/>
                  </a:cubicBezTo>
                  <a:cubicBezTo>
                    <a:pt x="70" y="10043"/>
                    <a:pt x="40" y="10057"/>
                    <a:pt x="22" y="10082"/>
                  </a:cubicBezTo>
                  <a:cubicBezTo>
                    <a:pt x="9" y="10099"/>
                    <a:pt x="2" y="10119"/>
                    <a:pt x="2" y="10140"/>
                  </a:cubicBezTo>
                  <a:cubicBezTo>
                    <a:pt x="1" y="10196"/>
                    <a:pt x="44" y="10240"/>
                    <a:pt x="99" y="10241"/>
                  </a:cubicBezTo>
                  <a:cubicBezTo>
                    <a:pt x="259" y="10244"/>
                    <a:pt x="419" y="10245"/>
                    <a:pt x="579" y="10245"/>
                  </a:cubicBezTo>
                  <a:cubicBezTo>
                    <a:pt x="5008" y="10245"/>
                    <a:pt x="9690" y="9335"/>
                    <a:pt x="14151" y="7603"/>
                  </a:cubicBezTo>
                  <a:cubicBezTo>
                    <a:pt x="18709" y="5834"/>
                    <a:pt x="22901" y="3265"/>
                    <a:pt x="26275" y="174"/>
                  </a:cubicBezTo>
                  <a:cubicBezTo>
                    <a:pt x="26315" y="136"/>
                    <a:pt x="26317" y="73"/>
                    <a:pt x="26281" y="33"/>
                  </a:cubicBezTo>
                  <a:cubicBezTo>
                    <a:pt x="26261" y="12"/>
                    <a:pt x="26234" y="1"/>
                    <a:pt x="262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3617000" y="2808225"/>
              <a:ext cx="73300" cy="33300"/>
            </a:xfrm>
            <a:custGeom>
              <a:avLst/>
              <a:gdLst/>
              <a:ahLst/>
              <a:cxnLst/>
              <a:rect l="l" t="t" r="r" b="b"/>
              <a:pathLst>
                <a:path w="2932" h="1332" extrusionOk="0">
                  <a:moveTo>
                    <a:pt x="2819" y="1"/>
                  </a:moveTo>
                  <a:cubicBezTo>
                    <a:pt x="2802" y="1"/>
                    <a:pt x="2786" y="5"/>
                    <a:pt x="2771" y="14"/>
                  </a:cubicBezTo>
                  <a:cubicBezTo>
                    <a:pt x="1948" y="527"/>
                    <a:pt x="1049" y="906"/>
                    <a:pt x="107" y="1135"/>
                  </a:cubicBezTo>
                  <a:cubicBezTo>
                    <a:pt x="84" y="1141"/>
                    <a:pt x="65" y="1153"/>
                    <a:pt x="51" y="1172"/>
                  </a:cubicBezTo>
                  <a:cubicBezTo>
                    <a:pt x="0" y="1239"/>
                    <a:pt x="52" y="1331"/>
                    <a:pt x="130" y="1331"/>
                  </a:cubicBezTo>
                  <a:cubicBezTo>
                    <a:pt x="137" y="1331"/>
                    <a:pt x="145" y="1330"/>
                    <a:pt x="154" y="1328"/>
                  </a:cubicBezTo>
                  <a:cubicBezTo>
                    <a:pt x="1116" y="1093"/>
                    <a:pt x="2035" y="707"/>
                    <a:pt x="2875" y="182"/>
                  </a:cubicBezTo>
                  <a:cubicBezTo>
                    <a:pt x="2920" y="152"/>
                    <a:pt x="2932" y="92"/>
                    <a:pt x="2903" y="48"/>
                  </a:cubicBezTo>
                  <a:cubicBezTo>
                    <a:pt x="2884" y="17"/>
                    <a:pt x="2852" y="1"/>
                    <a:pt x="28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3511450" y="2892550"/>
              <a:ext cx="77850" cy="13050"/>
            </a:xfrm>
            <a:custGeom>
              <a:avLst/>
              <a:gdLst/>
              <a:ahLst/>
              <a:cxnLst/>
              <a:rect l="l" t="t" r="r" b="b"/>
              <a:pathLst>
                <a:path w="3114" h="522" extrusionOk="0">
                  <a:moveTo>
                    <a:pt x="3004" y="0"/>
                  </a:moveTo>
                  <a:cubicBezTo>
                    <a:pt x="2994" y="0"/>
                    <a:pt x="2984" y="2"/>
                    <a:pt x="2974" y="5"/>
                  </a:cubicBezTo>
                  <a:cubicBezTo>
                    <a:pt x="2270" y="216"/>
                    <a:pt x="1540" y="323"/>
                    <a:pt x="807" y="323"/>
                  </a:cubicBezTo>
                  <a:cubicBezTo>
                    <a:pt x="575" y="323"/>
                    <a:pt x="344" y="313"/>
                    <a:pt x="113" y="291"/>
                  </a:cubicBezTo>
                  <a:cubicBezTo>
                    <a:pt x="110" y="291"/>
                    <a:pt x="107" y="291"/>
                    <a:pt x="104" y="291"/>
                  </a:cubicBezTo>
                  <a:cubicBezTo>
                    <a:pt x="73" y="291"/>
                    <a:pt x="44" y="305"/>
                    <a:pt x="25" y="331"/>
                  </a:cubicBezTo>
                  <a:cubicBezTo>
                    <a:pt x="14" y="345"/>
                    <a:pt x="6" y="363"/>
                    <a:pt x="5" y="382"/>
                  </a:cubicBezTo>
                  <a:cubicBezTo>
                    <a:pt x="0" y="435"/>
                    <a:pt x="40" y="484"/>
                    <a:pt x="94" y="489"/>
                  </a:cubicBezTo>
                  <a:cubicBezTo>
                    <a:pt x="330" y="511"/>
                    <a:pt x="567" y="522"/>
                    <a:pt x="803" y="522"/>
                  </a:cubicBezTo>
                  <a:cubicBezTo>
                    <a:pt x="1557" y="522"/>
                    <a:pt x="2308" y="412"/>
                    <a:pt x="3032" y="194"/>
                  </a:cubicBezTo>
                  <a:cubicBezTo>
                    <a:pt x="3084" y="179"/>
                    <a:pt x="3114" y="123"/>
                    <a:pt x="3098" y="71"/>
                  </a:cubicBezTo>
                  <a:cubicBezTo>
                    <a:pt x="3085" y="28"/>
                    <a:pt x="3046" y="0"/>
                    <a:pt x="3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3346200" y="2975900"/>
              <a:ext cx="118800" cy="16575"/>
            </a:xfrm>
            <a:custGeom>
              <a:avLst/>
              <a:gdLst/>
              <a:ahLst/>
              <a:cxnLst/>
              <a:rect l="l" t="t" r="r" b="b"/>
              <a:pathLst>
                <a:path w="4752" h="663" extrusionOk="0">
                  <a:moveTo>
                    <a:pt x="4639" y="0"/>
                  </a:moveTo>
                  <a:cubicBezTo>
                    <a:pt x="4627" y="0"/>
                    <a:pt x="4615" y="2"/>
                    <a:pt x="4603" y="7"/>
                  </a:cubicBezTo>
                  <a:cubicBezTo>
                    <a:pt x="3729" y="311"/>
                    <a:pt x="2813" y="464"/>
                    <a:pt x="1896" y="464"/>
                  </a:cubicBezTo>
                  <a:cubicBezTo>
                    <a:pt x="1310" y="464"/>
                    <a:pt x="723" y="402"/>
                    <a:pt x="146" y="276"/>
                  </a:cubicBezTo>
                  <a:cubicBezTo>
                    <a:pt x="139" y="275"/>
                    <a:pt x="131" y="274"/>
                    <a:pt x="124" y="274"/>
                  </a:cubicBezTo>
                  <a:cubicBezTo>
                    <a:pt x="93" y="274"/>
                    <a:pt x="64" y="288"/>
                    <a:pt x="44" y="313"/>
                  </a:cubicBezTo>
                  <a:cubicBezTo>
                    <a:pt x="1" y="371"/>
                    <a:pt x="32" y="454"/>
                    <a:pt x="103" y="470"/>
                  </a:cubicBezTo>
                  <a:cubicBezTo>
                    <a:pt x="695" y="598"/>
                    <a:pt x="1296" y="663"/>
                    <a:pt x="1897" y="663"/>
                  </a:cubicBezTo>
                  <a:cubicBezTo>
                    <a:pt x="2836" y="663"/>
                    <a:pt x="3773" y="506"/>
                    <a:pt x="4668" y="194"/>
                  </a:cubicBezTo>
                  <a:cubicBezTo>
                    <a:pt x="4722" y="179"/>
                    <a:pt x="4751" y="121"/>
                    <a:pt x="4732" y="67"/>
                  </a:cubicBezTo>
                  <a:cubicBezTo>
                    <a:pt x="4719" y="26"/>
                    <a:pt x="4680" y="0"/>
                    <a:pt x="4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3481300" y="2781075"/>
              <a:ext cx="50575" cy="80725"/>
            </a:xfrm>
            <a:custGeom>
              <a:avLst/>
              <a:gdLst/>
              <a:ahLst/>
              <a:cxnLst/>
              <a:rect l="l" t="t" r="r" b="b"/>
              <a:pathLst>
                <a:path w="2023" h="3229" extrusionOk="0">
                  <a:moveTo>
                    <a:pt x="1913" y="1"/>
                  </a:moveTo>
                  <a:cubicBezTo>
                    <a:pt x="1887" y="1"/>
                    <a:pt x="1861" y="11"/>
                    <a:pt x="1842" y="31"/>
                  </a:cubicBezTo>
                  <a:cubicBezTo>
                    <a:pt x="1646" y="240"/>
                    <a:pt x="1461" y="461"/>
                    <a:pt x="1288" y="690"/>
                  </a:cubicBezTo>
                  <a:cubicBezTo>
                    <a:pt x="736" y="1418"/>
                    <a:pt x="308" y="2232"/>
                    <a:pt x="18" y="3098"/>
                  </a:cubicBezTo>
                  <a:cubicBezTo>
                    <a:pt x="0" y="3150"/>
                    <a:pt x="28" y="3206"/>
                    <a:pt x="80" y="3224"/>
                  </a:cubicBezTo>
                  <a:cubicBezTo>
                    <a:pt x="91" y="3227"/>
                    <a:pt x="102" y="3229"/>
                    <a:pt x="112" y="3229"/>
                  </a:cubicBezTo>
                  <a:cubicBezTo>
                    <a:pt x="154" y="3229"/>
                    <a:pt x="192" y="3203"/>
                    <a:pt x="206" y="3161"/>
                  </a:cubicBezTo>
                  <a:cubicBezTo>
                    <a:pt x="579" y="2047"/>
                    <a:pt x="1187" y="1026"/>
                    <a:pt x="1987" y="167"/>
                  </a:cubicBezTo>
                  <a:cubicBezTo>
                    <a:pt x="2023" y="127"/>
                    <a:pt x="2021" y="64"/>
                    <a:pt x="1982" y="27"/>
                  </a:cubicBezTo>
                  <a:cubicBezTo>
                    <a:pt x="1962" y="10"/>
                    <a:pt x="1937" y="1"/>
                    <a:pt x="19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3594975" y="2717275"/>
              <a:ext cx="54800" cy="73625"/>
            </a:xfrm>
            <a:custGeom>
              <a:avLst/>
              <a:gdLst/>
              <a:ahLst/>
              <a:cxnLst/>
              <a:rect l="l" t="t" r="r" b="b"/>
              <a:pathLst>
                <a:path w="2192" h="2945" extrusionOk="0">
                  <a:moveTo>
                    <a:pt x="2081" y="1"/>
                  </a:moveTo>
                  <a:cubicBezTo>
                    <a:pt x="2057" y="1"/>
                    <a:pt x="2033" y="9"/>
                    <a:pt x="2014" y="27"/>
                  </a:cubicBezTo>
                  <a:cubicBezTo>
                    <a:pt x="1637" y="365"/>
                    <a:pt x="1293" y="740"/>
                    <a:pt x="988" y="1143"/>
                  </a:cubicBezTo>
                  <a:cubicBezTo>
                    <a:pt x="599" y="1658"/>
                    <a:pt x="274" y="2217"/>
                    <a:pt x="20" y="2809"/>
                  </a:cubicBezTo>
                  <a:cubicBezTo>
                    <a:pt x="1" y="2859"/>
                    <a:pt x="24" y="2916"/>
                    <a:pt x="74" y="2936"/>
                  </a:cubicBezTo>
                  <a:cubicBezTo>
                    <a:pt x="87" y="2942"/>
                    <a:pt x="100" y="2944"/>
                    <a:pt x="112" y="2944"/>
                  </a:cubicBezTo>
                  <a:cubicBezTo>
                    <a:pt x="150" y="2944"/>
                    <a:pt x="186" y="2923"/>
                    <a:pt x="202" y="2887"/>
                  </a:cubicBezTo>
                  <a:cubicBezTo>
                    <a:pt x="647" y="1853"/>
                    <a:pt x="1310" y="927"/>
                    <a:pt x="2146" y="175"/>
                  </a:cubicBezTo>
                  <a:cubicBezTo>
                    <a:pt x="2188" y="138"/>
                    <a:pt x="2192" y="75"/>
                    <a:pt x="2155" y="34"/>
                  </a:cubicBezTo>
                  <a:cubicBezTo>
                    <a:pt x="2135" y="12"/>
                    <a:pt x="2108" y="1"/>
                    <a:pt x="2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3338025" y="2857800"/>
              <a:ext cx="47000" cy="60600"/>
            </a:xfrm>
            <a:custGeom>
              <a:avLst/>
              <a:gdLst/>
              <a:ahLst/>
              <a:cxnLst/>
              <a:rect l="l" t="t" r="r" b="b"/>
              <a:pathLst>
                <a:path w="1880" h="2424" extrusionOk="0">
                  <a:moveTo>
                    <a:pt x="1769" y="1"/>
                  </a:moveTo>
                  <a:cubicBezTo>
                    <a:pt x="1746" y="1"/>
                    <a:pt x="1723" y="9"/>
                    <a:pt x="1705" y="24"/>
                  </a:cubicBezTo>
                  <a:cubicBezTo>
                    <a:pt x="1353" y="318"/>
                    <a:pt x="1035" y="652"/>
                    <a:pt x="759" y="1018"/>
                  </a:cubicBezTo>
                  <a:cubicBezTo>
                    <a:pt x="462" y="1409"/>
                    <a:pt x="215" y="1835"/>
                    <a:pt x="23" y="2286"/>
                  </a:cubicBezTo>
                  <a:cubicBezTo>
                    <a:pt x="1" y="2336"/>
                    <a:pt x="25" y="2395"/>
                    <a:pt x="74" y="2415"/>
                  </a:cubicBezTo>
                  <a:cubicBezTo>
                    <a:pt x="87" y="2421"/>
                    <a:pt x="100" y="2423"/>
                    <a:pt x="113" y="2423"/>
                  </a:cubicBezTo>
                  <a:cubicBezTo>
                    <a:pt x="152" y="2423"/>
                    <a:pt x="188" y="2401"/>
                    <a:pt x="205" y="2364"/>
                  </a:cubicBezTo>
                  <a:cubicBezTo>
                    <a:pt x="567" y="1516"/>
                    <a:pt x="1125" y="767"/>
                    <a:pt x="1832" y="176"/>
                  </a:cubicBezTo>
                  <a:cubicBezTo>
                    <a:pt x="1874" y="141"/>
                    <a:pt x="1880" y="79"/>
                    <a:pt x="1844" y="37"/>
                  </a:cubicBezTo>
                  <a:cubicBezTo>
                    <a:pt x="1825" y="13"/>
                    <a:pt x="1797" y="1"/>
                    <a:pt x="1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3148525" y="3014475"/>
              <a:ext cx="70975" cy="30700"/>
            </a:xfrm>
            <a:custGeom>
              <a:avLst/>
              <a:gdLst/>
              <a:ahLst/>
              <a:cxnLst/>
              <a:rect l="l" t="t" r="r" b="b"/>
              <a:pathLst>
                <a:path w="2839" h="1228" extrusionOk="0">
                  <a:moveTo>
                    <a:pt x="114" y="0"/>
                  </a:moveTo>
                  <a:cubicBezTo>
                    <a:pt x="84" y="0"/>
                    <a:pt x="54" y="14"/>
                    <a:pt x="35" y="39"/>
                  </a:cubicBezTo>
                  <a:cubicBezTo>
                    <a:pt x="32" y="44"/>
                    <a:pt x="30" y="48"/>
                    <a:pt x="27" y="53"/>
                  </a:cubicBezTo>
                  <a:cubicBezTo>
                    <a:pt x="1" y="101"/>
                    <a:pt x="18" y="161"/>
                    <a:pt x="67" y="187"/>
                  </a:cubicBezTo>
                  <a:cubicBezTo>
                    <a:pt x="898" y="641"/>
                    <a:pt x="1784" y="990"/>
                    <a:pt x="2702" y="1224"/>
                  </a:cubicBezTo>
                  <a:cubicBezTo>
                    <a:pt x="2711" y="1226"/>
                    <a:pt x="2720" y="1227"/>
                    <a:pt x="2728" y="1227"/>
                  </a:cubicBezTo>
                  <a:cubicBezTo>
                    <a:pt x="2773" y="1227"/>
                    <a:pt x="2813" y="1197"/>
                    <a:pt x="2825" y="1152"/>
                  </a:cubicBezTo>
                  <a:cubicBezTo>
                    <a:pt x="2839" y="1098"/>
                    <a:pt x="2806" y="1044"/>
                    <a:pt x="2751" y="1031"/>
                  </a:cubicBezTo>
                  <a:cubicBezTo>
                    <a:pt x="1849" y="801"/>
                    <a:pt x="979" y="459"/>
                    <a:pt x="161" y="13"/>
                  </a:cubicBezTo>
                  <a:cubicBezTo>
                    <a:pt x="146" y="4"/>
                    <a:pt x="130"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3187400" y="2891025"/>
              <a:ext cx="64150" cy="63425"/>
            </a:xfrm>
            <a:custGeom>
              <a:avLst/>
              <a:gdLst/>
              <a:ahLst/>
              <a:cxnLst/>
              <a:rect l="l" t="t" r="r" b="b"/>
              <a:pathLst>
                <a:path w="2566" h="2537" extrusionOk="0">
                  <a:moveTo>
                    <a:pt x="2452" y="0"/>
                  </a:moveTo>
                  <a:cubicBezTo>
                    <a:pt x="2434" y="0"/>
                    <a:pt x="2417" y="5"/>
                    <a:pt x="2401" y="14"/>
                  </a:cubicBezTo>
                  <a:cubicBezTo>
                    <a:pt x="1643" y="466"/>
                    <a:pt x="980" y="1061"/>
                    <a:pt x="447" y="1764"/>
                  </a:cubicBezTo>
                  <a:cubicBezTo>
                    <a:pt x="296" y="1964"/>
                    <a:pt x="157" y="2171"/>
                    <a:pt x="29" y="2385"/>
                  </a:cubicBezTo>
                  <a:cubicBezTo>
                    <a:pt x="0" y="2433"/>
                    <a:pt x="16" y="2494"/>
                    <a:pt x="63" y="2522"/>
                  </a:cubicBezTo>
                  <a:cubicBezTo>
                    <a:pt x="79" y="2532"/>
                    <a:pt x="97" y="2536"/>
                    <a:pt x="114" y="2536"/>
                  </a:cubicBezTo>
                  <a:cubicBezTo>
                    <a:pt x="147" y="2536"/>
                    <a:pt x="181" y="2519"/>
                    <a:pt x="199" y="2488"/>
                  </a:cubicBezTo>
                  <a:cubicBezTo>
                    <a:pt x="764" y="1541"/>
                    <a:pt x="1556" y="749"/>
                    <a:pt x="2502" y="185"/>
                  </a:cubicBezTo>
                  <a:cubicBezTo>
                    <a:pt x="2550" y="156"/>
                    <a:pt x="2565" y="96"/>
                    <a:pt x="2537" y="48"/>
                  </a:cubicBezTo>
                  <a:cubicBezTo>
                    <a:pt x="2518" y="17"/>
                    <a:pt x="2485" y="0"/>
                    <a:pt x="2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1871625" y="2822825"/>
              <a:ext cx="702875" cy="250200"/>
            </a:xfrm>
            <a:custGeom>
              <a:avLst/>
              <a:gdLst/>
              <a:ahLst/>
              <a:cxnLst/>
              <a:rect l="l" t="t" r="r" b="b"/>
              <a:pathLst>
                <a:path w="28115" h="10008" extrusionOk="0">
                  <a:moveTo>
                    <a:pt x="14980" y="0"/>
                  </a:moveTo>
                  <a:cubicBezTo>
                    <a:pt x="13725" y="0"/>
                    <a:pt x="12934" y="503"/>
                    <a:pt x="12849" y="1002"/>
                  </a:cubicBezTo>
                  <a:cubicBezTo>
                    <a:pt x="12809" y="1240"/>
                    <a:pt x="12886" y="1481"/>
                    <a:pt x="13024" y="1684"/>
                  </a:cubicBezTo>
                  <a:cubicBezTo>
                    <a:pt x="12153" y="1106"/>
                    <a:pt x="10226" y="116"/>
                    <a:pt x="9070" y="116"/>
                  </a:cubicBezTo>
                  <a:cubicBezTo>
                    <a:pt x="8943" y="116"/>
                    <a:pt x="8826" y="128"/>
                    <a:pt x="8720" y="153"/>
                  </a:cubicBezTo>
                  <a:cubicBezTo>
                    <a:pt x="8123" y="298"/>
                    <a:pt x="7791" y="914"/>
                    <a:pt x="8207" y="1327"/>
                  </a:cubicBezTo>
                  <a:cubicBezTo>
                    <a:pt x="7695" y="1153"/>
                    <a:pt x="6935" y="1055"/>
                    <a:pt x="6148" y="1055"/>
                  </a:cubicBezTo>
                  <a:cubicBezTo>
                    <a:pt x="4482" y="1055"/>
                    <a:pt x="2696" y="1492"/>
                    <a:pt x="2906" y="2560"/>
                  </a:cubicBezTo>
                  <a:cubicBezTo>
                    <a:pt x="2939" y="2727"/>
                    <a:pt x="3053" y="2879"/>
                    <a:pt x="3197" y="2968"/>
                  </a:cubicBezTo>
                  <a:cubicBezTo>
                    <a:pt x="2940" y="2934"/>
                    <a:pt x="2672" y="2912"/>
                    <a:pt x="2405" y="2912"/>
                  </a:cubicBezTo>
                  <a:cubicBezTo>
                    <a:pt x="1771" y="2912"/>
                    <a:pt x="1137" y="3035"/>
                    <a:pt x="654" y="3410"/>
                  </a:cubicBezTo>
                  <a:cubicBezTo>
                    <a:pt x="269" y="3710"/>
                    <a:pt x="0" y="4256"/>
                    <a:pt x="230" y="4687"/>
                  </a:cubicBezTo>
                  <a:cubicBezTo>
                    <a:pt x="435" y="5070"/>
                    <a:pt x="881" y="5274"/>
                    <a:pt x="1508" y="5274"/>
                  </a:cubicBezTo>
                  <a:cubicBezTo>
                    <a:pt x="2276" y="5274"/>
                    <a:pt x="3314" y="4967"/>
                    <a:pt x="4507" y="4305"/>
                  </a:cubicBezTo>
                  <a:lnTo>
                    <a:pt x="4507" y="4305"/>
                  </a:lnTo>
                  <a:cubicBezTo>
                    <a:pt x="3589" y="4833"/>
                    <a:pt x="3735" y="5896"/>
                    <a:pt x="4593" y="6244"/>
                  </a:cubicBezTo>
                  <a:cubicBezTo>
                    <a:pt x="4782" y="6320"/>
                    <a:pt x="5004" y="6353"/>
                    <a:pt x="5245" y="6353"/>
                  </a:cubicBezTo>
                  <a:cubicBezTo>
                    <a:pt x="6154" y="6353"/>
                    <a:pt x="7332" y="5886"/>
                    <a:pt x="8014" y="5535"/>
                  </a:cubicBezTo>
                  <a:lnTo>
                    <a:pt x="8014" y="5535"/>
                  </a:lnTo>
                  <a:cubicBezTo>
                    <a:pt x="7544" y="5976"/>
                    <a:pt x="7490" y="6489"/>
                    <a:pt x="7660" y="6820"/>
                  </a:cubicBezTo>
                  <a:cubicBezTo>
                    <a:pt x="7856" y="7203"/>
                    <a:pt x="8297" y="7350"/>
                    <a:pt x="8852" y="7350"/>
                  </a:cubicBezTo>
                  <a:cubicBezTo>
                    <a:pt x="10202" y="7350"/>
                    <a:pt x="12232" y="6479"/>
                    <a:pt x="13077" y="6012"/>
                  </a:cubicBezTo>
                  <a:lnTo>
                    <a:pt x="13077" y="6012"/>
                  </a:lnTo>
                  <a:cubicBezTo>
                    <a:pt x="12636" y="6513"/>
                    <a:pt x="12653" y="7061"/>
                    <a:pt x="12909" y="7373"/>
                  </a:cubicBezTo>
                  <a:cubicBezTo>
                    <a:pt x="13168" y="7689"/>
                    <a:pt x="13842" y="7836"/>
                    <a:pt x="14670" y="7836"/>
                  </a:cubicBezTo>
                  <a:cubicBezTo>
                    <a:pt x="15701" y="7836"/>
                    <a:pt x="16971" y="7609"/>
                    <a:pt x="17975" y="7200"/>
                  </a:cubicBezTo>
                  <a:lnTo>
                    <a:pt x="17975" y="7200"/>
                  </a:lnTo>
                  <a:cubicBezTo>
                    <a:pt x="17653" y="7593"/>
                    <a:pt x="17621" y="8051"/>
                    <a:pt x="17782" y="8413"/>
                  </a:cubicBezTo>
                  <a:cubicBezTo>
                    <a:pt x="18359" y="9716"/>
                    <a:pt x="22950" y="10007"/>
                    <a:pt x="25941" y="10007"/>
                  </a:cubicBezTo>
                  <a:cubicBezTo>
                    <a:pt x="26883" y="10007"/>
                    <a:pt x="27665" y="9979"/>
                    <a:pt x="28114" y="9943"/>
                  </a:cubicBezTo>
                  <a:cubicBezTo>
                    <a:pt x="26971" y="7458"/>
                    <a:pt x="24497" y="3121"/>
                    <a:pt x="22875" y="3121"/>
                  </a:cubicBezTo>
                  <a:cubicBezTo>
                    <a:pt x="22659" y="3121"/>
                    <a:pt x="22458" y="3198"/>
                    <a:pt x="22277" y="3366"/>
                  </a:cubicBezTo>
                  <a:cubicBezTo>
                    <a:pt x="22057" y="3571"/>
                    <a:pt x="22000" y="3950"/>
                    <a:pt x="22180" y="4182"/>
                  </a:cubicBezTo>
                  <a:cubicBezTo>
                    <a:pt x="19319" y="954"/>
                    <a:pt x="16709" y="0"/>
                    <a:pt x="14980" y="0"/>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1961050" y="2906750"/>
              <a:ext cx="581800" cy="149775"/>
            </a:xfrm>
            <a:custGeom>
              <a:avLst/>
              <a:gdLst/>
              <a:ahLst/>
              <a:cxnLst/>
              <a:rect l="l" t="t" r="r" b="b"/>
              <a:pathLst>
                <a:path w="23272" h="5991" extrusionOk="0">
                  <a:moveTo>
                    <a:pt x="4295" y="1"/>
                  </a:moveTo>
                  <a:cubicBezTo>
                    <a:pt x="2861" y="1"/>
                    <a:pt x="1448" y="96"/>
                    <a:pt x="76" y="289"/>
                  </a:cubicBezTo>
                  <a:cubicBezTo>
                    <a:pt x="32" y="296"/>
                    <a:pt x="0" y="337"/>
                    <a:pt x="7" y="383"/>
                  </a:cubicBezTo>
                  <a:cubicBezTo>
                    <a:pt x="12" y="425"/>
                    <a:pt x="49" y="456"/>
                    <a:pt x="90" y="456"/>
                  </a:cubicBezTo>
                  <a:cubicBezTo>
                    <a:pt x="93" y="456"/>
                    <a:pt x="97" y="456"/>
                    <a:pt x="100" y="455"/>
                  </a:cubicBezTo>
                  <a:cubicBezTo>
                    <a:pt x="1474" y="263"/>
                    <a:pt x="2878" y="169"/>
                    <a:pt x="4292" y="169"/>
                  </a:cubicBezTo>
                  <a:cubicBezTo>
                    <a:pt x="10961" y="169"/>
                    <a:pt x="17877" y="2259"/>
                    <a:pt x="23108" y="5975"/>
                  </a:cubicBezTo>
                  <a:cubicBezTo>
                    <a:pt x="23121" y="5985"/>
                    <a:pt x="23139" y="5990"/>
                    <a:pt x="23156" y="5990"/>
                  </a:cubicBezTo>
                  <a:cubicBezTo>
                    <a:pt x="23238" y="5990"/>
                    <a:pt x="23271" y="5886"/>
                    <a:pt x="23205" y="5838"/>
                  </a:cubicBezTo>
                  <a:cubicBezTo>
                    <a:pt x="20045" y="3593"/>
                    <a:pt x="16212" y="1894"/>
                    <a:pt x="12119" y="925"/>
                  </a:cubicBezTo>
                  <a:cubicBezTo>
                    <a:pt x="9524" y="311"/>
                    <a:pt x="6876" y="1"/>
                    <a:pt x="4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2007625" y="2873800"/>
              <a:ext cx="65850" cy="16800"/>
            </a:xfrm>
            <a:custGeom>
              <a:avLst/>
              <a:gdLst/>
              <a:ahLst/>
              <a:cxnLst/>
              <a:rect l="l" t="t" r="r" b="b"/>
              <a:pathLst>
                <a:path w="2634" h="672" extrusionOk="0">
                  <a:moveTo>
                    <a:pt x="87" y="1"/>
                  </a:moveTo>
                  <a:cubicBezTo>
                    <a:pt x="42" y="1"/>
                    <a:pt x="5" y="37"/>
                    <a:pt x="3" y="81"/>
                  </a:cubicBezTo>
                  <a:cubicBezTo>
                    <a:pt x="1" y="128"/>
                    <a:pt x="38" y="169"/>
                    <a:pt x="86" y="170"/>
                  </a:cubicBezTo>
                  <a:cubicBezTo>
                    <a:pt x="907" y="206"/>
                    <a:pt x="1717" y="374"/>
                    <a:pt x="2486" y="666"/>
                  </a:cubicBezTo>
                  <a:cubicBezTo>
                    <a:pt x="2495" y="670"/>
                    <a:pt x="2506" y="672"/>
                    <a:pt x="2516" y="672"/>
                  </a:cubicBezTo>
                  <a:cubicBezTo>
                    <a:pt x="2609" y="672"/>
                    <a:pt x="2633" y="543"/>
                    <a:pt x="2546" y="509"/>
                  </a:cubicBezTo>
                  <a:cubicBezTo>
                    <a:pt x="1760" y="210"/>
                    <a:pt x="932" y="38"/>
                    <a:pt x="94" y="1"/>
                  </a:cubicBezTo>
                  <a:cubicBezTo>
                    <a:pt x="91" y="1"/>
                    <a:pt x="8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2118650" y="2863450"/>
              <a:ext cx="59375" cy="34025"/>
            </a:xfrm>
            <a:custGeom>
              <a:avLst/>
              <a:gdLst/>
              <a:ahLst/>
              <a:cxnLst/>
              <a:rect l="l" t="t" r="r" b="b"/>
              <a:pathLst>
                <a:path w="2375" h="1361" extrusionOk="0">
                  <a:moveTo>
                    <a:pt x="95" y="0"/>
                  </a:moveTo>
                  <a:cubicBezTo>
                    <a:pt x="60" y="0"/>
                    <a:pt x="27" y="23"/>
                    <a:pt x="15" y="59"/>
                  </a:cubicBezTo>
                  <a:cubicBezTo>
                    <a:pt x="0" y="104"/>
                    <a:pt x="25" y="151"/>
                    <a:pt x="70" y="165"/>
                  </a:cubicBezTo>
                  <a:cubicBezTo>
                    <a:pt x="850" y="416"/>
                    <a:pt x="1576" y="815"/>
                    <a:pt x="2206" y="1341"/>
                  </a:cubicBezTo>
                  <a:cubicBezTo>
                    <a:pt x="2222" y="1353"/>
                    <a:pt x="2240" y="1360"/>
                    <a:pt x="2260" y="1360"/>
                  </a:cubicBezTo>
                  <a:cubicBezTo>
                    <a:pt x="2339" y="1359"/>
                    <a:pt x="2375" y="1262"/>
                    <a:pt x="2314" y="1211"/>
                  </a:cubicBezTo>
                  <a:cubicBezTo>
                    <a:pt x="1667" y="672"/>
                    <a:pt x="923" y="262"/>
                    <a:pt x="120" y="4"/>
                  </a:cubicBezTo>
                  <a:cubicBezTo>
                    <a:pt x="112" y="2"/>
                    <a:pt x="10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2245650" y="2864975"/>
              <a:ext cx="87275" cy="53750"/>
            </a:xfrm>
            <a:custGeom>
              <a:avLst/>
              <a:gdLst/>
              <a:ahLst/>
              <a:cxnLst/>
              <a:rect l="l" t="t" r="r" b="b"/>
              <a:pathLst>
                <a:path w="3491" h="2150" extrusionOk="0">
                  <a:moveTo>
                    <a:pt x="95" y="1"/>
                  </a:moveTo>
                  <a:cubicBezTo>
                    <a:pt x="58" y="1"/>
                    <a:pt x="24" y="26"/>
                    <a:pt x="13" y="63"/>
                  </a:cubicBezTo>
                  <a:cubicBezTo>
                    <a:pt x="1" y="109"/>
                    <a:pt x="28" y="155"/>
                    <a:pt x="74" y="167"/>
                  </a:cubicBezTo>
                  <a:cubicBezTo>
                    <a:pt x="1314" y="507"/>
                    <a:pt x="2436" y="1184"/>
                    <a:pt x="3317" y="2122"/>
                  </a:cubicBezTo>
                  <a:cubicBezTo>
                    <a:pt x="3333" y="2140"/>
                    <a:pt x="3356" y="2149"/>
                    <a:pt x="3378" y="2149"/>
                  </a:cubicBezTo>
                  <a:cubicBezTo>
                    <a:pt x="3379" y="2149"/>
                    <a:pt x="3379" y="2149"/>
                    <a:pt x="3380" y="2149"/>
                  </a:cubicBezTo>
                  <a:cubicBezTo>
                    <a:pt x="3453" y="2149"/>
                    <a:pt x="3491" y="2061"/>
                    <a:pt x="3441" y="2007"/>
                  </a:cubicBezTo>
                  <a:cubicBezTo>
                    <a:pt x="2538" y="1047"/>
                    <a:pt x="1389" y="353"/>
                    <a:pt x="119" y="4"/>
                  </a:cubicBezTo>
                  <a:cubicBezTo>
                    <a:pt x="111" y="2"/>
                    <a:pt x="103"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2104575" y="2937675"/>
              <a:ext cx="73175" cy="35475"/>
            </a:xfrm>
            <a:custGeom>
              <a:avLst/>
              <a:gdLst/>
              <a:ahLst/>
              <a:cxnLst/>
              <a:rect l="l" t="t" r="r" b="b"/>
              <a:pathLst>
                <a:path w="2927" h="1419" extrusionOk="0">
                  <a:moveTo>
                    <a:pt x="2832" y="1"/>
                  </a:moveTo>
                  <a:cubicBezTo>
                    <a:pt x="2815" y="1"/>
                    <a:pt x="2798" y="6"/>
                    <a:pt x="2784" y="16"/>
                  </a:cubicBezTo>
                  <a:cubicBezTo>
                    <a:pt x="1987" y="615"/>
                    <a:pt x="1072" y="1037"/>
                    <a:pt x="99" y="1252"/>
                  </a:cubicBezTo>
                  <a:cubicBezTo>
                    <a:pt x="0" y="1273"/>
                    <a:pt x="16" y="1419"/>
                    <a:pt x="117" y="1419"/>
                  </a:cubicBezTo>
                  <a:cubicBezTo>
                    <a:pt x="123" y="1419"/>
                    <a:pt x="130" y="1418"/>
                    <a:pt x="136" y="1416"/>
                  </a:cubicBezTo>
                  <a:cubicBezTo>
                    <a:pt x="1132" y="1195"/>
                    <a:pt x="2070" y="764"/>
                    <a:pt x="2885" y="151"/>
                  </a:cubicBezTo>
                  <a:cubicBezTo>
                    <a:pt x="2920" y="122"/>
                    <a:pt x="2927" y="70"/>
                    <a:pt x="2900" y="34"/>
                  </a:cubicBezTo>
                  <a:cubicBezTo>
                    <a:pt x="2883" y="12"/>
                    <a:pt x="2857" y="1"/>
                    <a:pt x="28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1992200" y="2932475"/>
              <a:ext cx="72150" cy="28575"/>
            </a:xfrm>
            <a:custGeom>
              <a:avLst/>
              <a:gdLst/>
              <a:ahLst/>
              <a:cxnLst/>
              <a:rect l="l" t="t" r="r" b="b"/>
              <a:pathLst>
                <a:path w="2886" h="1143" extrusionOk="0">
                  <a:moveTo>
                    <a:pt x="2790" y="0"/>
                  </a:moveTo>
                  <a:cubicBezTo>
                    <a:pt x="2775" y="0"/>
                    <a:pt x="2759" y="4"/>
                    <a:pt x="2745" y="13"/>
                  </a:cubicBezTo>
                  <a:cubicBezTo>
                    <a:pt x="1937" y="523"/>
                    <a:pt x="1029" y="851"/>
                    <a:pt x="83" y="974"/>
                  </a:cubicBezTo>
                  <a:cubicBezTo>
                    <a:pt x="36" y="977"/>
                    <a:pt x="1" y="1017"/>
                    <a:pt x="4" y="1063"/>
                  </a:cubicBezTo>
                  <a:cubicBezTo>
                    <a:pt x="7" y="1108"/>
                    <a:pt x="45" y="1143"/>
                    <a:pt x="89" y="1143"/>
                  </a:cubicBezTo>
                  <a:cubicBezTo>
                    <a:pt x="90" y="1143"/>
                    <a:pt x="92" y="1143"/>
                    <a:pt x="93" y="1143"/>
                  </a:cubicBezTo>
                  <a:cubicBezTo>
                    <a:pt x="97" y="1142"/>
                    <a:pt x="101" y="1142"/>
                    <a:pt x="105" y="1140"/>
                  </a:cubicBezTo>
                  <a:cubicBezTo>
                    <a:pt x="1075" y="1014"/>
                    <a:pt x="2007" y="678"/>
                    <a:pt x="2835" y="156"/>
                  </a:cubicBezTo>
                  <a:cubicBezTo>
                    <a:pt x="2874" y="131"/>
                    <a:pt x="2886" y="78"/>
                    <a:pt x="2861" y="39"/>
                  </a:cubicBezTo>
                  <a:cubicBezTo>
                    <a:pt x="2845" y="14"/>
                    <a:pt x="2818" y="0"/>
                    <a:pt x="2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2244800" y="2966925"/>
              <a:ext cx="60325" cy="23225"/>
            </a:xfrm>
            <a:custGeom>
              <a:avLst/>
              <a:gdLst/>
              <a:ahLst/>
              <a:cxnLst/>
              <a:rect l="l" t="t" r="r" b="b"/>
              <a:pathLst>
                <a:path w="2413" h="929" extrusionOk="0">
                  <a:moveTo>
                    <a:pt x="2316" y="1"/>
                  </a:moveTo>
                  <a:cubicBezTo>
                    <a:pt x="2301" y="1"/>
                    <a:pt x="2285" y="5"/>
                    <a:pt x="2271" y="14"/>
                  </a:cubicBezTo>
                  <a:cubicBezTo>
                    <a:pt x="1610" y="432"/>
                    <a:pt x="861" y="687"/>
                    <a:pt x="82" y="759"/>
                  </a:cubicBezTo>
                  <a:cubicBezTo>
                    <a:pt x="37" y="761"/>
                    <a:pt x="1" y="801"/>
                    <a:pt x="3" y="847"/>
                  </a:cubicBezTo>
                  <a:cubicBezTo>
                    <a:pt x="5" y="893"/>
                    <a:pt x="42" y="928"/>
                    <a:pt x="87" y="928"/>
                  </a:cubicBezTo>
                  <a:cubicBezTo>
                    <a:pt x="88" y="928"/>
                    <a:pt x="89" y="928"/>
                    <a:pt x="91" y="928"/>
                  </a:cubicBezTo>
                  <a:lnTo>
                    <a:pt x="99" y="928"/>
                  </a:lnTo>
                  <a:cubicBezTo>
                    <a:pt x="903" y="852"/>
                    <a:pt x="1679" y="589"/>
                    <a:pt x="2362" y="157"/>
                  </a:cubicBezTo>
                  <a:cubicBezTo>
                    <a:pt x="2401" y="131"/>
                    <a:pt x="2413" y="79"/>
                    <a:pt x="2388" y="40"/>
                  </a:cubicBezTo>
                  <a:cubicBezTo>
                    <a:pt x="2372" y="15"/>
                    <a:pt x="2344" y="1"/>
                    <a:pt x="2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2447975" y="2938025"/>
              <a:ext cx="38300" cy="53675"/>
            </a:xfrm>
            <a:custGeom>
              <a:avLst/>
              <a:gdLst/>
              <a:ahLst/>
              <a:cxnLst/>
              <a:rect l="l" t="t" r="r" b="b"/>
              <a:pathLst>
                <a:path w="1532" h="2147" extrusionOk="0">
                  <a:moveTo>
                    <a:pt x="94" y="1"/>
                  </a:moveTo>
                  <a:cubicBezTo>
                    <a:pt x="75" y="1"/>
                    <a:pt x="55" y="8"/>
                    <a:pt x="39" y="22"/>
                  </a:cubicBezTo>
                  <a:cubicBezTo>
                    <a:pt x="3" y="53"/>
                    <a:pt x="0" y="108"/>
                    <a:pt x="33" y="143"/>
                  </a:cubicBezTo>
                  <a:cubicBezTo>
                    <a:pt x="552" y="737"/>
                    <a:pt x="996" y="1395"/>
                    <a:pt x="1352" y="2100"/>
                  </a:cubicBezTo>
                  <a:cubicBezTo>
                    <a:pt x="1367" y="2128"/>
                    <a:pt x="1396" y="2146"/>
                    <a:pt x="1428" y="2146"/>
                  </a:cubicBezTo>
                  <a:cubicBezTo>
                    <a:pt x="1491" y="2146"/>
                    <a:pt x="1531" y="2080"/>
                    <a:pt x="1503" y="2024"/>
                  </a:cubicBezTo>
                  <a:cubicBezTo>
                    <a:pt x="1140" y="1307"/>
                    <a:pt x="689" y="637"/>
                    <a:pt x="160" y="32"/>
                  </a:cubicBezTo>
                  <a:cubicBezTo>
                    <a:pt x="143" y="12"/>
                    <a:pt x="119" y="1"/>
                    <a:pt x="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2354125" y="3014175"/>
              <a:ext cx="73525" cy="17300"/>
            </a:xfrm>
            <a:custGeom>
              <a:avLst/>
              <a:gdLst/>
              <a:ahLst/>
              <a:cxnLst/>
              <a:rect l="l" t="t" r="r" b="b"/>
              <a:pathLst>
                <a:path w="2941" h="692" extrusionOk="0">
                  <a:moveTo>
                    <a:pt x="2845" y="1"/>
                  </a:moveTo>
                  <a:cubicBezTo>
                    <a:pt x="2833" y="1"/>
                    <a:pt x="2822" y="3"/>
                    <a:pt x="2810" y="8"/>
                  </a:cubicBezTo>
                  <a:cubicBezTo>
                    <a:pt x="2070" y="348"/>
                    <a:pt x="1267" y="522"/>
                    <a:pt x="457" y="522"/>
                  </a:cubicBezTo>
                  <a:cubicBezTo>
                    <a:pt x="336" y="522"/>
                    <a:pt x="214" y="518"/>
                    <a:pt x="93" y="510"/>
                  </a:cubicBezTo>
                  <a:cubicBezTo>
                    <a:pt x="91" y="510"/>
                    <a:pt x="89" y="510"/>
                    <a:pt x="88" y="510"/>
                  </a:cubicBezTo>
                  <a:cubicBezTo>
                    <a:pt x="43" y="510"/>
                    <a:pt x="6" y="544"/>
                    <a:pt x="3" y="589"/>
                  </a:cubicBezTo>
                  <a:cubicBezTo>
                    <a:pt x="0" y="635"/>
                    <a:pt x="35" y="676"/>
                    <a:pt x="82" y="679"/>
                  </a:cubicBezTo>
                  <a:cubicBezTo>
                    <a:pt x="207" y="687"/>
                    <a:pt x="332" y="691"/>
                    <a:pt x="458" y="691"/>
                  </a:cubicBezTo>
                  <a:cubicBezTo>
                    <a:pt x="1294" y="691"/>
                    <a:pt x="2120" y="510"/>
                    <a:pt x="2880" y="161"/>
                  </a:cubicBezTo>
                  <a:cubicBezTo>
                    <a:pt x="2922" y="142"/>
                    <a:pt x="2941" y="92"/>
                    <a:pt x="2921" y="49"/>
                  </a:cubicBezTo>
                  <a:cubicBezTo>
                    <a:pt x="2908" y="18"/>
                    <a:pt x="2877" y="1"/>
                    <a:pt x="2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2006675" y="2352450"/>
              <a:ext cx="498275" cy="558625"/>
            </a:xfrm>
            <a:custGeom>
              <a:avLst/>
              <a:gdLst/>
              <a:ahLst/>
              <a:cxnLst/>
              <a:rect l="l" t="t" r="r" b="b"/>
              <a:pathLst>
                <a:path w="19931" h="22345" extrusionOk="0">
                  <a:moveTo>
                    <a:pt x="1885" y="0"/>
                  </a:moveTo>
                  <a:cubicBezTo>
                    <a:pt x="1739" y="0"/>
                    <a:pt x="1605" y="28"/>
                    <a:pt x="1485" y="84"/>
                  </a:cubicBezTo>
                  <a:cubicBezTo>
                    <a:pt x="0" y="782"/>
                    <a:pt x="1500" y="4933"/>
                    <a:pt x="4625" y="6678"/>
                  </a:cubicBezTo>
                  <a:cubicBezTo>
                    <a:pt x="4230" y="6470"/>
                    <a:pt x="3784" y="6360"/>
                    <a:pt x="3373" y="6360"/>
                  </a:cubicBezTo>
                  <a:cubicBezTo>
                    <a:pt x="2820" y="6360"/>
                    <a:pt x="2334" y="6561"/>
                    <a:pt x="2131" y="6996"/>
                  </a:cubicBezTo>
                  <a:cubicBezTo>
                    <a:pt x="1758" y="7794"/>
                    <a:pt x="2621" y="8960"/>
                    <a:pt x="4415" y="9322"/>
                  </a:cubicBezTo>
                  <a:cubicBezTo>
                    <a:pt x="3859" y="9441"/>
                    <a:pt x="3305" y="10065"/>
                    <a:pt x="3698" y="10962"/>
                  </a:cubicBezTo>
                  <a:cubicBezTo>
                    <a:pt x="4382" y="12520"/>
                    <a:pt x="7274" y="13591"/>
                    <a:pt x="9235" y="14151"/>
                  </a:cubicBezTo>
                  <a:cubicBezTo>
                    <a:pt x="9035" y="14113"/>
                    <a:pt x="8836" y="14092"/>
                    <a:pt x="8646" y="14092"/>
                  </a:cubicBezTo>
                  <a:cubicBezTo>
                    <a:pt x="8086" y="14092"/>
                    <a:pt x="7605" y="14279"/>
                    <a:pt x="7430" y="14805"/>
                  </a:cubicBezTo>
                  <a:cubicBezTo>
                    <a:pt x="6892" y="16410"/>
                    <a:pt x="10431" y="17526"/>
                    <a:pt x="12831" y="18065"/>
                  </a:cubicBezTo>
                  <a:cubicBezTo>
                    <a:pt x="12378" y="18071"/>
                    <a:pt x="11951" y="18228"/>
                    <a:pt x="11776" y="18758"/>
                  </a:cubicBezTo>
                  <a:cubicBezTo>
                    <a:pt x="11161" y="20614"/>
                    <a:pt x="16336" y="21872"/>
                    <a:pt x="17954" y="22345"/>
                  </a:cubicBezTo>
                  <a:cubicBezTo>
                    <a:pt x="19931" y="17042"/>
                    <a:pt x="18239" y="12004"/>
                    <a:pt x="16445" y="12004"/>
                  </a:cubicBezTo>
                  <a:cubicBezTo>
                    <a:pt x="16261" y="12004"/>
                    <a:pt x="16076" y="12057"/>
                    <a:pt x="15894" y="12168"/>
                  </a:cubicBezTo>
                  <a:cubicBezTo>
                    <a:pt x="15673" y="12302"/>
                    <a:pt x="15509" y="12617"/>
                    <a:pt x="15462" y="12922"/>
                  </a:cubicBezTo>
                  <a:cubicBezTo>
                    <a:pt x="15029" y="11425"/>
                    <a:pt x="14250" y="9017"/>
                    <a:pt x="13185" y="8319"/>
                  </a:cubicBezTo>
                  <a:cubicBezTo>
                    <a:pt x="12900" y="8131"/>
                    <a:pt x="12632" y="8054"/>
                    <a:pt x="12391" y="8054"/>
                  </a:cubicBezTo>
                  <a:cubicBezTo>
                    <a:pt x="11763" y="8054"/>
                    <a:pt x="11319" y="8578"/>
                    <a:pt x="11236" y="9029"/>
                  </a:cubicBezTo>
                  <a:cubicBezTo>
                    <a:pt x="10724" y="6814"/>
                    <a:pt x="9406" y="4743"/>
                    <a:pt x="8498" y="4205"/>
                  </a:cubicBezTo>
                  <a:cubicBezTo>
                    <a:pt x="8222" y="4042"/>
                    <a:pt x="7954" y="3973"/>
                    <a:pt x="7711" y="3973"/>
                  </a:cubicBezTo>
                  <a:cubicBezTo>
                    <a:pt x="7034" y="3973"/>
                    <a:pt x="6557" y="4508"/>
                    <a:pt x="6695" y="5036"/>
                  </a:cubicBezTo>
                  <a:cubicBezTo>
                    <a:pt x="5210" y="1959"/>
                    <a:pt x="3121" y="0"/>
                    <a:pt x="1885"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2061950" y="2395200"/>
              <a:ext cx="386300" cy="475850"/>
            </a:xfrm>
            <a:custGeom>
              <a:avLst/>
              <a:gdLst/>
              <a:ahLst/>
              <a:cxnLst/>
              <a:rect l="l" t="t" r="r" b="b"/>
              <a:pathLst>
                <a:path w="15452" h="19034" extrusionOk="0">
                  <a:moveTo>
                    <a:pt x="115" y="1"/>
                  </a:moveTo>
                  <a:cubicBezTo>
                    <a:pt x="56" y="1"/>
                    <a:pt x="0" y="65"/>
                    <a:pt x="41" y="131"/>
                  </a:cubicBezTo>
                  <a:cubicBezTo>
                    <a:pt x="2884" y="4354"/>
                    <a:pt x="5516" y="6966"/>
                    <a:pt x="7837" y="9271"/>
                  </a:cubicBezTo>
                  <a:cubicBezTo>
                    <a:pt x="10662" y="12074"/>
                    <a:pt x="13102" y="14496"/>
                    <a:pt x="15273" y="18987"/>
                  </a:cubicBezTo>
                  <a:cubicBezTo>
                    <a:pt x="15287" y="19016"/>
                    <a:pt x="15316" y="19033"/>
                    <a:pt x="15349" y="19033"/>
                  </a:cubicBezTo>
                  <a:cubicBezTo>
                    <a:pt x="15411" y="19033"/>
                    <a:pt x="15452" y="18969"/>
                    <a:pt x="15425" y="18913"/>
                  </a:cubicBezTo>
                  <a:cubicBezTo>
                    <a:pt x="13241" y="14397"/>
                    <a:pt x="10792" y="11965"/>
                    <a:pt x="7956" y="9151"/>
                  </a:cubicBezTo>
                  <a:cubicBezTo>
                    <a:pt x="5640" y="6852"/>
                    <a:pt x="3015" y="4245"/>
                    <a:pt x="181" y="37"/>
                  </a:cubicBezTo>
                  <a:cubicBezTo>
                    <a:pt x="162" y="11"/>
                    <a:pt x="138" y="1"/>
                    <a:pt x="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2206125" y="2481150"/>
              <a:ext cx="37550" cy="83400"/>
            </a:xfrm>
            <a:custGeom>
              <a:avLst/>
              <a:gdLst/>
              <a:ahLst/>
              <a:cxnLst/>
              <a:rect l="l" t="t" r="r" b="b"/>
              <a:pathLst>
                <a:path w="1502" h="3336" extrusionOk="0">
                  <a:moveTo>
                    <a:pt x="96" y="1"/>
                  </a:moveTo>
                  <a:cubicBezTo>
                    <a:pt x="85" y="1"/>
                    <a:pt x="75" y="3"/>
                    <a:pt x="64" y="7"/>
                  </a:cubicBezTo>
                  <a:cubicBezTo>
                    <a:pt x="20" y="26"/>
                    <a:pt x="0" y="78"/>
                    <a:pt x="21" y="121"/>
                  </a:cubicBezTo>
                  <a:lnTo>
                    <a:pt x="1323" y="3284"/>
                  </a:lnTo>
                  <a:cubicBezTo>
                    <a:pt x="1337" y="3315"/>
                    <a:pt x="1367" y="3335"/>
                    <a:pt x="1401" y="3335"/>
                  </a:cubicBezTo>
                  <a:cubicBezTo>
                    <a:pt x="1461" y="3335"/>
                    <a:pt x="1501" y="3274"/>
                    <a:pt x="1478" y="3219"/>
                  </a:cubicBezTo>
                  <a:lnTo>
                    <a:pt x="176" y="58"/>
                  </a:lnTo>
                  <a:cubicBezTo>
                    <a:pt x="163" y="23"/>
                    <a:pt x="131" y="1"/>
                    <a:pt x="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2318050" y="2587600"/>
              <a:ext cx="32975" cy="81175"/>
            </a:xfrm>
            <a:custGeom>
              <a:avLst/>
              <a:gdLst/>
              <a:ahLst/>
              <a:cxnLst/>
              <a:rect l="l" t="t" r="r" b="b"/>
              <a:pathLst>
                <a:path w="1319" h="3247" extrusionOk="0">
                  <a:moveTo>
                    <a:pt x="95" y="0"/>
                  </a:moveTo>
                  <a:cubicBezTo>
                    <a:pt x="84" y="0"/>
                    <a:pt x="72" y="3"/>
                    <a:pt x="60" y="8"/>
                  </a:cubicBezTo>
                  <a:cubicBezTo>
                    <a:pt x="19" y="26"/>
                    <a:pt x="0" y="77"/>
                    <a:pt x="19" y="119"/>
                  </a:cubicBezTo>
                  <a:cubicBezTo>
                    <a:pt x="472" y="1111"/>
                    <a:pt x="848" y="2136"/>
                    <a:pt x="1144" y="3186"/>
                  </a:cubicBezTo>
                  <a:cubicBezTo>
                    <a:pt x="1154" y="3222"/>
                    <a:pt x="1187" y="3247"/>
                    <a:pt x="1225" y="3247"/>
                  </a:cubicBezTo>
                  <a:cubicBezTo>
                    <a:pt x="1233" y="3247"/>
                    <a:pt x="1240" y="3246"/>
                    <a:pt x="1248" y="3244"/>
                  </a:cubicBezTo>
                  <a:cubicBezTo>
                    <a:pt x="1293" y="3231"/>
                    <a:pt x="1319" y="3185"/>
                    <a:pt x="1306" y="3140"/>
                  </a:cubicBezTo>
                  <a:cubicBezTo>
                    <a:pt x="1008" y="2082"/>
                    <a:pt x="628" y="1049"/>
                    <a:pt x="172" y="49"/>
                  </a:cubicBezTo>
                  <a:cubicBezTo>
                    <a:pt x="158" y="18"/>
                    <a:pt x="127"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a:off x="2423025" y="2695925"/>
              <a:ext cx="14175" cy="102700"/>
            </a:xfrm>
            <a:custGeom>
              <a:avLst/>
              <a:gdLst/>
              <a:ahLst/>
              <a:cxnLst/>
              <a:rect l="l" t="t" r="r" b="b"/>
              <a:pathLst>
                <a:path w="567" h="4108" extrusionOk="0">
                  <a:moveTo>
                    <a:pt x="95" y="1"/>
                  </a:moveTo>
                  <a:cubicBezTo>
                    <a:pt x="88" y="1"/>
                    <a:pt x="80" y="2"/>
                    <a:pt x="73" y="4"/>
                  </a:cubicBezTo>
                  <a:cubicBezTo>
                    <a:pt x="27" y="16"/>
                    <a:pt x="1" y="64"/>
                    <a:pt x="14" y="109"/>
                  </a:cubicBezTo>
                  <a:cubicBezTo>
                    <a:pt x="357" y="1382"/>
                    <a:pt x="396" y="2716"/>
                    <a:pt x="131" y="4006"/>
                  </a:cubicBezTo>
                  <a:cubicBezTo>
                    <a:pt x="122" y="4051"/>
                    <a:pt x="151" y="4096"/>
                    <a:pt x="196" y="4106"/>
                  </a:cubicBezTo>
                  <a:cubicBezTo>
                    <a:pt x="202" y="4107"/>
                    <a:pt x="208" y="4107"/>
                    <a:pt x="214" y="4107"/>
                  </a:cubicBezTo>
                  <a:cubicBezTo>
                    <a:pt x="253" y="4107"/>
                    <a:pt x="288" y="4079"/>
                    <a:pt x="297" y="4040"/>
                  </a:cubicBezTo>
                  <a:cubicBezTo>
                    <a:pt x="567" y="2724"/>
                    <a:pt x="525" y="1363"/>
                    <a:pt x="177" y="66"/>
                  </a:cubicBezTo>
                  <a:cubicBezTo>
                    <a:pt x="168" y="27"/>
                    <a:pt x="133"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a:off x="2095125" y="2541700"/>
              <a:ext cx="82675" cy="30725"/>
            </a:xfrm>
            <a:custGeom>
              <a:avLst/>
              <a:gdLst/>
              <a:ahLst/>
              <a:cxnLst/>
              <a:rect l="l" t="t" r="r" b="b"/>
              <a:pathLst>
                <a:path w="3307" h="1229" extrusionOk="0">
                  <a:moveTo>
                    <a:pt x="94" y="1"/>
                  </a:moveTo>
                  <a:cubicBezTo>
                    <a:pt x="60" y="1"/>
                    <a:pt x="27" y="23"/>
                    <a:pt x="15" y="58"/>
                  </a:cubicBezTo>
                  <a:cubicBezTo>
                    <a:pt x="0" y="101"/>
                    <a:pt x="22" y="147"/>
                    <a:pt x="65" y="164"/>
                  </a:cubicBezTo>
                  <a:lnTo>
                    <a:pt x="3162" y="1225"/>
                  </a:lnTo>
                  <a:cubicBezTo>
                    <a:pt x="3171" y="1228"/>
                    <a:pt x="3180" y="1229"/>
                    <a:pt x="3190" y="1229"/>
                  </a:cubicBezTo>
                  <a:cubicBezTo>
                    <a:pt x="3285" y="1229"/>
                    <a:pt x="3307" y="1096"/>
                    <a:pt x="3217" y="1065"/>
                  </a:cubicBezTo>
                  <a:lnTo>
                    <a:pt x="118" y="4"/>
                  </a:lnTo>
                  <a:cubicBezTo>
                    <a:pt x="110" y="2"/>
                    <a:pt x="102" y="1"/>
                    <a:pt x="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a:off x="2139275" y="2617600"/>
              <a:ext cx="108975" cy="41925"/>
            </a:xfrm>
            <a:custGeom>
              <a:avLst/>
              <a:gdLst/>
              <a:ahLst/>
              <a:cxnLst/>
              <a:rect l="l" t="t" r="r" b="b"/>
              <a:pathLst>
                <a:path w="4359" h="1677" extrusionOk="0">
                  <a:moveTo>
                    <a:pt x="95" y="0"/>
                  </a:moveTo>
                  <a:cubicBezTo>
                    <a:pt x="60" y="0"/>
                    <a:pt x="28" y="21"/>
                    <a:pt x="16" y="55"/>
                  </a:cubicBezTo>
                  <a:cubicBezTo>
                    <a:pt x="0" y="98"/>
                    <a:pt x="21" y="145"/>
                    <a:pt x="64" y="162"/>
                  </a:cubicBezTo>
                  <a:lnTo>
                    <a:pt x="4212" y="1671"/>
                  </a:lnTo>
                  <a:cubicBezTo>
                    <a:pt x="4222" y="1674"/>
                    <a:pt x="4231" y="1676"/>
                    <a:pt x="4241" y="1676"/>
                  </a:cubicBezTo>
                  <a:cubicBezTo>
                    <a:pt x="4336" y="1676"/>
                    <a:pt x="4358" y="1546"/>
                    <a:pt x="4270" y="1513"/>
                  </a:cubicBezTo>
                  <a:lnTo>
                    <a:pt x="122" y="4"/>
                  </a:lnTo>
                  <a:cubicBezTo>
                    <a:pt x="113" y="2"/>
                    <a:pt x="10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a:off x="2232775" y="2734825"/>
              <a:ext cx="89050" cy="14900"/>
            </a:xfrm>
            <a:custGeom>
              <a:avLst/>
              <a:gdLst/>
              <a:ahLst/>
              <a:cxnLst/>
              <a:rect l="l" t="t" r="r" b="b"/>
              <a:pathLst>
                <a:path w="3562" h="596" extrusionOk="0">
                  <a:moveTo>
                    <a:pt x="90" y="1"/>
                  </a:moveTo>
                  <a:cubicBezTo>
                    <a:pt x="50" y="1"/>
                    <a:pt x="14" y="30"/>
                    <a:pt x="8" y="72"/>
                  </a:cubicBezTo>
                  <a:cubicBezTo>
                    <a:pt x="0" y="116"/>
                    <a:pt x="30" y="159"/>
                    <a:pt x="75" y="168"/>
                  </a:cubicBezTo>
                  <a:cubicBezTo>
                    <a:pt x="1194" y="352"/>
                    <a:pt x="2336" y="496"/>
                    <a:pt x="3467" y="595"/>
                  </a:cubicBezTo>
                  <a:lnTo>
                    <a:pt x="3474" y="595"/>
                  </a:lnTo>
                  <a:lnTo>
                    <a:pt x="3474" y="596"/>
                  </a:lnTo>
                  <a:cubicBezTo>
                    <a:pt x="3520" y="596"/>
                    <a:pt x="3557" y="560"/>
                    <a:pt x="3559" y="515"/>
                  </a:cubicBezTo>
                  <a:cubicBezTo>
                    <a:pt x="3561" y="469"/>
                    <a:pt x="3527" y="431"/>
                    <a:pt x="3481" y="427"/>
                  </a:cubicBezTo>
                  <a:cubicBezTo>
                    <a:pt x="2354" y="329"/>
                    <a:pt x="1218" y="186"/>
                    <a:pt x="102" y="2"/>
                  </a:cubicBezTo>
                  <a:cubicBezTo>
                    <a:pt x="98" y="1"/>
                    <a:pt x="94"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2338375" y="2835750"/>
              <a:ext cx="69900" cy="10675"/>
            </a:xfrm>
            <a:custGeom>
              <a:avLst/>
              <a:gdLst/>
              <a:ahLst/>
              <a:cxnLst/>
              <a:rect l="l" t="t" r="r" b="b"/>
              <a:pathLst>
                <a:path w="2796" h="427" extrusionOk="0">
                  <a:moveTo>
                    <a:pt x="106" y="0"/>
                  </a:moveTo>
                  <a:cubicBezTo>
                    <a:pt x="1" y="6"/>
                    <a:pt x="1" y="162"/>
                    <a:pt x="106" y="168"/>
                  </a:cubicBezTo>
                  <a:cubicBezTo>
                    <a:pt x="964" y="171"/>
                    <a:pt x="1820" y="257"/>
                    <a:pt x="2662" y="425"/>
                  </a:cubicBezTo>
                  <a:cubicBezTo>
                    <a:pt x="2668" y="426"/>
                    <a:pt x="2673" y="427"/>
                    <a:pt x="2680" y="427"/>
                  </a:cubicBezTo>
                  <a:cubicBezTo>
                    <a:pt x="2781" y="426"/>
                    <a:pt x="2796" y="280"/>
                    <a:pt x="2696" y="260"/>
                  </a:cubicBezTo>
                  <a:cubicBezTo>
                    <a:pt x="1843" y="90"/>
                    <a:pt x="976" y="3"/>
                    <a:pt x="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2268325" y="3126775"/>
              <a:ext cx="1262925" cy="97850"/>
            </a:xfrm>
            <a:custGeom>
              <a:avLst/>
              <a:gdLst/>
              <a:ahLst/>
              <a:cxnLst/>
              <a:rect l="l" t="t" r="r" b="b"/>
              <a:pathLst>
                <a:path w="50517" h="3914" extrusionOk="0">
                  <a:moveTo>
                    <a:pt x="3472" y="1"/>
                  </a:moveTo>
                  <a:lnTo>
                    <a:pt x="1" y="3913"/>
                  </a:lnTo>
                  <a:lnTo>
                    <a:pt x="50516" y="3913"/>
                  </a:lnTo>
                  <a:lnTo>
                    <a:pt x="47044"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22683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22743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228027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2286275"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23042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2310225"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23162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232217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23281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2334150"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a:off x="2340150"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23461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23521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2358100"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236407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a:off x="23700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23760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2382025" y="3126750"/>
              <a:ext cx="6050" cy="97875"/>
            </a:xfrm>
            <a:custGeom>
              <a:avLst/>
              <a:gdLst/>
              <a:ahLst/>
              <a:cxnLst/>
              <a:rect l="l" t="t" r="r" b="b"/>
              <a:pathLst>
                <a:path w="242"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23880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23940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24000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2405975" y="3126750"/>
              <a:ext cx="6025" cy="97875"/>
            </a:xfrm>
            <a:custGeom>
              <a:avLst/>
              <a:gdLst/>
              <a:ahLst/>
              <a:cxnLst/>
              <a:rect l="l" t="t" r="r" b="b"/>
              <a:pathLst>
                <a:path w="241" h="3915" extrusionOk="0">
                  <a:moveTo>
                    <a:pt x="0" y="1"/>
                  </a:moveTo>
                  <a:lnTo>
                    <a:pt x="0"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24119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24179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242392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24299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24359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24419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2447875"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2453875"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24598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246582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24718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2477800"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2483800"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24898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24957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2501750"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250772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25137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25197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2525675"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2531675"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25376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25436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2549625"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25556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25616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25675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2573550" y="3126750"/>
              <a:ext cx="6050" cy="97875"/>
            </a:xfrm>
            <a:custGeom>
              <a:avLst/>
              <a:gdLst/>
              <a:ahLst/>
              <a:cxnLst/>
              <a:rect l="l" t="t" r="r" b="b"/>
              <a:pathLst>
                <a:path w="242"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25795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25855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25915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25975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26035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26094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2615450" y="3126750"/>
              <a:ext cx="6050" cy="97875"/>
            </a:xfrm>
            <a:custGeom>
              <a:avLst/>
              <a:gdLst/>
              <a:ahLst/>
              <a:cxnLst/>
              <a:rect l="l" t="t" r="r" b="b"/>
              <a:pathLst>
                <a:path w="242"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26214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26274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26334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2639400" y="3126750"/>
              <a:ext cx="6025" cy="97875"/>
            </a:xfrm>
            <a:custGeom>
              <a:avLst/>
              <a:gdLst/>
              <a:ahLst/>
              <a:cxnLst/>
              <a:rect l="l" t="t" r="r" b="b"/>
              <a:pathLst>
                <a:path w="241" h="3915" extrusionOk="0">
                  <a:moveTo>
                    <a:pt x="0" y="1"/>
                  </a:moveTo>
                  <a:lnTo>
                    <a:pt x="0"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26454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26513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2657350"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26633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26693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26753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2681300"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26873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2693275"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2699250"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27052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27112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2717200"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1"/>
            <p:cNvSpPr/>
            <p:nvPr/>
          </p:nvSpPr>
          <p:spPr>
            <a:xfrm>
              <a:off x="2723200"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p:nvPr/>
          </p:nvSpPr>
          <p:spPr>
            <a:xfrm>
              <a:off x="27292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a:off x="27351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1"/>
            <p:cNvSpPr/>
            <p:nvPr/>
          </p:nvSpPr>
          <p:spPr>
            <a:xfrm>
              <a:off x="2741150" y="3126750"/>
              <a:ext cx="6025" cy="97875"/>
            </a:xfrm>
            <a:custGeom>
              <a:avLst/>
              <a:gdLst/>
              <a:ahLst/>
              <a:cxnLst/>
              <a:rect l="l" t="t" r="r" b="b"/>
              <a:pathLst>
                <a:path w="241" h="3915" extrusionOk="0">
                  <a:moveTo>
                    <a:pt x="0" y="1"/>
                  </a:moveTo>
                  <a:lnTo>
                    <a:pt x="0"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1"/>
            <p:cNvSpPr/>
            <p:nvPr/>
          </p:nvSpPr>
          <p:spPr>
            <a:xfrm>
              <a:off x="27471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1"/>
            <p:cNvSpPr/>
            <p:nvPr/>
          </p:nvSpPr>
          <p:spPr>
            <a:xfrm>
              <a:off x="27531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a:off x="27591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a:off x="2765075" y="3126750"/>
              <a:ext cx="6050" cy="97875"/>
            </a:xfrm>
            <a:custGeom>
              <a:avLst/>
              <a:gdLst/>
              <a:ahLst/>
              <a:cxnLst/>
              <a:rect l="l" t="t" r="r" b="b"/>
              <a:pathLst>
                <a:path w="242"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a:off x="27711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a:off x="27770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p:nvPr/>
          </p:nvSpPr>
          <p:spPr>
            <a:xfrm>
              <a:off x="2783050" y="3126750"/>
              <a:ext cx="6025" cy="97875"/>
            </a:xfrm>
            <a:custGeom>
              <a:avLst/>
              <a:gdLst/>
              <a:ahLst/>
              <a:cxnLst/>
              <a:rect l="l" t="t" r="r" b="b"/>
              <a:pathLst>
                <a:path w="241" h="3915" extrusionOk="0">
                  <a:moveTo>
                    <a:pt x="0" y="1"/>
                  </a:moveTo>
                  <a:lnTo>
                    <a:pt x="0"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27890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1"/>
            <p:cNvSpPr/>
            <p:nvPr/>
          </p:nvSpPr>
          <p:spPr>
            <a:xfrm>
              <a:off x="27950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8010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806975" y="3126750"/>
              <a:ext cx="6050" cy="97875"/>
            </a:xfrm>
            <a:custGeom>
              <a:avLst/>
              <a:gdLst/>
              <a:ahLst/>
              <a:cxnLst/>
              <a:rect l="l" t="t" r="r" b="b"/>
              <a:pathLst>
                <a:path w="242"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8130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8189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2824950"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2830950"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28369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28429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284887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2854875"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28608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2866850"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28728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2878825"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28848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289077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28967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29027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2908750"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29147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29207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29267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2932675" y="3126750"/>
              <a:ext cx="6025" cy="97875"/>
            </a:xfrm>
            <a:custGeom>
              <a:avLst/>
              <a:gdLst/>
              <a:ahLst/>
              <a:cxnLst/>
              <a:rect l="l" t="t" r="r" b="b"/>
              <a:pathLst>
                <a:path w="241" h="3915" extrusionOk="0">
                  <a:moveTo>
                    <a:pt x="0" y="1"/>
                  </a:moveTo>
                  <a:lnTo>
                    <a:pt x="0"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9386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9446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29506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29566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9626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9686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2974575" y="3126750"/>
              <a:ext cx="6025" cy="97875"/>
            </a:xfrm>
            <a:custGeom>
              <a:avLst/>
              <a:gdLst/>
              <a:ahLst/>
              <a:cxnLst/>
              <a:rect l="l" t="t" r="r" b="b"/>
              <a:pathLst>
                <a:path w="241" h="3915" extrusionOk="0">
                  <a:moveTo>
                    <a:pt x="0" y="1"/>
                  </a:moveTo>
                  <a:lnTo>
                    <a:pt x="0"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29805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29865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29925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2998525"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30045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30105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3016475"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1"/>
            <p:cNvSpPr/>
            <p:nvPr/>
          </p:nvSpPr>
          <p:spPr>
            <a:xfrm>
              <a:off x="3022475"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30284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303442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1"/>
            <p:cNvSpPr/>
            <p:nvPr/>
          </p:nvSpPr>
          <p:spPr>
            <a:xfrm>
              <a:off x="30404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3046400"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30524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3058375"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30643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3070350"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307632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30823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30883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3094275"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3100275"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31062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31122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3118225" y="3126750"/>
              <a:ext cx="6025" cy="97875"/>
            </a:xfrm>
            <a:custGeom>
              <a:avLst/>
              <a:gdLst/>
              <a:ahLst/>
              <a:cxnLst/>
              <a:rect l="l" t="t" r="r" b="b"/>
              <a:pathLst>
                <a:path w="241" h="3915" extrusionOk="0">
                  <a:moveTo>
                    <a:pt x="0" y="1"/>
                  </a:moveTo>
                  <a:lnTo>
                    <a:pt x="0"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31242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31302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31361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3142150" y="3126750"/>
              <a:ext cx="6050" cy="97875"/>
            </a:xfrm>
            <a:custGeom>
              <a:avLst/>
              <a:gdLst/>
              <a:ahLst/>
              <a:cxnLst/>
              <a:rect l="l" t="t" r="r" b="b"/>
              <a:pathLst>
                <a:path w="242"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31481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31541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3160125"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3166125"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31721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31780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3184050"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190050"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31960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3202025"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32080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3214000"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32199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3225950"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32319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3237925"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3243925"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2499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2559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261875"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267850"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2738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2798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3285800" y="3126750"/>
              <a:ext cx="6050" cy="97875"/>
            </a:xfrm>
            <a:custGeom>
              <a:avLst/>
              <a:gdLst/>
              <a:ahLst/>
              <a:cxnLst/>
              <a:rect l="l" t="t" r="r" b="b"/>
              <a:pathLst>
                <a:path w="242"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32918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32978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33037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3309750" y="3126750"/>
              <a:ext cx="6025" cy="97875"/>
            </a:xfrm>
            <a:custGeom>
              <a:avLst/>
              <a:gdLst/>
              <a:ahLst/>
              <a:cxnLst/>
              <a:rect l="l" t="t" r="r" b="b"/>
              <a:pathLst>
                <a:path w="241" h="3915" extrusionOk="0">
                  <a:moveTo>
                    <a:pt x="0" y="1"/>
                  </a:moveTo>
                  <a:lnTo>
                    <a:pt x="0"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33157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33217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33277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3333700"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33397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33456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3351650"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3357650"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336362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33696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33756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3381575"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33875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3393550"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33995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3405525"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341150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341747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34234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3429450"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3435450"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34414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34474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3453400" y="3126750"/>
              <a:ext cx="6000" cy="97875"/>
            </a:xfrm>
            <a:custGeom>
              <a:avLst/>
              <a:gdLst/>
              <a:ahLst/>
              <a:cxnLst/>
              <a:rect l="l" t="t" r="r" b="b"/>
              <a:pathLst>
                <a:path w="240"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345937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34653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34713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3477325" y="3126750"/>
              <a:ext cx="6050" cy="97875"/>
            </a:xfrm>
            <a:custGeom>
              <a:avLst/>
              <a:gdLst/>
              <a:ahLst/>
              <a:cxnLst/>
              <a:rect l="l" t="t" r="r" b="b"/>
              <a:pathLst>
                <a:path w="242"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348335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348932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3495300"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3501275" y="3126750"/>
              <a:ext cx="6025" cy="97875"/>
            </a:xfrm>
            <a:custGeom>
              <a:avLst/>
              <a:gdLst/>
              <a:ahLst/>
              <a:cxnLst/>
              <a:rect l="l" t="t" r="r" b="b"/>
              <a:pathLst>
                <a:path w="241" h="3915" extrusionOk="0">
                  <a:moveTo>
                    <a:pt x="0" y="1"/>
                  </a:moveTo>
                  <a:lnTo>
                    <a:pt x="0"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3507275"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3513250" y="3126750"/>
              <a:ext cx="6000" cy="97875"/>
            </a:xfrm>
            <a:custGeom>
              <a:avLst/>
              <a:gdLst/>
              <a:ahLst/>
              <a:cxnLst/>
              <a:rect l="l" t="t" r="r" b="b"/>
              <a:pathLst>
                <a:path w="240"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3519225" y="3126750"/>
              <a:ext cx="6025" cy="97875"/>
            </a:xfrm>
            <a:custGeom>
              <a:avLst/>
              <a:gdLst/>
              <a:ahLst/>
              <a:cxnLst/>
              <a:rect l="l" t="t" r="r" b="b"/>
              <a:pathLst>
                <a:path w="241" h="3915" extrusionOk="0">
                  <a:moveTo>
                    <a:pt x="1" y="1"/>
                  </a:moveTo>
                  <a:lnTo>
                    <a:pt x="1" y="3914"/>
                  </a:lnTo>
                  <a:lnTo>
                    <a:pt x="241" y="3914"/>
                  </a:lnTo>
                  <a:lnTo>
                    <a:pt x="241"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3525225" y="3126750"/>
              <a:ext cx="6025" cy="97875"/>
            </a:xfrm>
            <a:custGeom>
              <a:avLst/>
              <a:gdLst/>
              <a:ahLst/>
              <a:cxnLst/>
              <a:rect l="l" t="t" r="r" b="b"/>
              <a:pathLst>
                <a:path w="241" h="3915" extrusionOk="0">
                  <a:moveTo>
                    <a:pt x="1" y="1"/>
                  </a:moveTo>
                  <a:lnTo>
                    <a:pt x="1"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2268325" y="3224600"/>
              <a:ext cx="1262925" cy="24400"/>
            </a:xfrm>
            <a:custGeom>
              <a:avLst/>
              <a:gdLst/>
              <a:ahLst/>
              <a:cxnLst/>
              <a:rect l="l" t="t" r="r" b="b"/>
              <a:pathLst>
                <a:path w="50517" h="976" extrusionOk="0">
                  <a:moveTo>
                    <a:pt x="1" y="0"/>
                  </a:moveTo>
                  <a:cubicBezTo>
                    <a:pt x="1" y="366"/>
                    <a:pt x="146" y="717"/>
                    <a:pt x="404" y="975"/>
                  </a:cubicBezTo>
                  <a:lnTo>
                    <a:pt x="50112" y="975"/>
                  </a:lnTo>
                  <a:cubicBezTo>
                    <a:pt x="50371" y="717"/>
                    <a:pt x="50516" y="366"/>
                    <a:pt x="50516" y="0"/>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2420325" y="3143125"/>
              <a:ext cx="48350" cy="8350"/>
            </a:xfrm>
            <a:custGeom>
              <a:avLst/>
              <a:gdLst/>
              <a:ahLst/>
              <a:cxnLst/>
              <a:rect l="l" t="t" r="r" b="b"/>
              <a:pathLst>
                <a:path w="1934" h="334" extrusionOk="0">
                  <a:moveTo>
                    <a:pt x="245" y="1"/>
                  </a:moveTo>
                  <a:lnTo>
                    <a:pt x="1" y="333"/>
                  </a:lnTo>
                  <a:lnTo>
                    <a:pt x="1711" y="333"/>
                  </a:lnTo>
                  <a:lnTo>
                    <a:pt x="1934"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474150" y="3143125"/>
              <a:ext cx="47650" cy="8350"/>
            </a:xfrm>
            <a:custGeom>
              <a:avLst/>
              <a:gdLst/>
              <a:ahLst/>
              <a:cxnLst/>
              <a:rect l="l" t="t" r="r" b="b"/>
              <a:pathLst>
                <a:path w="1906" h="334" extrusionOk="0">
                  <a:moveTo>
                    <a:pt x="217" y="1"/>
                  </a:moveTo>
                  <a:lnTo>
                    <a:pt x="0" y="333"/>
                  </a:lnTo>
                  <a:lnTo>
                    <a:pt x="1710" y="333"/>
                  </a:lnTo>
                  <a:lnTo>
                    <a:pt x="1906"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2527975" y="3143125"/>
              <a:ext cx="46925" cy="8350"/>
            </a:xfrm>
            <a:custGeom>
              <a:avLst/>
              <a:gdLst/>
              <a:ahLst/>
              <a:cxnLst/>
              <a:rect l="l" t="t" r="r" b="b"/>
              <a:pathLst>
                <a:path w="1877" h="334" extrusionOk="0">
                  <a:moveTo>
                    <a:pt x="188" y="1"/>
                  </a:moveTo>
                  <a:lnTo>
                    <a:pt x="0" y="333"/>
                  </a:lnTo>
                  <a:lnTo>
                    <a:pt x="1709" y="333"/>
                  </a:lnTo>
                  <a:lnTo>
                    <a:pt x="1877"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2581775" y="3143125"/>
              <a:ext cx="46250" cy="8350"/>
            </a:xfrm>
            <a:custGeom>
              <a:avLst/>
              <a:gdLst/>
              <a:ahLst/>
              <a:cxnLst/>
              <a:rect l="l" t="t" r="r" b="b"/>
              <a:pathLst>
                <a:path w="1850" h="334" extrusionOk="0">
                  <a:moveTo>
                    <a:pt x="162" y="1"/>
                  </a:moveTo>
                  <a:lnTo>
                    <a:pt x="0" y="333"/>
                  </a:lnTo>
                  <a:lnTo>
                    <a:pt x="1709" y="333"/>
                  </a:lnTo>
                  <a:lnTo>
                    <a:pt x="1850"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2635575" y="3143125"/>
              <a:ext cx="45550" cy="8350"/>
            </a:xfrm>
            <a:custGeom>
              <a:avLst/>
              <a:gdLst/>
              <a:ahLst/>
              <a:cxnLst/>
              <a:rect l="l" t="t" r="r" b="b"/>
              <a:pathLst>
                <a:path w="1822" h="334" extrusionOk="0">
                  <a:moveTo>
                    <a:pt x="135" y="1"/>
                  </a:moveTo>
                  <a:lnTo>
                    <a:pt x="0" y="333"/>
                  </a:lnTo>
                  <a:lnTo>
                    <a:pt x="1710" y="333"/>
                  </a:lnTo>
                  <a:lnTo>
                    <a:pt x="1822"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2689375" y="3143125"/>
              <a:ext cx="44900" cy="8350"/>
            </a:xfrm>
            <a:custGeom>
              <a:avLst/>
              <a:gdLst/>
              <a:ahLst/>
              <a:cxnLst/>
              <a:rect l="l" t="t" r="r" b="b"/>
              <a:pathLst>
                <a:path w="1796" h="334" extrusionOk="0">
                  <a:moveTo>
                    <a:pt x="107" y="1"/>
                  </a:moveTo>
                  <a:lnTo>
                    <a:pt x="0" y="333"/>
                  </a:lnTo>
                  <a:lnTo>
                    <a:pt x="1710" y="333"/>
                  </a:lnTo>
                  <a:lnTo>
                    <a:pt x="1795"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2743175" y="3143125"/>
              <a:ext cx="44200" cy="8350"/>
            </a:xfrm>
            <a:custGeom>
              <a:avLst/>
              <a:gdLst/>
              <a:ahLst/>
              <a:cxnLst/>
              <a:rect l="l" t="t" r="r" b="b"/>
              <a:pathLst>
                <a:path w="1768" h="334" extrusionOk="0">
                  <a:moveTo>
                    <a:pt x="80" y="1"/>
                  </a:moveTo>
                  <a:lnTo>
                    <a:pt x="0" y="333"/>
                  </a:lnTo>
                  <a:lnTo>
                    <a:pt x="1710" y="333"/>
                  </a:lnTo>
                  <a:lnTo>
                    <a:pt x="1767"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2796975" y="3143125"/>
              <a:ext cx="43525" cy="8350"/>
            </a:xfrm>
            <a:custGeom>
              <a:avLst/>
              <a:gdLst/>
              <a:ahLst/>
              <a:cxnLst/>
              <a:rect l="l" t="t" r="r" b="b"/>
              <a:pathLst>
                <a:path w="1741" h="334" extrusionOk="0">
                  <a:moveTo>
                    <a:pt x="52" y="1"/>
                  </a:moveTo>
                  <a:lnTo>
                    <a:pt x="0" y="333"/>
                  </a:lnTo>
                  <a:lnTo>
                    <a:pt x="1710" y="333"/>
                  </a:lnTo>
                  <a:lnTo>
                    <a:pt x="1740"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2850775" y="3143125"/>
              <a:ext cx="42800" cy="8350"/>
            </a:xfrm>
            <a:custGeom>
              <a:avLst/>
              <a:gdLst/>
              <a:ahLst/>
              <a:cxnLst/>
              <a:rect l="l" t="t" r="r" b="b"/>
              <a:pathLst>
                <a:path w="1712" h="334" extrusionOk="0">
                  <a:moveTo>
                    <a:pt x="25" y="1"/>
                  </a:moveTo>
                  <a:lnTo>
                    <a:pt x="0" y="333"/>
                  </a:lnTo>
                  <a:lnTo>
                    <a:pt x="1711" y="333"/>
                  </a:lnTo>
                  <a:lnTo>
                    <a:pt x="1711"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2904550" y="3143125"/>
              <a:ext cx="42800" cy="8350"/>
            </a:xfrm>
            <a:custGeom>
              <a:avLst/>
              <a:gdLst/>
              <a:ahLst/>
              <a:cxnLst/>
              <a:rect l="l" t="t" r="r" b="b"/>
              <a:pathLst>
                <a:path w="1712" h="334" extrusionOk="0">
                  <a:moveTo>
                    <a:pt x="0" y="1"/>
                  </a:moveTo>
                  <a:lnTo>
                    <a:pt x="0" y="333"/>
                  </a:lnTo>
                  <a:lnTo>
                    <a:pt x="1711" y="333"/>
                  </a:lnTo>
                  <a:lnTo>
                    <a:pt x="1687"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2957625" y="3143125"/>
              <a:ext cx="43525" cy="8350"/>
            </a:xfrm>
            <a:custGeom>
              <a:avLst/>
              <a:gdLst/>
              <a:ahLst/>
              <a:cxnLst/>
              <a:rect l="l" t="t" r="r" b="b"/>
              <a:pathLst>
                <a:path w="1741" h="334" extrusionOk="0">
                  <a:moveTo>
                    <a:pt x="0" y="1"/>
                  </a:moveTo>
                  <a:lnTo>
                    <a:pt x="30" y="333"/>
                  </a:lnTo>
                  <a:lnTo>
                    <a:pt x="1740" y="333"/>
                  </a:lnTo>
                  <a:lnTo>
                    <a:pt x="1689"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3010750" y="3143125"/>
              <a:ext cx="44200" cy="8350"/>
            </a:xfrm>
            <a:custGeom>
              <a:avLst/>
              <a:gdLst/>
              <a:ahLst/>
              <a:cxnLst/>
              <a:rect l="l" t="t" r="r" b="b"/>
              <a:pathLst>
                <a:path w="1768" h="334" extrusionOk="0">
                  <a:moveTo>
                    <a:pt x="0" y="1"/>
                  </a:moveTo>
                  <a:lnTo>
                    <a:pt x="57" y="333"/>
                  </a:lnTo>
                  <a:lnTo>
                    <a:pt x="1767" y="333"/>
                  </a:lnTo>
                  <a:lnTo>
                    <a:pt x="1688"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3063850" y="3143125"/>
              <a:ext cx="44900" cy="8350"/>
            </a:xfrm>
            <a:custGeom>
              <a:avLst/>
              <a:gdLst/>
              <a:ahLst/>
              <a:cxnLst/>
              <a:rect l="l" t="t" r="r" b="b"/>
              <a:pathLst>
                <a:path w="1796" h="334" extrusionOk="0">
                  <a:moveTo>
                    <a:pt x="1" y="1"/>
                  </a:moveTo>
                  <a:lnTo>
                    <a:pt x="85" y="333"/>
                  </a:lnTo>
                  <a:lnTo>
                    <a:pt x="1795" y="333"/>
                  </a:lnTo>
                  <a:lnTo>
                    <a:pt x="1689"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3116975" y="3143125"/>
              <a:ext cx="45575" cy="8350"/>
            </a:xfrm>
            <a:custGeom>
              <a:avLst/>
              <a:gdLst/>
              <a:ahLst/>
              <a:cxnLst/>
              <a:rect l="l" t="t" r="r" b="b"/>
              <a:pathLst>
                <a:path w="1823" h="334" extrusionOk="0">
                  <a:moveTo>
                    <a:pt x="1" y="1"/>
                  </a:moveTo>
                  <a:lnTo>
                    <a:pt x="112" y="333"/>
                  </a:lnTo>
                  <a:lnTo>
                    <a:pt x="1823" y="333"/>
                  </a:lnTo>
                  <a:lnTo>
                    <a:pt x="1688"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170075" y="3143125"/>
              <a:ext cx="46275" cy="8350"/>
            </a:xfrm>
            <a:custGeom>
              <a:avLst/>
              <a:gdLst/>
              <a:ahLst/>
              <a:cxnLst/>
              <a:rect l="l" t="t" r="r" b="b"/>
              <a:pathLst>
                <a:path w="1851" h="334" extrusionOk="0">
                  <a:moveTo>
                    <a:pt x="1" y="1"/>
                  </a:moveTo>
                  <a:lnTo>
                    <a:pt x="141" y="333"/>
                  </a:lnTo>
                  <a:lnTo>
                    <a:pt x="1851" y="333"/>
                  </a:lnTo>
                  <a:lnTo>
                    <a:pt x="1689"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3223200" y="3143125"/>
              <a:ext cx="46950" cy="8350"/>
            </a:xfrm>
            <a:custGeom>
              <a:avLst/>
              <a:gdLst/>
              <a:ahLst/>
              <a:cxnLst/>
              <a:rect l="l" t="t" r="r" b="b"/>
              <a:pathLst>
                <a:path w="1878" h="334" extrusionOk="0">
                  <a:moveTo>
                    <a:pt x="1" y="1"/>
                  </a:moveTo>
                  <a:lnTo>
                    <a:pt x="169" y="333"/>
                  </a:lnTo>
                  <a:lnTo>
                    <a:pt x="1878" y="333"/>
                  </a:lnTo>
                  <a:lnTo>
                    <a:pt x="1689"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3276325" y="3143125"/>
              <a:ext cx="47625" cy="8350"/>
            </a:xfrm>
            <a:custGeom>
              <a:avLst/>
              <a:gdLst/>
              <a:ahLst/>
              <a:cxnLst/>
              <a:rect l="l" t="t" r="r" b="b"/>
              <a:pathLst>
                <a:path w="1905" h="334" extrusionOk="0">
                  <a:moveTo>
                    <a:pt x="0" y="1"/>
                  </a:moveTo>
                  <a:lnTo>
                    <a:pt x="196" y="333"/>
                  </a:lnTo>
                  <a:lnTo>
                    <a:pt x="1905" y="333"/>
                  </a:lnTo>
                  <a:lnTo>
                    <a:pt x="1688"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3329450" y="3143125"/>
              <a:ext cx="48325" cy="8350"/>
            </a:xfrm>
            <a:custGeom>
              <a:avLst/>
              <a:gdLst/>
              <a:ahLst/>
              <a:cxnLst/>
              <a:rect l="l" t="t" r="r" b="b"/>
              <a:pathLst>
                <a:path w="1933" h="334" extrusionOk="0">
                  <a:moveTo>
                    <a:pt x="0" y="1"/>
                  </a:moveTo>
                  <a:lnTo>
                    <a:pt x="223" y="333"/>
                  </a:lnTo>
                  <a:lnTo>
                    <a:pt x="1933" y="333"/>
                  </a:lnTo>
                  <a:lnTo>
                    <a:pt x="1688"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2347475" y="3161775"/>
              <a:ext cx="87125" cy="12975"/>
            </a:xfrm>
            <a:custGeom>
              <a:avLst/>
              <a:gdLst/>
              <a:ahLst/>
              <a:cxnLst/>
              <a:rect l="l" t="t" r="r" b="b"/>
              <a:pathLst>
                <a:path w="3485" h="519" extrusionOk="0">
                  <a:moveTo>
                    <a:pt x="425" y="0"/>
                  </a:moveTo>
                  <a:lnTo>
                    <a:pt x="0" y="519"/>
                  </a:lnTo>
                  <a:lnTo>
                    <a:pt x="3094" y="519"/>
                  </a:lnTo>
                  <a:lnTo>
                    <a:pt x="348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2325550" y="3187525"/>
              <a:ext cx="56625" cy="14050"/>
            </a:xfrm>
            <a:custGeom>
              <a:avLst/>
              <a:gdLst/>
              <a:ahLst/>
              <a:cxnLst/>
              <a:rect l="l" t="t" r="r" b="b"/>
              <a:pathLst>
                <a:path w="2265" h="562" extrusionOk="0">
                  <a:moveTo>
                    <a:pt x="460" y="0"/>
                  </a:moveTo>
                  <a:lnTo>
                    <a:pt x="0" y="561"/>
                  </a:lnTo>
                  <a:lnTo>
                    <a:pt x="1842" y="561"/>
                  </a:lnTo>
                  <a:lnTo>
                    <a:pt x="226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2458950" y="3161775"/>
              <a:ext cx="51900" cy="12975"/>
            </a:xfrm>
            <a:custGeom>
              <a:avLst/>
              <a:gdLst/>
              <a:ahLst/>
              <a:cxnLst/>
              <a:rect l="l" t="t" r="r" b="b"/>
              <a:pathLst>
                <a:path w="2076" h="519" extrusionOk="0">
                  <a:moveTo>
                    <a:pt x="339" y="0"/>
                  </a:moveTo>
                  <a:lnTo>
                    <a:pt x="0" y="519"/>
                  </a:lnTo>
                  <a:lnTo>
                    <a:pt x="1771" y="519"/>
                  </a:lnTo>
                  <a:lnTo>
                    <a:pt x="2076"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2514675" y="3161775"/>
              <a:ext cx="50850" cy="12975"/>
            </a:xfrm>
            <a:custGeom>
              <a:avLst/>
              <a:gdLst/>
              <a:ahLst/>
              <a:cxnLst/>
              <a:rect l="l" t="t" r="r" b="b"/>
              <a:pathLst>
                <a:path w="2034" h="519" extrusionOk="0">
                  <a:moveTo>
                    <a:pt x="296" y="0"/>
                  </a:moveTo>
                  <a:lnTo>
                    <a:pt x="0" y="519"/>
                  </a:lnTo>
                  <a:lnTo>
                    <a:pt x="1771" y="519"/>
                  </a:lnTo>
                  <a:lnTo>
                    <a:pt x="2033"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2570400" y="3161775"/>
              <a:ext cx="49775" cy="12975"/>
            </a:xfrm>
            <a:custGeom>
              <a:avLst/>
              <a:gdLst/>
              <a:ahLst/>
              <a:cxnLst/>
              <a:rect l="l" t="t" r="r" b="b"/>
              <a:pathLst>
                <a:path w="1991" h="519" extrusionOk="0">
                  <a:moveTo>
                    <a:pt x="253" y="0"/>
                  </a:moveTo>
                  <a:lnTo>
                    <a:pt x="1" y="519"/>
                  </a:lnTo>
                  <a:lnTo>
                    <a:pt x="1772" y="519"/>
                  </a:lnTo>
                  <a:lnTo>
                    <a:pt x="1990"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2626125" y="3161775"/>
              <a:ext cx="48700" cy="12975"/>
            </a:xfrm>
            <a:custGeom>
              <a:avLst/>
              <a:gdLst/>
              <a:ahLst/>
              <a:cxnLst/>
              <a:rect l="l" t="t" r="r" b="b"/>
              <a:pathLst>
                <a:path w="1948" h="519" extrusionOk="0">
                  <a:moveTo>
                    <a:pt x="210" y="0"/>
                  </a:moveTo>
                  <a:lnTo>
                    <a:pt x="0" y="519"/>
                  </a:lnTo>
                  <a:lnTo>
                    <a:pt x="1771" y="519"/>
                  </a:lnTo>
                  <a:lnTo>
                    <a:pt x="1947"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2681875" y="3161775"/>
              <a:ext cx="47600" cy="12975"/>
            </a:xfrm>
            <a:custGeom>
              <a:avLst/>
              <a:gdLst/>
              <a:ahLst/>
              <a:cxnLst/>
              <a:rect l="l" t="t" r="r" b="b"/>
              <a:pathLst>
                <a:path w="1904" h="519" extrusionOk="0">
                  <a:moveTo>
                    <a:pt x="167" y="0"/>
                  </a:moveTo>
                  <a:lnTo>
                    <a:pt x="0" y="519"/>
                  </a:lnTo>
                  <a:lnTo>
                    <a:pt x="1770" y="519"/>
                  </a:lnTo>
                  <a:lnTo>
                    <a:pt x="190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2737575" y="3161775"/>
              <a:ext cx="46550" cy="12975"/>
            </a:xfrm>
            <a:custGeom>
              <a:avLst/>
              <a:gdLst/>
              <a:ahLst/>
              <a:cxnLst/>
              <a:rect l="l" t="t" r="r" b="b"/>
              <a:pathLst>
                <a:path w="1862" h="519" extrusionOk="0">
                  <a:moveTo>
                    <a:pt x="125" y="0"/>
                  </a:moveTo>
                  <a:lnTo>
                    <a:pt x="1" y="519"/>
                  </a:lnTo>
                  <a:lnTo>
                    <a:pt x="1772" y="519"/>
                  </a:lnTo>
                  <a:lnTo>
                    <a:pt x="1862"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2793325" y="3161775"/>
              <a:ext cx="45450" cy="12975"/>
            </a:xfrm>
            <a:custGeom>
              <a:avLst/>
              <a:gdLst/>
              <a:ahLst/>
              <a:cxnLst/>
              <a:rect l="l" t="t" r="r" b="b"/>
              <a:pathLst>
                <a:path w="1818" h="519" extrusionOk="0">
                  <a:moveTo>
                    <a:pt x="81" y="0"/>
                  </a:moveTo>
                  <a:lnTo>
                    <a:pt x="0" y="519"/>
                  </a:lnTo>
                  <a:lnTo>
                    <a:pt x="1771" y="519"/>
                  </a:lnTo>
                  <a:lnTo>
                    <a:pt x="1818"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2849025" y="3161775"/>
              <a:ext cx="44375" cy="12975"/>
            </a:xfrm>
            <a:custGeom>
              <a:avLst/>
              <a:gdLst/>
              <a:ahLst/>
              <a:cxnLst/>
              <a:rect l="l" t="t" r="r" b="b"/>
              <a:pathLst>
                <a:path w="1775" h="519" extrusionOk="0">
                  <a:moveTo>
                    <a:pt x="39" y="0"/>
                  </a:moveTo>
                  <a:lnTo>
                    <a:pt x="1" y="519"/>
                  </a:lnTo>
                  <a:lnTo>
                    <a:pt x="1774" y="519"/>
                  </a:lnTo>
                  <a:lnTo>
                    <a:pt x="177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2904725" y="3161775"/>
              <a:ext cx="44350" cy="12975"/>
            </a:xfrm>
            <a:custGeom>
              <a:avLst/>
              <a:gdLst/>
              <a:ahLst/>
              <a:cxnLst/>
              <a:rect l="l" t="t" r="r" b="b"/>
              <a:pathLst>
                <a:path w="1774" h="519" extrusionOk="0">
                  <a:moveTo>
                    <a:pt x="1" y="0"/>
                  </a:moveTo>
                  <a:lnTo>
                    <a:pt x="1" y="519"/>
                  </a:lnTo>
                  <a:lnTo>
                    <a:pt x="1774" y="519"/>
                  </a:lnTo>
                  <a:lnTo>
                    <a:pt x="1735"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2959325" y="3161775"/>
              <a:ext cx="45475" cy="12975"/>
            </a:xfrm>
            <a:custGeom>
              <a:avLst/>
              <a:gdLst/>
              <a:ahLst/>
              <a:cxnLst/>
              <a:rect l="l" t="t" r="r" b="b"/>
              <a:pathLst>
                <a:path w="1819" h="519" extrusionOk="0">
                  <a:moveTo>
                    <a:pt x="1" y="0"/>
                  </a:moveTo>
                  <a:lnTo>
                    <a:pt x="47" y="519"/>
                  </a:lnTo>
                  <a:lnTo>
                    <a:pt x="1818" y="519"/>
                  </a:lnTo>
                  <a:lnTo>
                    <a:pt x="1738"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013975" y="3161775"/>
              <a:ext cx="46575" cy="12975"/>
            </a:xfrm>
            <a:custGeom>
              <a:avLst/>
              <a:gdLst/>
              <a:ahLst/>
              <a:cxnLst/>
              <a:rect l="l" t="t" r="r" b="b"/>
              <a:pathLst>
                <a:path w="1863" h="519" extrusionOk="0">
                  <a:moveTo>
                    <a:pt x="1" y="0"/>
                  </a:moveTo>
                  <a:lnTo>
                    <a:pt x="91" y="519"/>
                  </a:lnTo>
                  <a:lnTo>
                    <a:pt x="1862" y="519"/>
                  </a:lnTo>
                  <a:lnTo>
                    <a:pt x="1738"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068650" y="3161775"/>
              <a:ext cx="47600" cy="12975"/>
            </a:xfrm>
            <a:custGeom>
              <a:avLst/>
              <a:gdLst/>
              <a:ahLst/>
              <a:cxnLst/>
              <a:rect l="l" t="t" r="r" b="b"/>
              <a:pathLst>
                <a:path w="1904" h="519" extrusionOk="0">
                  <a:moveTo>
                    <a:pt x="0" y="0"/>
                  </a:moveTo>
                  <a:lnTo>
                    <a:pt x="133" y="519"/>
                  </a:lnTo>
                  <a:lnTo>
                    <a:pt x="1904" y="519"/>
                  </a:lnTo>
                  <a:lnTo>
                    <a:pt x="1737"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3123300" y="3161775"/>
              <a:ext cx="48700" cy="12975"/>
            </a:xfrm>
            <a:custGeom>
              <a:avLst/>
              <a:gdLst/>
              <a:ahLst/>
              <a:cxnLst/>
              <a:rect l="l" t="t" r="r" b="b"/>
              <a:pathLst>
                <a:path w="1948" h="519" extrusionOk="0">
                  <a:moveTo>
                    <a:pt x="0" y="0"/>
                  </a:moveTo>
                  <a:lnTo>
                    <a:pt x="176" y="519"/>
                  </a:lnTo>
                  <a:lnTo>
                    <a:pt x="1947" y="519"/>
                  </a:lnTo>
                  <a:lnTo>
                    <a:pt x="1737"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3181100" y="3169300"/>
              <a:ext cx="49775" cy="12975"/>
            </a:xfrm>
            <a:custGeom>
              <a:avLst/>
              <a:gdLst/>
              <a:ahLst/>
              <a:cxnLst/>
              <a:rect l="l" t="t" r="r" b="b"/>
              <a:pathLst>
                <a:path w="1991" h="519" extrusionOk="0">
                  <a:moveTo>
                    <a:pt x="1" y="0"/>
                  </a:moveTo>
                  <a:lnTo>
                    <a:pt x="220" y="519"/>
                  </a:lnTo>
                  <a:lnTo>
                    <a:pt x="1990" y="519"/>
                  </a:lnTo>
                  <a:lnTo>
                    <a:pt x="1738"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3232600" y="3161775"/>
              <a:ext cx="50850" cy="12975"/>
            </a:xfrm>
            <a:custGeom>
              <a:avLst/>
              <a:gdLst/>
              <a:ahLst/>
              <a:cxnLst/>
              <a:rect l="l" t="t" r="r" b="b"/>
              <a:pathLst>
                <a:path w="2034" h="519" extrusionOk="0">
                  <a:moveTo>
                    <a:pt x="1" y="0"/>
                  </a:moveTo>
                  <a:lnTo>
                    <a:pt x="263" y="519"/>
                  </a:lnTo>
                  <a:lnTo>
                    <a:pt x="2034" y="519"/>
                  </a:lnTo>
                  <a:lnTo>
                    <a:pt x="1738"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3287250" y="3161775"/>
              <a:ext cx="51925" cy="12975"/>
            </a:xfrm>
            <a:custGeom>
              <a:avLst/>
              <a:gdLst/>
              <a:ahLst/>
              <a:cxnLst/>
              <a:rect l="l" t="t" r="r" b="b"/>
              <a:pathLst>
                <a:path w="2077" h="519" extrusionOk="0">
                  <a:moveTo>
                    <a:pt x="1" y="0"/>
                  </a:moveTo>
                  <a:lnTo>
                    <a:pt x="306" y="519"/>
                  </a:lnTo>
                  <a:lnTo>
                    <a:pt x="2076" y="519"/>
                  </a:lnTo>
                  <a:lnTo>
                    <a:pt x="1738"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2383500" y="3187525"/>
              <a:ext cx="55450" cy="14050"/>
            </a:xfrm>
            <a:custGeom>
              <a:avLst/>
              <a:gdLst/>
              <a:ahLst/>
              <a:cxnLst/>
              <a:rect l="l" t="t" r="r" b="b"/>
              <a:pathLst>
                <a:path w="2218" h="562" extrusionOk="0">
                  <a:moveTo>
                    <a:pt x="413" y="0"/>
                  </a:moveTo>
                  <a:lnTo>
                    <a:pt x="1" y="561"/>
                  </a:lnTo>
                  <a:lnTo>
                    <a:pt x="1842" y="561"/>
                  </a:lnTo>
                  <a:lnTo>
                    <a:pt x="2217"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2441450" y="3187525"/>
              <a:ext cx="54300" cy="14050"/>
            </a:xfrm>
            <a:custGeom>
              <a:avLst/>
              <a:gdLst/>
              <a:ahLst/>
              <a:cxnLst/>
              <a:rect l="l" t="t" r="r" b="b"/>
              <a:pathLst>
                <a:path w="2172" h="562" extrusionOk="0">
                  <a:moveTo>
                    <a:pt x="366" y="0"/>
                  </a:moveTo>
                  <a:lnTo>
                    <a:pt x="1" y="561"/>
                  </a:lnTo>
                  <a:lnTo>
                    <a:pt x="1842" y="561"/>
                  </a:lnTo>
                  <a:lnTo>
                    <a:pt x="2171"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2499400" y="3187525"/>
              <a:ext cx="53125" cy="14050"/>
            </a:xfrm>
            <a:custGeom>
              <a:avLst/>
              <a:gdLst/>
              <a:ahLst/>
              <a:cxnLst/>
              <a:rect l="l" t="t" r="r" b="b"/>
              <a:pathLst>
                <a:path w="2125" h="562" extrusionOk="0">
                  <a:moveTo>
                    <a:pt x="320" y="0"/>
                  </a:moveTo>
                  <a:lnTo>
                    <a:pt x="0" y="561"/>
                  </a:lnTo>
                  <a:lnTo>
                    <a:pt x="1842" y="561"/>
                  </a:lnTo>
                  <a:lnTo>
                    <a:pt x="212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2557325" y="3187525"/>
              <a:ext cx="51975" cy="14050"/>
            </a:xfrm>
            <a:custGeom>
              <a:avLst/>
              <a:gdLst/>
              <a:ahLst/>
              <a:cxnLst/>
              <a:rect l="l" t="t" r="r" b="b"/>
              <a:pathLst>
                <a:path w="2079" h="562" extrusionOk="0">
                  <a:moveTo>
                    <a:pt x="274" y="0"/>
                  </a:moveTo>
                  <a:lnTo>
                    <a:pt x="1" y="561"/>
                  </a:lnTo>
                  <a:lnTo>
                    <a:pt x="1842" y="561"/>
                  </a:lnTo>
                  <a:lnTo>
                    <a:pt x="2078"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2615275" y="3187525"/>
              <a:ext cx="451675" cy="14050"/>
            </a:xfrm>
            <a:custGeom>
              <a:avLst/>
              <a:gdLst/>
              <a:ahLst/>
              <a:cxnLst/>
              <a:rect l="l" t="t" r="r" b="b"/>
              <a:pathLst>
                <a:path w="18067" h="562" extrusionOk="0">
                  <a:moveTo>
                    <a:pt x="227" y="0"/>
                  </a:moveTo>
                  <a:lnTo>
                    <a:pt x="1" y="561"/>
                  </a:lnTo>
                  <a:lnTo>
                    <a:pt x="18067" y="561"/>
                  </a:lnTo>
                  <a:lnTo>
                    <a:pt x="17932"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3075250" y="3187525"/>
              <a:ext cx="49650" cy="14050"/>
            </a:xfrm>
            <a:custGeom>
              <a:avLst/>
              <a:gdLst/>
              <a:ahLst/>
              <a:cxnLst/>
              <a:rect l="l" t="t" r="r" b="b"/>
              <a:pathLst>
                <a:path w="1986" h="562" extrusionOk="0">
                  <a:moveTo>
                    <a:pt x="0" y="0"/>
                  </a:moveTo>
                  <a:lnTo>
                    <a:pt x="144" y="561"/>
                  </a:lnTo>
                  <a:lnTo>
                    <a:pt x="1985" y="561"/>
                  </a:lnTo>
                  <a:lnTo>
                    <a:pt x="180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3137600" y="3187525"/>
              <a:ext cx="50825" cy="14050"/>
            </a:xfrm>
            <a:custGeom>
              <a:avLst/>
              <a:gdLst/>
              <a:ahLst/>
              <a:cxnLst/>
              <a:rect l="l" t="t" r="r" b="b"/>
              <a:pathLst>
                <a:path w="2033" h="562" extrusionOk="0">
                  <a:moveTo>
                    <a:pt x="1" y="0"/>
                  </a:moveTo>
                  <a:lnTo>
                    <a:pt x="191" y="561"/>
                  </a:lnTo>
                  <a:lnTo>
                    <a:pt x="2033" y="561"/>
                  </a:lnTo>
                  <a:lnTo>
                    <a:pt x="1806"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3188825" y="3187525"/>
              <a:ext cx="51950" cy="14050"/>
            </a:xfrm>
            <a:custGeom>
              <a:avLst/>
              <a:gdLst/>
              <a:ahLst/>
              <a:cxnLst/>
              <a:rect l="l" t="t" r="r" b="b"/>
              <a:pathLst>
                <a:path w="2078" h="562" extrusionOk="0">
                  <a:moveTo>
                    <a:pt x="0" y="0"/>
                  </a:moveTo>
                  <a:lnTo>
                    <a:pt x="236" y="561"/>
                  </a:lnTo>
                  <a:lnTo>
                    <a:pt x="2078" y="561"/>
                  </a:lnTo>
                  <a:lnTo>
                    <a:pt x="1804"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3240000" y="3187525"/>
              <a:ext cx="53125" cy="14050"/>
            </a:xfrm>
            <a:custGeom>
              <a:avLst/>
              <a:gdLst/>
              <a:ahLst/>
              <a:cxnLst/>
              <a:rect l="l" t="t" r="r" b="b"/>
              <a:pathLst>
                <a:path w="2125" h="562" extrusionOk="0">
                  <a:moveTo>
                    <a:pt x="1" y="0"/>
                  </a:moveTo>
                  <a:lnTo>
                    <a:pt x="283" y="561"/>
                  </a:lnTo>
                  <a:lnTo>
                    <a:pt x="2125" y="561"/>
                  </a:lnTo>
                  <a:lnTo>
                    <a:pt x="1805"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3302375" y="3187525"/>
              <a:ext cx="54300" cy="14050"/>
            </a:xfrm>
            <a:custGeom>
              <a:avLst/>
              <a:gdLst/>
              <a:ahLst/>
              <a:cxnLst/>
              <a:rect l="l" t="t" r="r" b="b"/>
              <a:pathLst>
                <a:path w="2172" h="562" extrusionOk="0">
                  <a:moveTo>
                    <a:pt x="0" y="0"/>
                  </a:moveTo>
                  <a:lnTo>
                    <a:pt x="330" y="561"/>
                  </a:lnTo>
                  <a:lnTo>
                    <a:pt x="2171" y="561"/>
                  </a:lnTo>
                  <a:lnTo>
                    <a:pt x="1806"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3359175" y="3187525"/>
              <a:ext cx="55425" cy="14050"/>
            </a:xfrm>
            <a:custGeom>
              <a:avLst/>
              <a:gdLst/>
              <a:ahLst/>
              <a:cxnLst/>
              <a:rect l="l" t="t" r="r" b="b"/>
              <a:pathLst>
                <a:path w="2217" h="562" extrusionOk="0">
                  <a:moveTo>
                    <a:pt x="1" y="0"/>
                  </a:moveTo>
                  <a:lnTo>
                    <a:pt x="375" y="561"/>
                  </a:lnTo>
                  <a:lnTo>
                    <a:pt x="2217" y="561"/>
                  </a:lnTo>
                  <a:lnTo>
                    <a:pt x="1805"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2366525" y="3143125"/>
              <a:ext cx="49025" cy="8350"/>
            </a:xfrm>
            <a:custGeom>
              <a:avLst/>
              <a:gdLst/>
              <a:ahLst/>
              <a:cxnLst/>
              <a:rect l="l" t="t" r="r" b="b"/>
              <a:pathLst>
                <a:path w="1961" h="334" extrusionOk="0">
                  <a:moveTo>
                    <a:pt x="273" y="1"/>
                  </a:moveTo>
                  <a:lnTo>
                    <a:pt x="1" y="333"/>
                  </a:lnTo>
                  <a:lnTo>
                    <a:pt x="1711" y="333"/>
                  </a:lnTo>
                  <a:lnTo>
                    <a:pt x="1960"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3341925" y="3161775"/>
              <a:ext cx="108700" cy="12975"/>
            </a:xfrm>
            <a:custGeom>
              <a:avLst/>
              <a:gdLst/>
              <a:ahLst/>
              <a:cxnLst/>
              <a:rect l="l" t="t" r="r" b="b"/>
              <a:pathLst>
                <a:path w="4348" h="519" extrusionOk="0">
                  <a:moveTo>
                    <a:pt x="0" y="0"/>
                  </a:moveTo>
                  <a:lnTo>
                    <a:pt x="348" y="519"/>
                  </a:lnTo>
                  <a:lnTo>
                    <a:pt x="4348" y="519"/>
                  </a:lnTo>
                  <a:lnTo>
                    <a:pt x="3923"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3415950" y="3187525"/>
              <a:ext cx="56600" cy="14050"/>
            </a:xfrm>
            <a:custGeom>
              <a:avLst/>
              <a:gdLst/>
              <a:ahLst/>
              <a:cxnLst/>
              <a:rect l="l" t="t" r="r" b="b"/>
              <a:pathLst>
                <a:path w="2264" h="562" extrusionOk="0">
                  <a:moveTo>
                    <a:pt x="1" y="0"/>
                  </a:moveTo>
                  <a:lnTo>
                    <a:pt x="423" y="561"/>
                  </a:lnTo>
                  <a:lnTo>
                    <a:pt x="2263" y="561"/>
                  </a:lnTo>
                  <a:lnTo>
                    <a:pt x="1805"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3382575" y="3143125"/>
              <a:ext cx="49000" cy="8350"/>
            </a:xfrm>
            <a:custGeom>
              <a:avLst/>
              <a:gdLst/>
              <a:ahLst/>
              <a:cxnLst/>
              <a:rect l="l" t="t" r="r" b="b"/>
              <a:pathLst>
                <a:path w="1960" h="334" extrusionOk="0">
                  <a:moveTo>
                    <a:pt x="0" y="1"/>
                  </a:moveTo>
                  <a:lnTo>
                    <a:pt x="250" y="333"/>
                  </a:lnTo>
                  <a:lnTo>
                    <a:pt x="1960" y="333"/>
                  </a:lnTo>
                  <a:lnTo>
                    <a:pt x="1688" y="1"/>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2850775" y="3151450"/>
              <a:ext cx="42800" cy="3350"/>
            </a:xfrm>
            <a:custGeom>
              <a:avLst/>
              <a:gdLst/>
              <a:ahLst/>
              <a:cxnLst/>
              <a:rect l="l" t="t" r="r" b="b"/>
              <a:pathLst>
                <a:path w="1712" h="134" extrusionOk="0">
                  <a:moveTo>
                    <a:pt x="0" y="0"/>
                  </a:moveTo>
                  <a:lnTo>
                    <a:pt x="0" y="134"/>
                  </a:lnTo>
                  <a:lnTo>
                    <a:pt x="1710" y="134"/>
                  </a:lnTo>
                  <a:lnTo>
                    <a:pt x="171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2904550" y="3151450"/>
              <a:ext cx="42800" cy="3350"/>
            </a:xfrm>
            <a:custGeom>
              <a:avLst/>
              <a:gdLst/>
              <a:ahLst/>
              <a:cxnLst/>
              <a:rect l="l" t="t" r="r" b="b"/>
              <a:pathLst>
                <a:path w="1712" h="134" extrusionOk="0">
                  <a:moveTo>
                    <a:pt x="0" y="0"/>
                  </a:moveTo>
                  <a:lnTo>
                    <a:pt x="1" y="134"/>
                  </a:lnTo>
                  <a:lnTo>
                    <a:pt x="1711" y="134"/>
                  </a:lnTo>
                  <a:lnTo>
                    <a:pt x="171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2957625" y="3143125"/>
              <a:ext cx="43525" cy="11675"/>
            </a:xfrm>
            <a:custGeom>
              <a:avLst/>
              <a:gdLst/>
              <a:ahLst/>
              <a:cxnLst/>
              <a:rect l="l" t="t" r="r" b="b"/>
              <a:pathLst>
                <a:path w="1741" h="467" extrusionOk="0">
                  <a:moveTo>
                    <a:pt x="0" y="1"/>
                  </a:moveTo>
                  <a:lnTo>
                    <a:pt x="0" y="134"/>
                  </a:lnTo>
                  <a:lnTo>
                    <a:pt x="30" y="467"/>
                  </a:lnTo>
                  <a:lnTo>
                    <a:pt x="1740" y="467"/>
                  </a:lnTo>
                  <a:lnTo>
                    <a:pt x="1740" y="333"/>
                  </a:lnTo>
                  <a:lnTo>
                    <a:pt x="30" y="333"/>
                  </a:lnTo>
                  <a:lnTo>
                    <a:pt x="0"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3010750" y="3143125"/>
              <a:ext cx="44200" cy="11675"/>
            </a:xfrm>
            <a:custGeom>
              <a:avLst/>
              <a:gdLst/>
              <a:ahLst/>
              <a:cxnLst/>
              <a:rect l="l" t="t" r="r" b="b"/>
              <a:pathLst>
                <a:path w="1768" h="467" extrusionOk="0">
                  <a:moveTo>
                    <a:pt x="0" y="1"/>
                  </a:moveTo>
                  <a:lnTo>
                    <a:pt x="0" y="134"/>
                  </a:lnTo>
                  <a:lnTo>
                    <a:pt x="57" y="467"/>
                  </a:lnTo>
                  <a:lnTo>
                    <a:pt x="1767" y="467"/>
                  </a:lnTo>
                  <a:lnTo>
                    <a:pt x="1767" y="333"/>
                  </a:lnTo>
                  <a:lnTo>
                    <a:pt x="57" y="333"/>
                  </a:lnTo>
                  <a:lnTo>
                    <a:pt x="0"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3063850" y="3143125"/>
              <a:ext cx="44900" cy="11675"/>
            </a:xfrm>
            <a:custGeom>
              <a:avLst/>
              <a:gdLst/>
              <a:ahLst/>
              <a:cxnLst/>
              <a:rect l="l" t="t" r="r" b="b"/>
              <a:pathLst>
                <a:path w="1796" h="467" extrusionOk="0">
                  <a:moveTo>
                    <a:pt x="1" y="1"/>
                  </a:moveTo>
                  <a:lnTo>
                    <a:pt x="1" y="134"/>
                  </a:lnTo>
                  <a:lnTo>
                    <a:pt x="85" y="467"/>
                  </a:lnTo>
                  <a:lnTo>
                    <a:pt x="1795" y="467"/>
                  </a:lnTo>
                  <a:lnTo>
                    <a:pt x="1795" y="333"/>
                  </a:lnTo>
                  <a:lnTo>
                    <a:pt x="85" y="333"/>
                  </a:lnTo>
                  <a:lnTo>
                    <a:pt x="1"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3116975" y="3143125"/>
              <a:ext cx="45575" cy="11675"/>
            </a:xfrm>
            <a:custGeom>
              <a:avLst/>
              <a:gdLst/>
              <a:ahLst/>
              <a:cxnLst/>
              <a:rect l="l" t="t" r="r" b="b"/>
              <a:pathLst>
                <a:path w="1823" h="467" extrusionOk="0">
                  <a:moveTo>
                    <a:pt x="1" y="1"/>
                  </a:moveTo>
                  <a:lnTo>
                    <a:pt x="1" y="134"/>
                  </a:lnTo>
                  <a:lnTo>
                    <a:pt x="112" y="467"/>
                  </a:lnTo>
                  <a:lnTo>
                    <a:pt x="1823" y="467"/>
                  </a:lnTo>
                  <a:lnTo>
                    <a:pt x="1823" y="333"/>
                  </a:lnTo>
                  <a:lnTo>
                    <a:pt x="112" y="333"/>
                  </a:lnTo>
                  <a:lnTo>
                    <a:pt x="1"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3170075" y="3143125"/>
              <a:ext cx="46275" cy="11675"/>
            </a:xfrm>
            <a:custGeom>
              <a:avLst/>
              <a:gdLst/>
              <a:ahLst/>
              <a:cxnLst/>
              <a:rect l="l" t="t" r="r" b="b"/>
              <a:pathLst>
                <a:path w="1851" h="467" extrusionOk="0">
                  <a:moveTo>
                    <a:pt x="1" y="1"/>
                  </a:moveTo>
                  <a:lnTo>
                    <a:pt x="1" y="134"/>
                  </a:lnTo>
                  <a:lnTo>
                    <a:pt x="141" y="467"/>
                  </a:lnTo>
                  <a:lnTo>
                    <a:pt x="1851" y="467"/>
                  </a:lnTo>
                  <a:lnTo>
                    <a:pt x="1851" y="333"/>
                  </a:lnTo>
                  <a:lnTo>
                    <a:pt x="141" y="333"/>
                  </a:lnTo>
                  <a:lnTo>
                    <a:pt x="1"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3223200" y="3143125"/>
              <a:ext cx="46950" cy="11675"/>
            </a:xfrm>
            <a:custGeom>
              <a:avLst/>
              <a:gdLst/>
              <a:ahLst/>
              <a:cxnLst/>
              <a:rect l="l" t="t" r="r" b="b"/>
              <a:pathLst>
                <a:path w="1878" h="467" extrusionOk="0">
                  <a:moveTo>
                    <a:pt x="1" y="1"/>
                  </a:moveTo>
                  <a:lnTo>
                    <a:pt x="1" y="134"/>
                  </a:lnTo>
                  <a:lnTo>
                    <a:pt x="169" y="467"/>
                  </a:lnTo>
                  <a:lnTo>
                    <a:pt x="1878" y="467"/>
                  </a:lnTo>
                  <a:lnTo>
                    <a:pt x="1878" y="333"/>
                  </a:lnTo>
                  <a:lnTo>
                    <a:pt x="169" y="333"/>
                  </a:lnTo>
                  <a:lnTo>
                    <a:pt x="1"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3276325" y="3143125"/>
              <a:ext cx="47625" cy="11675"/>
            </a:xfrm>
            <a:custGeom>
              <a:avLst/>
              <a:gdLst/>
              <a:ahLst/>
              <a:cxnLst/>
              <a:rect l="l" t="t" r="r" b="b"/>
              <a:pathLst>
                <a:path w="1905" h="467" extrusionOk="0">
                  <a:moveTo>
                    <a:pt x="0" y="1"/>
                  </a:moveTo>
                  <a:lnTo>
                    <a:pt x="0" y="134"/>
                  </a:lnTo>
                  <a:lnTo>
                    <a:pt x="196" y="467"/>
                  </a:lnTo>
                  <a:lnTo>
                    <a:pt x="1905" y="467"/>
                  </a:lnTo>
                  <a:lnTo>
                    <a:pt x="1905" y="333"/>
                  </a:lnTo>
                  <a:lnTo>
                    <a:pt x="196" y="333"/>
                  </a:lnTo>
                  <a:lnTo>
                    <a:pt x="0"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3329450" y="3143125"/>
              <a:ext cx="48325" cy="11675"/>
            </a:xfrm>
            <a:custGeom>
              <a:avLst/>
              <a:gdLst/>
              <a:ahLst/>
              <a:cxnLst/>
              <a:rect l="l" t="t" r="r" b="b"/>
              <a:pathLst>
                <a:path w="1933" h="467" extrusionOk="0">
                  <a:moveTo>
                    <a:pt x="0" y="1"/>
                  </a:moveTo>
                  <a:lnTo>
                    <a:pt x="0" y="134"/>
                  </a:lnTo>
                  <a:lnTo>
                    <a:pt x="223" y="467"/>
                  </a:lnTo>
                  <a:lnTo>
                    <a:pt x="1933" y="467"/>
                  </a:lnTo>
                  <a:lnTo>
                    <a:pt x="1933" y="333"/>
                  </a:lnTo>
                  <a:lnTo>
                    <a:pt x="223" y="333"/>
                  </a:lnTo>
                  <a:lnTo>
                    <a:pt x="0"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3382575" y="3143125"/>
              <a:ext cx="49000" cy="11675"/>
            </a:xfrm>
            <a:custGeom>
              <a:avLst/>
              <a:gdLst/>
              <a:ahLst/>
              <a:cxnLst/>
              <a:rect l="l" t="t" r="r" b="b"/>
              <a:pathLst>
                <a:path w="1960" h="467" extrusionOk="0">
                  <a:moveTo>
                    <a:pt x="0" y="1"/>
                  </a:moveTo>
                  <a:lnTo>
                    <a:pt x="0" y="134"/>
                  </a:lnTo>
                  <a:lnTo>
                    <a:pt x="250" y="467"/>
                  </a:lnTo>
                  <a:lnTo>
                    <a:pt x="1960" y="467"/>
                  </a:lnTo>
                  <a:lnTo>
                    <a:pt x="1960" y="333"/>
                  </a:lnTo>
                  <a:lnTo>
                    <a:pt x="250" y="333"/>
                  </a:lnTo>
                  <a:lnTo>
                    <a:pt x="0"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2458950" y="3161775"/>
              <a:ext cx="51900" cy="16350"/>
            </a:xfrm>
            <a:custGeom>
              <a:avLst/>
              <a:gdLst/>
              <a:ahLst/>
              <a:cxnLst/>
              <a:rect l="l" t="t" r="r" b="b"/>
              <a:pathLst>
                <a:path w="2076" h="654" extrusionOk="0">
                  <a:moveTo>
                    <a:pt x="2076" y="0"/>
                  </a:moveTo>
                  <a:lnTo>
                    <a:pt x="1771" y="519"/>
                  </a:lnTo>
                  <a:lnTo>
                    <a:pt x="0" y="519"/>
                  </a:lnTo>
                  <a:lnTo>
                    <a:pt x="0" y="653"/>
                  </a:lnTo>
                  <a:lnTo>
                    <a:pt x="1771" y="653"/>
                  </a:lnTo>
                  <a:lnTo>
                    <a:pt x="2076" y="134"/>
                  </a:lnTo>
                  <a:lnTo>
                    <a:pt x="2076"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2514675" y="3161775"/>
              <a:ext cx="50850" cy="16350"/>
            </a:xfrm>
            <a:custGeom>
              <a:avLst/>
              <a:gdLst/>
              <a:ahLst/>
              <a:cxnLst/>
              <a:rect l="l" t="t" r="r" b="b"/>
              <a:pathLst>
                <a:path w="2034" h="654" extrusionOk="0">
                  <a:moveTo>
                    <a:pt x="2033" y="0"/>
                  </a:moveTo>
                  <a:lnTo>
                    <a:pt x="1771" y="519"/>
                  </a:lnTo>
                  <a:lnTo>
                    <a:pt x="0" y="519"/>
                  </a:lnTo>
                  <a:lnTo>
                    <a:pt x="0" y="653"/>
                  </a:lnTo>
                  <a:lnTo>
                    <a:pt x="1771" y="653"/>
                  </a:lnTo>
                  <a:lnTo>
                    <a:pt x="2033" y="134"/>
                  </a:lnTo>
                  <a:lnTo>
                    <a:pt x="2033"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2626125" y="3161775"/>
              <a:ext cx="48700" cy="16350"/>
            </a:xfrm>
            <a:custGeom>
              <a:avLst/>
              <a:gdLst/>
              <a:ahLst/>
              <a:cxnLst/>
              <a:rect l="l" t="t" r="r" b="b"/>
              <a:pathLst>
                <a:path w="1948" h="654" extrusionOk="0">
                  <a:moveTo>
                    <a:pt x="1947" y="0"/>
                  </a:moveTo>
                  <a:lnTo>
                    <a:pt x="1771" y="519"/>
                  </a:lnTo>
                  <a:lnTo>
                    <a:pt x="0" y="519"/>
                  </a:lnTo>
                  <a:lnTo>
                    <a:pt x="0" y="653"/>
                  </a:lnTo>
                  <a:lnTo>
                    <a:pt x="1771" y="653"/>
                  </a:lnTo>
                  <a:lnTo>
                    <a:pt x="1947" y="134"/>
                  </a:lnTo>
                  <a:lnTo>
                    <a:pt x="1947"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2849025" y="3174725"/>
              <a:ext cx="44375" cy="3400"/>
            </a:xfrm>
            <a:custGeom>
              <a:avLst/>
              <a:gdLst/>
              <a:ahLst/>
              <a:cxnLst/>
              <a:rect l="l" t="t" r="r" b="b"/>
              <a:pathLst>
                <a:path w="1775" h="136" extrusionOk="0">
                  <a:moveTo>
                    <a:pt x="1" y="1"/>
                  </a:moveTo>
                  <a:lnTo>
                    <a:pt x="1" y="135"/>
                  </a:lnTo>
                  <a:lnTo>
                    <a:pt x="1772" y="135"/>
                  </a:lnTo>
                  <a:lnTo>
                    <a:pt x="1774"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2904725" y="3174725"/>
              <a:ext cx="44350" cy="3400"/>
            </a:xfrm>
            <a:custGeom>
              <a:avLst/>
              <a:gdLst/>
              <a:ahLst/>
              <a:cxnLst/>
              <a:rect l="l" t="t" r="r" b="b"/>
              <a:pathLst>
                <a:path w="1774" h="136" extrusionOk="0">
                  <a:moveTo>
                    <a:pt x="1" y="1"/>
                  </a:moveTo>
                  <a:lnTo>
                    <a:pt x="3" y="135"/>
                  </a:lnTo>
                  <a:lnTo>
                    <a:pt x="1774" y="135"/>
                  </a:lnTo>
                  <a:lnTo>
                    <a:pt x="1774"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3068650" y="3161775"/>
              <a:ext cx="47600" cy="16350"/>
            </a:xfrm>
            <a:custGeom>
              <a:avLst/>
              <a:gdLst/>
              <a:ahLst/>
              <a:cxnLst/>
              <a:rect l="l" t="t" r="r" b="b"/>
              <a:pathLst>
                <a:path w="1904" h="654" extrusionOk="0">
                  <a:moveTo>
                    <a:pt x="0" y="0"/>
                  </a:moveTo>
                  <a:lnTo>
                    <a:pt x="0" y="134"/>
                  </a:lnTo>
                  <a:lnTo>
                    <a:pt x="133" y="653"/>
                  </a:lnTo>
                  <a:lnTo>
                    <a:pt x="1904" y="653"/>
                  </a:lnTo>
                  <a:lnTo>
                    <a:pt x="1904" y="519"/>
                  </a:lnTo>
                  <a:lnTo>
                    <a:pt x="133" y="519"/>
                  </a:lnTo>
                  <a:lnTo>
                    <a:pt x="0"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3123300" y="3161775"/>
              <a:ext cx="48700" cy="16350"/>
            </a:xfrm>
            <a:custGeom>
              <a:avLst/>
              <a:gdLst/>
              <a:ahLst/>
              <a:cxnLst/>
              <a:rect l="l" t="t" r="r" b="b"/>
              <a:pathLst>
                <a:path w="1948" h="654" extrusionOk="0">
                  <a:moveTo>
                    <a:pt x="0" y="0"/>
                  </a:moveTo>
                  <a:lnTo>
                    <a:pt x="0" y="134"/>
                  </a:lnTo>
                  <a:lnTo>
                    <a:pt x="176" y="653"/>
                  </a:lnTo>
                  <a:lnTo>
                    <a:pt x="1947" y="653"/>
                  </a:lnTo>
                  <a:lnTo>
                    <a:pt x="1947" y="519"/>
                  </a:lnTo>
                  <a:lnTo>
                    <a:pt x="176" y="519"/>
                  </a:lnTo>
                  <a:lnTo>
                    <a:pt x="0"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3287250" y="3161775"/>
              <a:ext cx="51925" cy="16350"/>
            </a:xfrm>
            <a:custGeom>
              <a:avLst/>
              <a:gdLst/>
              <a:ahLst/>
              <a:cxnLst/>
              <a:rect l="l" t="t" r="r" b="b"/>
              <a:pathLst>
                <a:path w="2077" h="654" extrusionOk="0">
                  <a:moveTo>
                    <a:pt x="1" y="0"/>
                  </a:moveTo>
                  <a:lnTo>
                    <a:pt x="1" y="134"/>
                  </a:lnTo>
                  <a:lnTo>
                    <a:pt x="306" y="653"/>
                  </a:lnTo>
                  <a:lnTo>
                    <a:pt x="2076" y="653"/>
                  </a:lnTo>
                  <a:lnTo>
                    <a:pt x="2076" y="519"/>
                  </a:lnTo>
                  <a:lnTo>
                    <a:pt x="306" y="519"/>
                  </a:lnTo>
                  <a:lnTo>
                    <a:pt x="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2325550" y="3187525"/>
              <a:ext cx="56625" cy="17375"/>
            </a:xfrm>
            <a:custGeom>
              <a:avLst/>
              <a:gdLst/>
              <a:ahLst/>
              <a:cxnLst/>
              <a:rect l="l" t="t" r="r" b="b"/>
              <a:pathLst>
                <a:path w="2265" h="695" extrusionOk="0">
                  <a:moveTo>
                    <a:pt x="2264" y="0"/>
                  </a:moveTo>
                  <a:lnTo>
                    <a:pt x="1842" y="561"/>
                  </a:lnTo>
                  <a:lnTo>
                    <a:pt x="0" y="561"/>
                  </a:lnTo>
                  <a:lnTo>
                    <a:pt x="0" y="695"/>
                  </a:lnTo>
                  <a:lnTo>
                    <a:pt x="1842" y="695"/>
                  </a:lnTo>
                  <a:lnTo>
                    <a:pt x="2264" y="135"/>
                  </a:lnTo>
                  <a:lnTo>
                    <a:pt x="2264"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2383500" y="3187525"/>
              <a:ext cx="55450" cy="17375"/>
            </a:xfrm>
            <a:custGeom>
              <a:avLst/>
              <a:gdLst/>
              <a:ahLst/>
              <a:cxnLst/>
              <a:rect l="l" t="t" r="r" b="b"/>
              <a:pathLst>
                <a:path w="2218" h="695" extrusionOk="0">
                  <a:moveTo>
                    <a:pt x="2217" y="0"/>
                  </a:moveTo>
                  <a:lnTo>
                    <a:pt x="1842" y="561"/>
                  </a:lnTo>
                  <a:lnTo>
                    <a:pt x="1" y="561"/>
                  </a:lnTo>
                  <a:lnTo>
                    <a:pt x="1" y="695"/>
                  </a:lnTo>
                  <a:lnTo>
                    <a:pt x="1842" y="695"/>
                  </a:lnTo>
                  <a:lnTo>
                    <a:pt x="2217" y="135"/>
                  </a:lnTo>
                  <a:lnTo>
                    <a:pt x="2217"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2441450" y="3187525"/>
              <a:ext cx="54300" cy="17375"/>
            </a:xfrm>
            <a:custGeom>
              <a:avLst/>
              <a:gdLst/>
              <a:ahLst/>
              <a:cxnLst/>
              <a:rect l="l" t="t" r="r" b="b"/>
              <a:pathLst>
                <a:path w="2172" h="695" extrusionOk="0">
                  <a:moveTo>
                    <a:pt x="2171" y="0"/>
                  </a:moveTo>
                  <a:lnTo>
                    <a:pt x="1842" y="561"/>
                  </a:lnTo>
                  <a:lnTo>
                    <a:pt x="1" y="561"/>
                  </a:lnTo>
                  <a:lnTo>
                    <a:pt x="1" y="695"/>
                  </a:lnTo>
                  <a:lnTo>
                    <a:pt x="1842" y="695"/>
                  </a:lnTo>
                  <a:lnTo>
                    <a:pt x="2171" y="135"/>
                  </a:lnTo>
                  <a:lnTo>
                    <a:pt x="217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2499400" y="3187525"/>
              <a:ext cx="53125" cy="17375"/>
            </a:xfrm>
            <a:custGeom>
              <a:avLst/>
              <a:gdLst/>
              <a:ahLst/>
              <a:cxnLst/>
              <a:rect l="l" t="t" r="r" b="b"/>
              <a:pathLst>
                <a:path w="2125" h="695" extrusionOk="0">
                  <a:moveTo>
                    <a:pt x="2124" y="0"/>
                  </a:moveTo>
                  <a:lnTo>
                    <a:pt x="1842" y="561"/>
                  </a:lnTo>
                  <a:lnTo>
                    <a:pt x="0" y="561"/>
                  </a:lnTo>
                  <a:lnTo>
                    <a:pt x="0" y="695"/>
                  </a:lnTo>
                  <a:lnTo>
                    <a:pt x="1842" y="695"/>
                  </a:lnTo>
                  <a:lnTo>
                    <a:pt x="2124" y="135"/>
                  </a:lnTo>
                  <a:lnTo>
                    <a:pt x="2124"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2557325" y="3187525"/>
              <a:ext cx="51975" cy="17425"/>
            </a:xfrm>
            <a:custGeom>
              <a:avLst/>
              <a:gdLst/>
              <a:ahLst/>
              <a:cxnLst/>
              <a:rect l="l" t="t" r="r" b="b"/>
              <a:pathLst>
                <a:path w="2079" h="697" extrusionOk="0">
                  <a:moveTo>
                    <a:pt x="2078" y="0"/>
                  </a:moveTo>
                  <a:lnTo>
                    <a:pt x="1842" y="561"/>
                  </a:lnTo>
                  <a:lnTo>
                    <a:pt x="1" y="561"/>
                  </a:lnTo>
                  <a:lnTo>
                    <a:pt x="1" y="695"/>
                  </a:lnTo>
                  <a:lnTo>
                    <a:pt x="1842" y="695"/>
                  </a:lnTo>
                  <a:cubicBezTo>
                    <a:pt x="1843" y="696"/>
                    <a:pt x="1843" y="696"/>
                    <a:pt x="1843" y="696"/>
                  </a:cubicBezTo>
                  <a:cubicBezTo>
                    <a:pt x="1860" y="696"/>
                    <a:pt x="2078" y="135"/>
                    <a:pt x="2078" y="135"/>
                  </a:cubicBezTo>
                  <a:lnTo>
                    <a:pt x="2078"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2615275" y="3201550"/>
              <a:ext cx="451675" cy="3350"/>
            </a:xfrm>
            <a:custGeom>
              <a:avLst/>
              <a:gdLst/>
              <a:ahLst/>
              <a:cxnLst/>
              <a:rect l="l" t="t" r="r" b="b"/>
              <a:pathLst>
                <a:path w="18067" h="134" extrusionOk="0">
                  <a:moveTo>
                    <a:pt x="1" y="0"/>
                  </a:moveTo>
                  <a:lnTo>
                    <a:pt x="1" y="134"/>
                  </a:lnTo>
                  <a:lnTo>
                    <a:pt x="18067" y="134"/>
                  </a:lnTo>
                  <a:lnTo>
                    <a:pt x="18067"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3415950" y="3187525"/>
              <a:ext cx="56625" cy="17375"/>
            </a:xfrm>
            <a:custGeom>
              <a:avLst/>
              <a:gdLst/>
              <a:ahLst/>
              <a:cxnLst/>
              <a:rect l="l" t="t" r="r" b="b"/>
              <a:pathLst>
                <a:path w="2265" h="695" extrusionOk="0">
                  <a:moveTo>
                    <a:pt x="1" y="0"/>
                  </a:moveTo>
                  <a:lnTo>
                    <a:pt x="1" y="135"/>
                  </a:lnTo>
                  <a:lnTo>
                    <a:pt x="423" y="695"/>
                  </a:lnTo>
                  <a:lnTo>
                    <a:pt x="2264" y="695"/>
                  </a:lnTo>
                  <a:lnTo>
                    <a:pt x="2264" y="561"/>
                  </a:lnTo>
                  <a:lnTo>
                    <a:pt x="423" y="561"/>
                  </a:lnTo>
                  <a:lnTo>
                    <a:pt x="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2366525" y="3143125"/>
              <a:ext cx="49025" cy="11675"/>
            </a:xfrm>
            <a:custGeom>
              <a:avLst/>
              <a:gdLst/>
              <a:ahLst/>
              <a:cxnLst/>
              <a:rect l="l" t="t" r="r" b="b"/>
              <a:pathLst>
                <a:path w="1961" h="467" extrusionOk="0">
                  <a:moveTo>
                    <a:pt x="1960" y="1"/>
                  </a:moveTo>
                  <a:lnTo>
                    <a:pt x="1711" y="333"/>
                  </a:lnTo>
                  <a:lnTo>
                    <a:pt x="1" y="333"/>
                  </a:lnTo>
                  <a:lnTo>
                    <a:pt x="1" y="467"/>
                  </a:lnTo>
                  <a:lnTo>
                    <a:pt x="1711" y="467"/>
                  </a:lnTo>
                  <a:lnTo>
                    <a:pt x="1960" y="134"/>
                  </a:lnTo>
                  <a:lnTo>
                    <a:pt x="1960"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2347475" y="3161775"/>
              <a:ext cx="87125" cy="16350"/>
            </a:xfrm>
            <a:custGeom>
              <a:avLst/>
              <a:gdLst/>
              <a:ahLst/>
              <a:cxnLst/>
              <a:rect l="l" t="t" r="r" b="b"/>
              <a:pathLst>
                <a:path w="3485" h="654" extrusionOk="0">
                  <a:moveTo>
                    <a:pt x="3484" y="0"/>
                  </a:moveTo>
                  <a:lnTo>
                    <a:pt x="3094" y="519"/>
                  </a:lnTo>
                  <a:lnTo>
                    <a:pt x="0" y="519"/>
                  </a:lnTo>
                  <a:lnTo>
                    <a:pt x="0" y="653"/>
                  </a:lnTo>
                  <a:lnTo>
                    <a:pt x="3094" y="653"/>
                  </a:lnTo>
                  <a:lnTo>
                    <a:pt x="3484" y="134"/>
                  </a:lnTo>
                  <a:lnTo>
                    <a:pt x="3484"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2420325" y="3143125"/>
              <a:ext cx="48350" cy="11675"/>
            </a:xfrm>
            <a:custGeom>
              <a:avLst/>
              <a:gdLst/>
              <a:ahLst/>
              <a:cxnLst/>
              <a:rect l="l" t="t" r="r" b="b"/>
              <a:pathLst>
                <a:path w="1934" h="467" extrusionOk="0">
                  <a:moveTo>
                    <a:pt x="1934" y="1"/>
                  </a:moveTo>
                  <a:lnTo>
                    <a:pt x="1711" y="333"/>
                  </a:lnTo>
                  <a:lnTo>
                    <a:pt x="1" y="333"/>
                  </a:lnTo>
                  <a:lnTo>
                    <a:pt x="1" y="467"/>
                  </a:lnTo>
                  <a:lnTo>
                    <a:pt x="1711" y="467"/>
                  </a:lnTo>
                  <a:lnTo>
                    <a:pt x="1934" y="134"/>
                  </a:lnTo>
                  <a:lnTo>
                    <a:pt x="1934"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2474150" y="3143125"/>
              <a:ext cx="47650" cy="11675"/>
            </a:xfrm>
            <a:custGeom>
              <a:avLst/>
              <a:gdLst/>
              <a:ahLst/>
              <a:cxnLst/>
              <a:rect l="l" t="t" r="r" b="b"/>
              <a:pathLst>
                <a:path w="1906" h="467" extrusionOk="0">
                  <a:moveTo>
                    <a:pt x="1906" y="1"/>
                  </a:moveTo>
                  <a:lnTo>
                    <a:pt x="1710" y="333"/>
                  </a:lnTo>
                  <a:lnTo>
                    <a:pt x="0" y="333"/>
                  </a:lnTo>
                  <a:lnTo>
                    <a:pt x="0" y="467"/>
                  </a:lnTo>
                  <a:lnTo>
                    <a:pt x="1710" y="467"/>
                  </a:lnTo>
                  <a:lnTo>
                    <a:pt x="1906" y="134"/>
                  </a:lnTo>
                  <a:lnTo>
                    <a:pt x="1906"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2527975" y="3143125"/>
              <a:ext cx="46925" cy="11675"/>
            </a:xfrm>
            <a:custGeom>
              <a:avLst/>
              <a:gdLst/>
              <a:ahLst/>
              <a:cxnLst/>
              <a:rect l="l" t="t" r="r" b="b"/>
              <a:pathLst>
                <a:path w="1877" h="467" extrusionOk="0">
                  <a:moveTo>
                    <a:pt x="1877" y="1"/>
                  </a:moveTo>
                  <a:lnTo>
                    <a:pt x="1709" y="333"/>
                  </a:lnTo>
                  <a:lnTo>
                    <a:pt x="0" y="333"/>
                  </a:lnTo>
                  <a:lnTo>
                    <a:pt x="0" y="467"/>
                  </a:lnTo>
                  <a:lnTo>
                    <a:pt x="1709" y="467"/>
                  </a:lnTo>
                  <a:lnTo>
                    <a:pt x="1877" y="134"/>
                  </a:lnTo>
                  <a:lnTo>
                    <a:pt x="1877"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2570400" y="3161775"/>
              <a:ext cx="49775" cy="16350"/>
            </a:xfrm>
            <a:custGeom>
              <a:avLst/>
              <a:gdLst/>
              <a:ahLst/>
              <a:cxnLst/>
              <a:rect l="l" t="t" r="r" b="b"/>
              <a:pathLst>
                <a:path w="1991" h="654" extrusionOk="0">
                  <a:moveTo>
                    <a:pt x="1990" y="0"/>
                  </a:moveTo>
                  <a:lnTo>
                    <a:pt x="1772" y="519"/>
                  </a:lnTo>
                  <a:lnTo>
                    <a:pt x="1" y="519"/>
                  </a:lnTo>
                  <a:lnTo>
                    <a:pt x="1" y="653"/>
                  </a:lnTo>
                  <a:lnTo>
                    <a:pt x="1772" y="653"/>
                  </a:lnTo>
                  <a:lnTo>
                    <a:pt x="1990" y="134"/>
                  </a:lnTo>
                  <a:lnTo>
                    <a:pt x="1990"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2581775" y="3143125"/>
              <a:ext cx="46250" cy="11675"/>
            </a:xfrm>
            <a:custGeom>
              <a:avLst/>
              <a:gdLst/>
              <a:ahLst/>
              <a:cxnLst/>
              <a:rect l="l" t="t" r="r" b="b"/>
              <a:pathLst>
                <a:path w="1850" h="467" extrusionOk="0">
                  <a:moveTo>
                    <a:pt x="1850" y="1"/>
                  </a:moveTo>
                  <a:lnTo>
                    <a:pt x="1709" y="333"/>
                  </a:lnTo>
                  <a:lnTo>
                    <a:pt x="0" y="333"/>
                  </a:lnTo>
                  <a:lnTo>
                    <a:pt x="0" y="467"/>
                  </a:lnTo>
                  <a:lnTo>
                    <a:pt x="1709" y="467"/>
                  </a:lnTo>
                  <a:lnTo>
                    <a:pt x="1850" y="134"/>
                  </a:lnTo>
                  <a:lnTo>
                    <a:pt x="1850"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2635575" y="3143125"/>
              <a:ext cx="45550" cy="11675"/>
            </a:xfrm>
            <a:custGeom>
              <a:avLst/>
              <a:gdLst/>
              <a:ahLst/>
              <a:cxnLst/>
              <a:rect l="l" t="t" r="r" b="b"/>
              <a:pathLst>
                <a:path w="1822" h="467" extrusionOk="0">
                  <a:moveTo>
                    <a:pt x="1822" y="1"/>
                  </a:moveTo>
                  <a:lnTo>
                    <a:pt x="1710" y="333"/>
                  </a:lnTo>
                  <a:lnTo>
                    <a:pt x="0" y="333"/>
                  </a:lnTo>
                  <a:lnTo>
                    <a:pt x="0" y="467"/>
                  </a:lnTo>
                  <a:lnTo>
                    <a:pt x="1710" y="467"/>
                  </a:lnTo>
                  <a:lnTo>
                    <a:pt x="1822" y="134"/>
                  </a:lnTo>
                  <a:lnTo>
                    <a:pt x="1822"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2681875" y="3161775"/>
              <a:ext cx="47600" cy="16350"/>
            </a:xfrm>
            <a:custGeom>
              <a:avLst/>
              <a:gdLst/>
              <a:ahLst/>
              <a:cxnLst/>
              <a:rect l="l" t="t" r="r" b="b"/>
              <a:pathLst>
                <a:path w="1904" h="654" extrusionOk="0">
                  <a:moveTo>
                    <a:pt x="1904" y="0"/>
                  </a:moveTo>
                  <a:lnTo>
                    <a:pt x="1770" y="519"/>
                  </a:lnTo>
                  <a:lnTo>
                    <a:pt x="0" y="519"/>
                  </a:lnTo>
                  <a:lnTo>
                    <a:pt x="0" y="653"/>
                  </a:lnTo>
                  <a:lnTo>
                    <a:pt x="1770" y="653"/>
                  </a:lnTo>
                  <a:lnTo>
                    <a:pt x="1904" y="134"/>
                  </a:lnTo>
                  <a:lnTo>
                    <a:pt x="1904"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2689375" y="3143125"/>
              <a:ext cx="44900" cy="11675"/>
            </a:xfrm>
            <a:custGeom>
              <a:avLst/>
              <a:gdLst/>
              <a:ahLst/>
              <a:cxnLst/>
              <a:rect l="l" t="t" r="r" b="b"/>
              <a:pathLst>
                <a:path w="1796" h="467" extrusionOk="0">
                  <a:moveTo>
                    <a:pt x="1795" y="1"/>
                  </a:moveTo>
                  <a:lnTo>
                    <a:pt x="1710" y="333"/>
                  </a:lnTo>
                  <a:lnTo>
                    <a:pt x="0" y="333"/>
                  </a:lnTo>
                  <a:lnTo>
                    <a:pt x="0" y="467"/>
                  </a:lnTo>
                  <a:lnTo>
                    <a:pt x="1710" y="467"/>
                  </a:lnTo>
                  <a:lnTo>
                    <a:pt x="1795" y="134"/>
                  </a:lnTo>
                  <a:lnTo>
                    <a:pt x="1795"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2743175" y="3143125"/>
              <a:ext cx="44200" cy="11675"/>
            </a:xfrm>
            <a:custGeom>
              <a:avLst/>
              <a:gdLst/>
              <a:ahLst/>
              <a:cxnLst/>
              <a:rect l="l" t="t" r="r" b="b"/>
              <a:pathLst>
                <a:path w="1768" h="467" extrusionOk="0">
                  <a:moveTo>
                    <a:pt x="1767" y="1"/>
                  </a:moveTo>
                  <a:lnTo>
                    <a:pt x="1710" y="333"/>
                  </a:lnTo>
                  <a:lnTo>
                    <a:pt x="0" y="333"/>
                  </a:lnTo>
                  <a:lnTo>
                    <a:pt x="0" y="467"/>
                  </a:lnTo>
                  <a:lnTo>
                    <a:pt x="1710" y="467"/>
                  </a:lnTo>
                  <a:lnTo>
                    <a:pt x="1767" y="134"/>
                  </a:lnTo>
                  <a:lnTo>
                    <a:pt x="1767"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2737575" y="3161775"/>
              <a:ext cx="46550" cy="16350"/>
            </a:xfrm>
            <a:custGeom>
              <a:avLst/>
              <a:gdLst/>
              <a:ahLst/>
              <a:cxnLst/>
              <a:rect l="l" t="t" r="r" b="b"/>
              <a:pathLst>
                <a:path w="1862" h="654" extrusionOk="0">
                  <a:moveTo>
                    <a:pt x="1862" y="0"/>
                  </a:moveTo>
                  <a:lnTo>
                    <a:pt x="1772" y="519"/>
                  </a:lnTo>
                  <a:lnTo>
                    <a:pt x="1" y="519"/>
                  </a:lnTo>
                  <a:lnTo>
                    <a:pt x="1" y="653"/>
                  </a:lnTo>
                  <a:lnTo>
                    <a:pt x="1772" y="653"/>
                  </a:lnTo>
                  <a:lnTo>
                    <a:pt x="1862" y="134"/>
                  </a:lnTo>
                  <a:lnTo>
                    <a:pt x="1862"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2793325" y="3161775"/>
              <a:ext cx="45450" cy="16350"/>
            </a:xfrm>
            <a:custGeom>
              <a:avLst/>
              <a:gdLst/>
              <a:ahLst/>
              <a:cxnLst/>
              <a:rect l="l" t="t" r="r" b="b"/>
              <a:pathLst>
                <a:path w="1818" h="654" extrusionOk="0">
                  <a:moveTo>
                    <a:pt x="1818" y="0"/>
                  </a:moveTo>
                  <a:lnTo>
                    <a:pt x="1771" y="519"/>
                  </a:lnTo>
                  <a:lnTo>
                    <a:pt x="0" y="519"/>
                  </a:lnTo>
                  <a:lnTo>
                    <a:pt x="0" y="653"/>
                  </a:lnTo>
                  <a:lnTo>
                    <a:pt x="1771" y="653"/>
                  </a:lnTo>
                  <a:lnTo>
                    <a:pt x="1818" y="134"/>
                  </a:lnTo>
                  <a:lnTo>
                    <a:pt x="1818"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2796975" y="3143125"/>
              <a:ext cx="43525" cy="11675"/>
            </a:xfrm>
            <a:custGeom>
              <a:avLst/>
              <a:gdLst/>
              <a:ahLst/>
              <a:cxnLst/>
              <a:rect l="l" t="t" r="r" b="b"/>
              <a:pathLst>
                <a:path w="1741" h="467" extrusionOk="0">
                  <a:moveTo>
                    <a:pt x="1740" y="1"/>
                  </a:moveTo>
                  <a:lnTo>
                    <a:pt x="1710" y="333"/>
                  </a:lnTo>
                  <a:lnTo>
                    <a:pt x="0" y="333"/>
                  </a:lnTo>
                  <a:lnTo>
                    <a:pt x="0" y="467"/>
                  </a:lnTo>
                  <a:lnTo>
                    <a:pt x="1710" y="467"/>
                  </a:lnTo>
                  <a:lnTo>
                    <a:pt x="1740" y="134"/>
                  </a:lnTo>
                  <a:lnTo>
                    <a:pt x="1740"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2959325" y="3161775"/>
              <a:ext cx="45475" cy="16350"/>
            </a:xfrm>
            <a:custGeom>
              <a:avLst/>
              <a:gdLst/>
              <a:ahLst/>
              <a:cxnLst/>
              <a:rect l="l" t="t" r="r" b="b"/>
              <a:pathLst>
                <a:path w="1819" h="654" extrusionOk="0">
                  <a:moveTo>
                    <a:pt x="1" y="0"/>
                  </a:moveTo>
                  <a:lnTo>
                    <a:pt x="3" y="159"/>
                  </a:lnTo>
                  <a:lnTo>
                    <a:pt x="47" y="653"/>
                  </a:lnTo>
                  <a:lnTo>
                    <a:pt x="1818" y="653"/>
                  </a:lnTo>
                  <a:lnTo>
                    <a:pt x="1818" y="519"/>
                  </a:lnTo>
                  <a:lnTo>
                    <a:pt x="47" y="519"/>
                  </a:lnTo>
                  <a:lnTo>
                    <a:pt x="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3013975" y="3161775"/>
              <a:ext cx="46575" cy="16350"/>
            </a:xfrm>
            <a:custGeom>
              <a:avLst/>
              <a:gdLst/>
              <a:ahLst/>
              <a:cxnLst/>
              <a:rect l="l" t="t" r="r" b="b"/>
              <a:pathLst>
                <a:path w="1863" h="654" extrusionOk="0">
                  <a:moveTo>
                    <a:pt x="1" y="0"/>
                  </a:moveTo>
                  <a:lnTo>
                    <a:pt x="1" y="134"/>
                  </a:lnTo>
                  <a:lnTo>
                    <a:pt x="91" y="653"/>
                  </a:lnTo>
                  <a:lnTo>
                    <a:pt x="1862" y="653"/>
                  </a:lnTo>
                  <a:lnTo>
                    <a:pt x="1862" y="519"/>
                  </a:lnTo>
                  <a:lnTo>
                    <a:pt x="91" y="519"/>
                  </a:lnTo>
                  <a:lnTo>
                    <a:pt x="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3075250" y="3187525"/>
              <a:ext cx="49650" cy="17375"/>
            </a:xfrm>
            <a:custGeom>
              <a:avLst/>
              <a:gdLst/>
              <a:ahLst/>
              <a:cxnLst/>
              <a:rect l="l" t="t" r="r" b="b"/>
              <a:pathLst>
                <a:path w="1986" h="695" extrusionOk="0">
                  <a:moveTo>
                    <a:pt x="0" y="0"/>
                  </a:moveTo>
                  <a:lnTo>
                    <a:pt x="0" y="135"/>
                  </a:lnTo>
                  <a:lnTo>
                    <a:pt x="144" y="695"/>
                  </a:lnTo>
                  <a:lnTo>
                    <a:pt x="1985" y="695"/>
                  </a:lnTo>
                  <a:lnTo>
                    <a:pt x="1985" y="561"/>
                  </a:lnTo>
                  <a:lnTo>
                    <a:pt x="144" y="561"/>
                  </a:lnTo>
                  <a:lnTo>
                    <a:pt x="0"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3137600" y="3187525"/>
              <a:ext cx="50825" cy="17375"/>
            </a:xfrm>
            <a:custGeom>
              <a:avLst/>
              <a:gdLst/>
              <a:ahLst/>
              <a:cxnLst/>
              <a:rect l="l" t="t" r="r" b="b"/>
              <a:pathLst>
                <a:path w="2033" h="695" extrusionOk="0">
                  <a:moveTo>
                    <a:pt x="1" y="0"/>
                  </a:moveTo>
                  <a:lnTo>
                    <a:pt x="1" y="135"/>
                  </a:lnTo>
                  <a:lnTo>
                    <a:pt x="191" y="695"/>
                  </a:lnTo>
                  <a:lnTo>
                    <a:pt x="2033" y="695"/>
                  </a:lnTo>
                  <a:lnTo>
                    <a:pt x="2033" y="561"/>
                  </a:lnTo>
                  <a:lnTo>
                    <a:pt x="191" y="561"/>
                  </a:lnTo>
                  <a:lnTo>
                    <a:pt x="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3181100" y="3169300"/>
              <a:ext cx="49775" cy="16325"/>
            </a:xfrm>
            <a:custGeom>
              <a:avLst/>
              <a:gdLst/>
              <a:ahLst/>
              <a:cxnLst/>
              <a:rect l="l" t="t" r="r" b="b"/>
              <a:pathLst>
                <a:path w="1991" h="653" extrusionOk="0">
                  <a:moveTo>
                    <a:pt x="1" y="0"/>
                  </a:moveTo>
                  <a:lnTo>
                    <a:pt x="1" y="134"/>
                  </a:lnTo>
                  <a:lnTo>
                    <a:pt x="220" y="652"/>
                  </a:lnTo>
                  <a:lnTo>
                    <a:pt x="1990" y="652"/>
                  </a:lnTo>
                  <a:lnTo>
                    <a:pt x="1990" y="519"/>
                  </a:lnTo>
                  <a:lnTo>
                    <a:pt x="220" y="519"/>
                  </a:lnTo>
                  <a:lnTo>
                    <a:pt x="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3188825" y="3187525"/>
              <a:ext cx="51950" cy="17375"/>
            </a:xfrm>
            <a:custGeom>
              <a:avLst/>
              <a:gdLst/>
              <a:ahLst/>
              <a:cxnLst/>
              <a:rect l="l" t="t" r="r" b="b"/>
              <a:pathLst>
                <a:path w="2078" h="695" extrusionOk="0">
                  <a:moveTo>
                    <a:pt x="0" y="0"/>
                  </a:moveTo>
                  <a:lnTo>
                    <a:pt x="0" y="135"/>
                  </a:lnTo>
                  <a:lnTo>
                    <a:pt x="236" y="695"/>
                  </a:lnTo>
                  <a:lnTo>
                    <a:pt x="2078" y="695"/>
                  </a:lnTo>
                  <a:lnTo>
                    <a:pt x="2078" y="561"/>
                  </a:lnTo>
                  <a:lnTo>
                    <a:pt x="236" y="561"/>
                  </a:lnTo>
                  <a:lnTo>
                    <a:pt x="0"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3232600" y="3161775"/>
              <a:ext cx="50850" cy="16350"/>
            </a:xfrm>
            <a:custGeom>
              <a:avLst/>
              <a:gdLst/>
              <a:ahLst/>
              <a:cxnLst/>
              <a:rect l="l" t="t" r="r" b="b"/>
              <a:pathLst>
                <a:path w="2034" h="654" extrusionOk="0">
                  <a:moveTo>
                    <a:pt x="1" y="0"/>
                  </a:moveTo>
                  <a:lnTo>
                    <a:pt x="1" y="134"/>
                  </a:lnTo>
                  <a:lnTo>
                    <a:pt x="263" y="653"/>
                  </a:lnTo>
                  <a:lnTo>
                    <a:pt x="2034" y="653"/>
                  </a:lnTo>
                  <a:lnTo>
                    <a:pt x="2034" y="519"/>
                  </a:lnTo>
                  <a:lnTo>
                    <a:pt x="263" y="519"/>
                  </a:lnTo>
                  <a:lnTo>
                    <a:pt x="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3240000" y="3187525"/>
              <a:ext cx="53125" cy="17375"/>
            </a:xfrm>
            <a:custGeom>
              <a:avLst/>
              <a:gdLst/>
              <a:ahLst/>
              <a:cxnLst/>
              <a:rect l="l" t="t" r="r" b="b"/>
              <a:pathLst>
                <a:path w="2125" h="695" extrusionOk="0">
                  <a:moveTo>
                    <a:pt x="1" y="0"/>
                  </a:moveTo>
                  <a:lnTo>
                    <a:pt x="1" y="135"/>
                  </a:lnTo>
                  <a:lnTo>
                    <a:pt x="283" y="695"/>
                  </a:lnTo>
                  <a:lnTo>
                    <a:pt x="2125" y="695"/>
                  </a:lnTo>
                  <a:lnTo>
                    <a:pt x="2125" y="561"/>
                  </a:lnTo>
                  <a:lnTo>
                    <a:pt x="283" y="561"/>
                  </a:lnTo>
                  <a:lnTo>
                    <a:pt x="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3302375" y="3187525"/>
              <a:ext cx="54300" cy="17375"/>
            </a:xfrm>
            <a:custGeom>
              <a:avLst/>
              <a:gdLst/>
              <a:ahLst/>
              <a:cxnLst/>
              <a:rect l="l" t="t" r="r" b="b"/>
              <a:pathLst>
                <a:path w="2172" h="695" extrusionOk="0">
                  <a:moveTo>
                    <a:pt x="0" y="0"/>
                  </a:moveTo>
                  <a:lnTo>
                    <a:pt x="0" y="135"/>
                  </a:lnTo>
                  <a:lnTo>
                    <a:pt x="330" y="695"/>
                  </a:lnTo>
                  <a:lnTo>
                    <a:pt x="2171" y="695"/>
                  </a:lnTo>
                  <a:lnTo>
                    <a:pt x="2171" y="561"/>
                  </a:lnTo>
                  <a:lnTo>
                    <a:pt x="330" y="561"/>
                  </a:lnTo>
                  <a:lnTo>
                    <a:pt x="0"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3341925" y="3161775"/>
              <a:ext cx="108700" cy="16350"/>
            </a:xfrm>
            <a:custGeom>
              <a:avLst/>
              <a:gdLst/>
              <a:ahLst/>
              <a:cxnLst/>
              <a:rect l="l" t="t" r="r" b="b"/>
              <a:pathLst>
                <a:path w="4348" h="654" extrusionOk="0">
                  <a:moveTo>
                    <a:pt x="0" y="0"/>
                  </a:moveTo>
                  <a:lnTo>
                    <a:pt x="0" y="134"/>
                  </a:lnTo>
                  <a:lnTo>
                    <a:pt x="348" y="653"/>
                  </a:lnTo>
                  <a:lnTo>
                    <a:pt x="4348" y="653"/>
                  </a:lnTo>
                  <a:lnTo>
                    <a:pt x="4348" y="519"/>
                  </a:lnTo>
                  <a:lnTo>
                    <a:pt x="348" y="519"/>
                  </a:lnTo>
                  <a:lnTo>
                    <a:pt x="0"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3359175" y="3187525"/>
              <a:ext cx="55425" cy="17375"/>
            </a:xfrm>
            <a:custGeom>
              <a:avLst/>
              <a:gdLst/>
              <a:ahLst/>
              <a:cxnLst/>
              <a:rect l="l" t="t" r="r" b="b"/>
              <a:pathLst>
                <a:path w="2217" h="695" extrusionOk="0">
                  <a:moveTo>
                    <a:pt x="1" y="0"/>
                  </a:moveTo>
                  <a:lnTo>
                    <a:pt x="1" y="135"/>
                  </a:lnTo>
                  <a:lnTo>
                    <a:pt x="375" y="695"/>
                  </a:lnTo>
                  <a:lnTo>
                    <a:pt x="2217" y="695"/>
                  </a:lnTo>
                  <a:lnTo>
                    <a:pt x="2217" y="561"/>
                  </a:lnTo>
                  <a:lnTo>
                    <a:pt x="375" y="561"/>
                  </a:lnTo>
                  <a:lnTo>
                    <a:pt x="1" y="0"/>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2355125" y="2567975"/>
              <a:ext cx="1089325" cy="558825"/>
            </a:xfrm>
            <a:custGeom>
              <a:avLst/>
              <a:gdLst/>
              <a:ahLst/>
              <a:cxnLst/>
              <a:rect l="l" t="t" r="r" b="b"/>
              <a:pathLst>
                <a:path w="43573" h="22353" extrusionOk="0">
                  <a:moveTo>
                    <a:pt x="0" y="1"/>
                  </a:moveTo>
                  <a:lnTo>
                    <a:pt x="0" y="22353"/>
                  </a:lnTo>
                  <a:lnTo>
                    <a:pt x="43572" y="22353"/>
                  </a:lnTo>
                  <a:lnTo>
                    <a:pt x="43572" y="1"/>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2372825" y="2589275"/>
              <a:ext cx="1053925" cy="516225"/>
            </a:xfrm>
            <a:custGeom>
              <a:avLst/>
              <a:gdLst/>
              <a:ahLst/>
              <a:cxnLst/>
              <a:rect l="l" t="t" r="r" b="b"/>
              <a:pathLst>
                <a:path w="42157" h="20649" extrusionOk="0">
                  <a:moveTo>
                    <a:pt x="0" y="1"/>
                  </a:moveTo>
                  <a:lnTo>
                    <a:pt x="0" y="20649"/>
                  </a:lnTo>
                  <a:lnTo>
                    <a:pt x="42156" y="20649"/>
                  </a:lnTo>
                  <a:lnTo>
                    <a:pt x="42156" y="1"/>
                  </a:ln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2383450" y="2599900"/>
              <a:ext cx="1032650" cy="495000"/>
            </a:xfrm>
            <a:custGeom>
              <a:avLst/>
              <a:gdLst/>
              <a:ahLst/>
              <a:cxnLst/>
              <a:rect l="l" t="t" r="r" b="b"/>
              <a:pathLst>
                <a:path w="41306" h="19800" extrusionOk="0">
                  <a:moveTo>
                    <a:pt x="1" y="0"/>
                  </a:moveTo>
                  <a:lnTo>
                    <a:pt x="1" y="19799"/>
                  </a:lnTo>
                  <a:lnTo>
                    <a:pt x="41306" y="19799"/>
                  </a:lnTo>
                  <a:lnTo>
                    <a:pt x="413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2383450" y="2599900"/>
              <a:ext cx="1032650" cy="495000"/>
            </a:xfrm>
            <a:custGeom>
              <a:avLst/>
              <a:gdLst/>
              <a:ahLst/>
              <a:cxnLst/>
              <a:rect l="l" t="t" r="r" b="b"/>
              <a:pathLst>
                <a:path w="41306" h="19800" extrusionOk="0">
                  <a:moveTo>
                    <a:pt x="1" y="0"/>
                  </a:moveTo>
                  <a:lnTo>
                    <a:pt x="1" y="19799"/>
                  </a:lnTo>
                  <a:lnTo>
                    <a:pt x="41306" y="19799"/>
                  </a:lnTo>
                  <a:lnTo>
                    <a:pt x="413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2474150" y="2599900"/>
              <a:ext cx="365250" cy="495000"/>
            </a:xfrm>
            <a:custGeom>
              <a:avLst/>
              <a:gdLst/>
              <a:ahLst/>
              <a:cxnLst/>
              <a:rect l="l" t="t" r="r" b="b"/>
              <a:pathLst>
                <a:path w="14610" h="19800" extrusionOk="0">
                  <a:moveTo>
                    <a:pt x="0" y="0"/>
                  </a:moveTo>
                  <a:lnTo>
                    <a:pt x="0" y="19799"/>
                  </a:lnTo>
                  <a:lnTo>
                    <a:pt x="14610" y="19799"/>
                  </a:lnTo>
                  <a:lnTo>
                    <a:pt x="14610"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2541525"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2546650"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2551775"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2556900"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2562025"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2567150"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2572275"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2577400" y="2660675"/>
              <a:ext cx="5125" cy="11275"/>
            </a:xfrm>
            <a:custGeom>
              <a:avLst/>
              <a:gdLst/>
              <a:ahLst/>
              <a:cxnLst/>
              <a:rect l="l" t="t" r="r" b="b"/>
              <a:pathLst>
                <a:path w="205" h="451" extrusionOk="0">
                  <a:moveTo>
                    <a:pt x="0" y="1"/>
                  </a:moveTo>
                  <a:lnTo>
                    <a:pt x="0" y="450"/>
                  </a:lnTo>
                  <a:lnTo>
                    <a:pt x="204" y="450"/>
                  </a:lnTo>
                  <a:lnTo>
                    <a:pt x="20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2582500"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2587625"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2592750" y="2660675"/>
              <a:ext cx="5125" cy="11275"/>
            </a:xfrm>
            <a:custGeom>
              <a:avLst/>
              <a:gdLst/>
              <a:ahLst/>
              <a:cxnLst/>
              <a:rect l="l" t="t" r="r" b="b"/>
              <a:pathLst>
                <a:path w="205"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2597850"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2602975"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2608100"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2613225"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2618350" y="2660675"/>
              <a:ext cx="5125" cy="11275"/>
            </a:xfrm>
            <a:custGeom>
              <a:avLst/>
              <a:gdLst/>
              <a:ahLst/>
              <a:cxnLst/>
              <a:rect l="l" t="t" r="r" b="b"/>
              <a:pathLst>
                <a:path w="205" h="451" extrusionOk="0">
                  <a:moveTo>
                    <a:pt x="1" y="1"/>
                  </a:moveTo>
                  <a:lnTo>
                    <a:pt x="1"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2623475" y="2660675"/>
              <a:ext cx="5125" cy="11275"/>
            </a:xfrm>
            <a:custGeom>
              <a:avLst/>
              <a:gdLst/>
              <a:ahLst/>
              <a:cxnLst/>
              <a:rect l="l" t="t" r="r" b="b"/>
              <a:pathLst>
                <a:path w="205" h="451" extrusionOk="0">
                  <a:moveTo>
                    <a:pt x="1" y="1"/>
                  </a:moveTo>
                  <a:lnTo>
                    <a:pt x="1"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2628575"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2633700"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2638825"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2643950" y="2660675"/>
              <a:ext cx="5150" cy="11275"/>
            </a:xfrm>
            <a:custGeom>
              <a:avLst/>
              <a:gdLst/>
              <a:ahLst/>
              <a:cxnLst/>
              <a:rect l="l" t="t" r="r" b="b"/>
              <a:pathLst>
                <a:path w="206" h="451" extrusionOk="0">
                  <a:moveTo>
                    <a:pt x="1" y="1"/>
                  </a:moveTo>
                  <a:lnTo>
                    <a:pt x="1"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2649075"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2654200"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2659325"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2664450" y="2660675"/>
              <a:ext cx="5125" cy="11275"/>
            </a:xfrm>
            <a:custGeom>
              <a:avLst/>
              <a:gdLst/>
              <a:ahLst/>
              <a:cxnLst/>
              <a:rect l="l" t="t" r="r" b="b"/>
              <a:pathLst>
                <a:path w="205" h="451" extrusionOk="0">
                  <a:moveTo>
                    <a:pt x="0" y="1"/>
                  </a:moveTo>
                  <a:lnTo>
                    <a:pt x="0" y="450"/>
                  </a:lnTo>
                  <a:lnTo>
                    <a:pt x="204" y="450"/>
                  </a:lnTo>
                  <a:lnTo>
                    <a:pt x="20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2669550"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2674675"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2679800"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2684925"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2690050"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2695175"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2700250"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2705375"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2710500"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2715625"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2720750"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2725875"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2731000"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2736125"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2741250" y="2660675"/>
              <a:ext cx="5125" cy="11275"/>
            </a:xfrm>
            <a:custGeom>
              <a:avLst/>
              <a:gdLst/>
              <a:ahLst/>
              <a:cxnLst/>
              <a:rect l="l" t="t" r="r" b="b"/>
              <a:pathLst>
                <a:path w="205" h="451" extrusionOk="0">
                  <a:moveTo>
                    <a:pt x="1" y="1"/>
                  </a:moveTo>
                  <a:lnTo>
                    <a:pt x="1"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2746350" y="2660675"/>
              <a:ext cx="5150" cy="11275"/>
            </a:xfrm>
            <a:custGeom>
              <a:avLst/>
              <a:gdLst/>
              <a:ahLst/>
              <a:cxnLst/>
              <a:rect l="l" t="t" r="r" b="b"/>
              <a:pathLst>
                <a:path w="206" h="451" extrusionOk="0">
                  <a:moveTo>
                    <a:pt x="1" y="1"/>
                  </a:moveTo>
                  <a:lnTo>
                    <a:pt x="1" y="450"/>
                  </a:lnTo>
                  <a:lnTo>
                    <a:pt x="206" y="450"/>
                  </a:lnTo>
                  <a:lnTo>
                    <a:pt x="206"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2751475" y="2660675"/>
              <a:ext cx="5150" cy="11275"/>
            </a:xfrm>
            <a:custGeom>
              <a:avLst/>
              <a:gdLst/>
              <a:ahLst/>
              <a:cxnLst/>
              <a:rect l="l" t="t" r="r" b="b"/>
              <a:pathLst>
                <a:path w="206" h="451" extrusionOk="0">
                  <a:moveTo>
                    <a:pt x="1" y="1"/>
                  </a:moveTo>
                  <a:lnTo>
                    <a:pt x="1"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2756600"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2761725"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2766850" y="2660675"/>
              <a:ext cx="5150" cy="11275"/>
            </a:xfrm>
            <a:custGeom>
              <a:avLst/>
              <a:gdLst/>
              <a:ahLst/>
              <a:cxnLst/>
              <a:rect l="l" t="t" r="r" b="b"/>
              <a:pathLst>
                <a:path w="206" h="451" extrusionOk="0">
                  <a:moveTo>
                    <a:pt x="0" y="1"/>
                  </a:moveTo>
                  <a:lnTo>
                    <a:pt x="0" y="450"/>
                  </a:lnTo>
                  <a:lnTo>
                    <a:pt x="205" y="450"/>
                  </a:lnTo>
                  <a:lnTo>
                    <a:pt x="20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2541525"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2546650"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2551775"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2556900"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2562025"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2567150"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2572275"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2577400" y="2641675"/>
              <a:ext cx="5125" cy="11225"/>
            </a:xfrm>
            <a:custGeom>
              <a:avLst/>
              <a:gdLst/>
              <a:ahLst/>
              <a:cxnLst/>
              <a:rect l="l" t="t" r="r" b="b"/>
              <a:pathLst>
                <a:path w="205" h="449" extrusionOk="0">
                  <a:moveTo>
                    <a:pt x="0" y="0"/>
                  </a:moveTo>
                  <a:lnTo>
                    <a:pt x="0" y="448"/>
                  </a:lnTo>
                  <a:lnTo>
                    <a:pt x="204" y="448"/>
                  </a:lnTo>
                  <a:lnTo>
                    <a:pt x="204"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2582500"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2587625"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2592750" y="2641675"/>
              <a:ext cx="5125" cy="11225"/>
            </a:xfrm>
            <a:custGeom>
              <a:avLst/>
              <a:gdLst/>
              <a:ahLst/>
              <a:cxnLst/>
              <a:rect l="l" t="t" r="r" b="b"/>
              <a:pathLst>
                <a:path w="205"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2597850"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2602975"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2608100"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2613225"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2618350" y="2641675"/>
              <a:ext cx="5125" cy="11225"/>
            </a:xfrm>
            <a:custGeom>
              <a:avLst/>
              <a:gdLst/>
              <a:ahLst/>
              <a:cxnLst/>
              <a:rect l="l" t="t" r="r" b="b"/>
              <a:pathLst>
                <a:path w="205" h="449" extrusionOk="0">
                  <a:moveTo>
                    <a:pt x="1" y="0"/>
                  </a:moveTo>
                  <a:lnTo>
                    <a:pt x="1"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2623475" y="2641675"/>
              <a:ext cx="5125" cy="11225"/>
            </a:xfrm>
            <a:custGeom>
              <a:avLst/>
              <a:gdLst/>
              <a:ahLst/>
              <a:cxnLst/>
              <a:rect l="l" t="t" r="r" b="b"/>
              <a:pathLst>
                <a:path w="205" h="449" extrusionOk="0">
                  <a:moveTo>
                    <a:pt x="1" y="0"/>
                  </a:moveTo>
                  <a:lnTo>
                    <a:pt x="1"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2628575"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2633700"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2638825"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2643950" y="2641675"/>
              <a:ext cx="5150" cy="11225"/>
            </a:xfrm>
            <a:custGeom>
              <a:avLst/>
              <a:gdLst/>
              <a:ahLst/>
              <a:cxnLst/>
              <a:rect l="l" t="t" r="r" b="b"/>
              <a:pathLst>
                <a:path w="206" h="449" extrusionOk="0">
                  <a:moveTo>
                    <a:pt x="1" y="0"/>
                  </a:moveTo>
                  <a:lnTo>
                    <a:pt x="1"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2649075"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2654200"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2659325"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2664450" y="2641675"/>
              <a:ext cx="5125" cy="11225"/>
            </a:xfrm>
            <a:custGeom>
              <a:avLst/>
              <a:gdLst/>
              <a:ahLst/>
              <a:cxnLst/>
              <a:rect l="l" t="t" r="r" b="b"/>
              <a:pathLst>
                <a:path w="205" h="449" extrusionOk="0">
                  <a:moveTo>
                    <a:pt x="0" y="0"/>
                  </a:moveTo>
                  <a:lnTo>
                    <a:pt x="0" y="448"/>
                  </a:lnTo>
                  <a:lnTo>
                    <a:pt x="204" y="448"/>
                  </a:lnTo>
                  <a:lnTo>
                    <a:pt x="204"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2669550"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2674675"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2679800"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2684925"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2690050"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2695175"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2700250"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2705375"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2710500"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2715625"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2720750"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2725875"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2731000"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2736125"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2741250" y="2641675"/>
              <a:ext cx="5125" cy="11225"/>
            </a:xfrm>
            <a:custGeom>
              <a:avLst/>
              <a:gdLst/>
              <a:ahLst/>
              <a:cxnLst/>
              <a:rect l="l" t="t" r="r" b="b"/>
              <a:pathLst>
                <a:path w="205" h="449" extrusionOk="0">
                  <a:moveTo>
                    <a:pt x="1" y="0"/>
                  </a:moveTo>
                  <a:lnTo>
                    <a:pt x="1"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2746350" y="2641675"/>
              <a:ext cx="5150" cy="11225"/>
            </a:xfrm>
            <a:custGeom>
              <a:avLst/>
              <a:gdLst/>
              <a:ahLst/>
              <a:cxnLst/>
              <a:rect l="l" t="t" r="r" b="b"/>
              <a:pathLst>
                <a:path w="206" h="449" extrusionOk="0">
                  <a:moveTo>
                    <a:pt x="1" y="0"/>
                  </a:moveTo>
                  <a:lnTo>
                    <a:pt x="1" y="448"/>
                  </a:lnTo>
                  <a:lnTo>
                    <a:pt x="206" y="448"/>
                  </a:lnTo>
                  <a:lnTo>
                    <a:pt x="206"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2751475" y="2641675"/>
              <a:ext cx="5150" cy="11225"/>
            </a:xfrm>
            <a:custGeom>
              <a:avLst/>
              <a:gdLst/>
              <a:ahLst/>
              <a:cxnLst/>
              <a:rect l="l" t="t" r="r" b="b"/>
              <a:pathLst>
                <a:path w="206" h="449" extrusionOk="0">
                  <a:moveTo>
                    <a:pt x="1" y="0"/>
                  </a:moveTo>
                  <a:lnTo>
                    <a:pt x="1"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2756600"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2761725"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2766850" y="2641675"/>
              <a:ext cx="5150" cy="11225"/>
            </a:xfrm>
            <a:custGeom>
              <a:avLst/>
              <a:gdLst/>
              <a:ahLst/>
              <a:cxnLst/>
              <a:rect l="l" t="t" r="r" b="b"/>
              <a:pathLst>
                <a:path w="206" h="449" extrusionOk="0">
                  <a:moveTo>
                    <a:pt x="0" y="0"/>
                  </a:moveTo>
                  <a:lnTo>
                    <a:pt x="0" y="448"/>
                  </a:lnTo>
                  <a:lnTo>
                    <a:pt x="205" y="448"/>
                  </a:lnTo>
                  <a:lnTo>
                    <a:pt x="205"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2559475"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2563800"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2568125" y="2678900"/>
              <a:ext cx="4350" cy="11250"/>
            </a:xfrm>
            <a:custGeom>
              <a:avLst/>
              <a:gdLst/>
              <a:ahLst/>
              <a:cxnLst/>
              <a:rect l="l" t="t" r="r" b="b"/>
              <a:pathLst>
                <a:path w="174" h="450" extrusionOk="0">
                  <a:moveTo>
                    <a:pt x="1" y="1"/>
                  </a:moveTo>
                  <a:lnTo>
                    <a:pt x="1"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2572450"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2576775"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2581100"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2585425" y="2678900"/>
              <a:ext cx="4325" cy="11250"/>
            </a:xfrm>
            <a:custGeom>
              <a:avLst/>
              <a:gdLst/>
              <a:ahLst/>
              <a:cxnLst/>
              <a:rect l="l" t="t" r="r" b="b"/>
              <a:pathLst>
                <a:path w="173"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2589725"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2594050"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2598375"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2602700" y="2678900"/>
              <a:ext cx="4350" cy="11250"/>
            </a:xfrm>
            <a:custGeom>
              <a:avLst/>
              <a:gdLst/>
              <a:ahLst/>
              <a:cxnLst/>
              <a:rect l="l" t="t" r="r" b="b"/>
              <a:pathLst>
                <a:path w="174" h="450" extrusionOk="0">
                  <a:moveTo>
                    <a:pt x="1" y="1"/>
                  </a:moveTo>
                  <a:lnTo>
                    <a:pt x="1"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2607025"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2611350"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2615675" y="2678900"/>
              <a:ext cx="4375" cy="11250"/>
            </a:xfrm>
            <a:custGeom>
              <a:avLst/>
              <a:gdLst/>
              <a:ahLst/>
              <a:cxnLst/>
              <a:rect l="l" t="t" r="r" b="b"/>
              <a:pathLst>
                <a:path w="175" h="450" extrusionOk="0">
                  <a:moveTo>
                    <a:pt x="0" y="1"/>
                  </a:moveTo>
                  <a:lnTo>
                    <a:pt x="0"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2620000" y="2678900"/>
              <a:ext cx="4350" cy="11250"/>
            </a:xfrm>
            <a:custGeom>
              <a:avLst/>
              <a:gdLst/>
              <a:ahLst/>
              <a:cxnLst/>
              <a:rect l="l" t="t" r="r" b="b"/>
              <a:pathLst>
                <a:path w="174" h="450" extrusionOk="0">
                  <a:moveTo>
                    <a:pt x="0" y="1"/>
                  </a:moveTo>
                  <a:lnTo>
                    <a:pt x="0"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2624325"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2628650"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2632975"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2637300" y="2678900"/>
              <a:ext cx="4350" cy="11250"/>
            </a:xfrm>
            <a:custGeom>
              <a:avLst/>
              <a:gdLst/>
              <a:ahLst/>
              <a:cxnLst/>
              <a:rect l="l" t="t" r="r" b="b"/>
              <a:pathLst>
                <a:path w="174" h="450" extrusionOk="0">
                  <a:moveTo>
                    <a:pt x="1" y="1"/>
                  </a:moveTo>
                  <a:lnTo>
                    <a:pt x="1"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2641625"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2645950"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2650275" y="2678900"/>
              <a:ext cx="4325" cy="11250"/>
            </a:xfrm>
            <a:custGeom>
              <a:avLst/>
              <a:gdLst/>
              <a:ahLst/>
              <a:cxnLst/>
              <a:rect l="l" t="t" r="r" b="b"/>
              <a:pathLst>
                <a:path w="173"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2654575"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2658900"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2663225"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2667550" y="2678900"/>
              <a:ext cx="4375" cy="11250"/>
            </a:xfrm>
            <a:custGeom>
              <a:avLst/>
              <a:gdLst/>
              <a:ahLst/>
              <a:cxnLst/>
              <a:rect l="l" t="t" r="r" b="b"/>
              <a:pathLst>
                <a:path w="175"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2671875"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2676225"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2680550"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2684875" y="2678900"/>
              <a:ext cx="4325" cy="11250"/>
            </a:xfrm>
            <a:custGeom>
              <a:avLst/>
              <a:gdLst/>
              <a:ahLst/>
              <a:cxnLst/>
              <a:rect l="l" t="t" r="r" b="b"/>
              <a:pathLst>
                <a:path w="173"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2689175"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2693500"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2697825"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2702150" y="2678900"/>
              <a:ext cx="4350" cy="11250"/>
            </a:xfrm>
            <a:custGeom>
              <a:avLst/>
              <a:gdLst/>
              <a:ahLst/>
              <a:cxnLst/>
              <a:rect l="l" t="t" r="r" b="b"/>
              <a:pathLst>
                <a:path w="174" h="450" extrusionOk="0">
                  <a:moveTo>
                    <a:pt x="1" y="1"/>
                  </a:moveTo>
                  <a:lnTo>
                    <a:pt x="1"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2706475"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2710800"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2715125"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2719450" y="2678900"/>
              <a:ext cx="4325" cy="11250"/>
            </a:xfrm>
            <a:custGeom>
              <a:avLst/>
              <a:gdLst/>
              <a:ahLst/>
              <a:cxnLst/>
              <a:rect l="l" t="t" r="r" b="b"/>
              <a:pathLst>
                <a:path w="173"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2723750" y="2678900"/>
              <a:ext cx="4350" cy="11250"/>
            </a:xfrm>
            <a:custGeom>
              <a:avLst/>
              <a:gdLst/>
              <a:ahLst/>
              <a:cxnLst/>
              <a:rect l="l" t="t" r="r" b="b"/>
              <a:pathLst>
                <a:path w="174" h="450" extrusionOk="0">
                  <a:moveTo>
                    <a:pt x="1" y="1"/>
                  </a:moveTo>
                  <a:lnTo>
                    <a:pt x="1" y="450"/>
                  </a:lnTo>
                  <a:lnTo>
                    <a:pt x="174" y="450"/>
                  </a:lnTo>
                  <a:lnTo>
                    <a:pt x="1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2728075" y="2678900"/>
              <a:ext cx="4375" cy="11250"/>
            </a:xfrm>
            <a:custGeom>
              <a:avLst/>
              <a:gdLst/>
              <a:ahLst/>
              <a:cxnLst/>
              <a:rect l="l" t="t" r="r" b="b"/>
              <a:pathLst>
                <a:path w="175" h="450" extrusionOk="0">
                  <a:moveTo>
                    <a:pt x="1" y="1"/>
                  </a:moveTo>
                  <a:lnTo>
                    <a:pt x="1" y="450"/>
                  </a:lnTo>
                  <a:lnTo>
                    <a:pt x="175" y="450"/>
                  </a:lnTo>
                  <a:lnTo>
                    <a:pt x="17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2732400" y="2678900"/>
              <a:ext cx="4375" cy="11250"/>
            </a:xfrm>
            <a:custGeom>
              <a:avLst/>
              <a:gdLst/>
              <a:ahLst/>
              <a:cxnLst/>
              <a:rect l="l" t="t" r="r" b="b"/>
              <a:pathLst>
                <a:path w="175" h="450" extrusionOk="0">
                  <a:moveTo>
                    <a:pt x="1" y="1"/>
                  </a:moveTo>
                  <a:lnTo>
                    <a:pt x="1" y="450"/>
                  </a:lnTo>
                  <a:lnTo>
                    <a:pt x="175" y="450"/>
                  </a:lnTo>
                  <a:lnTo>
                    <a:pt x="175"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2736750" y="2678900"/>
              <a:ext cx="4350" cy="11250"/>
            </a:xfrm>
            <a:custGeom>
              <a:avLst/>
              <a:gdLst/>
              <a:ahLst/>
              <a:cxnLst/>
              <a:rect l="l" t="t" r="r" b="b"/>
              <a:pathLst>
                <a:path w="174" h="450" extrusionOk="0">
                  <a:moveTo>
                    <a:pt x="1" y="1"/>
                  </a:moveTo>
                  <a:lnTo>
                    <a:pt x="1"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2741075"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2745400" y="2678900"/>
              <a:ext cx="4350" cy="11250"/>
            </a:xfrm>
            <a:custGeom>
              <a:avLst/>
              <a:gdLst/>
              <a:ahLst/>
              <a:cxnLst/>
              <a:rect l="l" t="t" r="r" b="b"/>
              <a:pathLst>
                <a:path w="174"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2749725" y="2678900"/>
              <a:ext cx="4325" cy="11250"/>
            </a:xfrm>
            <a:custGeom>
              <a:avLst/>
              <a:gdLst/>
              <a:ahLst/>
              <a:cxnLst/>
              <a:rect l="l" t="t" r="r" b="b"/>
              <a:pathLst>
                <a:path w="173" h="450" extrusionOk="0">
                  <a:moveTo>
                    <a:pt x="0" y="1"/>
                  </a:moveTo>
                  <a:lnTo>
                    <a:pt x="0" y="450"/>
                  </a:lnTo>
                  <a:lnTo>
                    <a:pt x="173" y="450"/>
                  </a:lnTo>
                  <a:lnTo>
                    <a:pt x="173"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2603925" y="2782400"/>
              <a:ext cx="5650" cy="5125"/>
            </a:xfrm>
            <a:custGeom>
              <a:avLst/>
              <a:gdLst/>
              <a:ahLst/>
              <a:cxnLst/>
              <a:rect l="l" t="t" r="r" b="b"/>
              <a:pathLst>
                <a:path w="226" h="205" extrusionOk="0">
                  <a:moveTo>
                    <a:pt x="113" y="0"/>
                  </a:moveTo>
                  <a:cubicBezTo>
                    <a:pt x="51" y="0"/>
                    <a:pt x="0" y="46"/>
                    <a:pt x="0" y="103"/>
                  </a:cubicBezTo>
                  <a:cubicBezTo>
                    <a:pt x="0" y="158"/>
                    <a:pt x="50" y="205"/>
                    <a:pt x="113" y="205"/>
                  </a:cubicBezTo>
                  <a:cubicBezTo>
                    <a:pt x="175" y="205"/>
                    <a:pt x="226" y="158"/>
                    <a:pt x="226" y="103"/>
                  </a:cubicBezTo>
                  <a:cubicBezTo>
                    <a:pt x="226" y="46"/>
                    <a:pt x="175"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2618575" y="2782400"/>
              <a:ext cx="5650" cy="5125"/>
            </a:xfrm>
            <a:custGeom>
              <a:avLst/>
              <a:gdLst/>
              <a:ahLst/>
              <a:cxnLst/>
              <a:rect l="l" t="t" r="r" b="b"/>
              <a:pathLst>
                <a:path w="226" h="205" extrusionOk="0">
                  <a:moveTo>
                    <a:pt x="113" y="0"/>
                  </a:moveTo>
                  <a:cubicBezTo>
                    <a:pt x="51" y="0"/>
                    <a:pt x="0" y="46"/>
                    <a:pt x="0" y="103"/>
                  </a:cubicBezTo>
                  <a:cubicBezTo>
                    <a:pt x="0" y="158"/>
                    <a:pt x="51" y="205"/>
                    <a:pt x="113" y="205"/>
                  </a:cubicBezTo>
                  <a:cubicBezTo>
                    <a:pt x="175" y="205"/>
                    <a:pt x="226" y="158"/>
                    <a:pt x="226" y="103"/>
                  </a:cubicBezTo>
                  <a:cubicBezTo>
                    <a:pt x="226" y="46"/>
                    <a:pt x="175"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2633225" y="2782400"/>
              <a:ext cx="5675" cy="5125"/>
            </a:xfrm>
            <a:custGeom>
              <a:avLst/>
              <a:gdLst/>
              <a:ahLst/>
              <a:cxnLst/>
              <a:rect l="l" t="t" r="r" b="b"/>
              <a:pathLst>
                <a:path w="227" h="205" extrusionOk="0">
                  <a:moveTo>
                    <a:pt x="114" y="0"/>
                  </a:moveTo>
                  <a:cubicBezTo>
                    <a:pt x="52" y="0"/>
                    <a:pt x="1" y="46"/>
                    <a:pt x="1" y="103"/>
                  </a:cubicBezTo>
                  <a:cubicBezTo>
                    <a:pt x="1" y="158"/>
                    <a:pt x="52" y="205"/>
                    <a:pt x="114" y="205"/>
                  </a:cubicBezTo>
                  <a:cubicBezTo>
                    <a:pt x="176" y="205"/>
                    <a:pt x="227" y="158"/>
                    <a:pt x="227" y="103"/>
                  </a:cubicBezTo>
                  <a:cubicBezTo>
                    <a:pt x="227" y="46"/>
                    <a:pt x="176"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2647900" y="2782400"/>
              <a:ext cx="5675" cy="5125"/>
            </a:xfrm>
            <a:custGeom>
              <a:avLst/>
              <a:gdLst/>
              <a:ahLst/>
              <a:cxnLst/>
              <a:rect l="l" t="t" r="r" b="b"/>
              <a:pathLst>
                <a:path w="227" h="205" extrusionOk="0">
                  <a:moveTo>
                    <a:pt x="114" y="0"/>
                  </a:moveTo>
                  <a:cubicBezTo>
                    <a:pt x="52" y="0"/>
                    <a:pt x="1" y="46"/>
                    <a:pt x="1" y="103"/>
                  </a:cubicBezTo>
                  <a:cubicBezTo>
                    <a:pt x="1" y="158"/>
                    <a:pt x="51" y="205"/>
                    <a:pt x="114" y="205"/>
                  </a:cubicBezTo>
                  <a:cubicBezTo>
                    <a:pt x="176" y="205"/>
                    <a:pt x="227" y="158"/>
                    <a:pt x="227" y="103"/>
                  </a:cubicBezTo>
                  <a:cubicBezTo>
                    <a:pt x="227" y="46"/>
                    <a:pt x="176"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2662550" y="2782400"/>
              <a:ext cx="5675" cy="5125"/>
            </a:xfrm>
            <a:custGeom>
              <a:avLst/>
              <a:gdLst/>
              <a:ahLst/>
              <a:cxnLst/>
              <a:rect l="l" t="t" r="r" b="b"/>
              <a:pathLst>
                <a:path w="227" h="205" extrusionOk="0">
                  <a:moveTo>
                    <a:pt x="114" y="0"/>
                  </a:moveTo>
                  <a:cubicBezTo>
                    <a:pt x="52" y="0"/>
                    <a:pt x="1" y="46"/>
                    <a:pt x="1" y="103"/>
                  </a:cubicBezTo>
                  <a:cubicBezTo>
                    <a:pt x="1" y="158"/>
                    <a:pt x="52" y="205"/>
                    <a:pt x="114" y="205"/>
                  </a:cubicBezTo>
                  <a:cubicBezTo>
                    <a:pt x="176" y="205"/>
                    <a:pt x="226" y="158"/>
                    <a:pt x="226" y="103"/>
                  </a:cubicBezTo>
                  <a:cubicBezTo>
                    <a:pt x="226" y="46"/>
                    <a:pt x="176"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2677225" y="2782400"/>
              <a:ext cx="5650" cy="5125"/>
            </a:xfrm>
            <a:custGeom>
              <a:avLst/>
              <a:gdLst/>
              <a:ahLst/>
              <a:cxnLst/>
              <a:rect l="l" t="t" r="r" b="b"/>
              <a:pathLst>
                <a:path w="226" h="205" extrusionOk="0">
                  <a:moveTo>
                    <a:pt x="114" y="0"/>
                  </a:moveTo>
                  <a:cubicBezTo>
                    <a:pt x="50" y="0"/>
                    <a:pt x="1" y="46"/>
                    <a:pt x="1" y="103"/>
                  </a:cubicBezTo>
                  <a:cubicBezTo>
                    <a:pt x="1" y="158"/>
                    <a:pt x="50" y="205"/>
                    <a:pt x="114" y="205"/>
                  </a:cubicBezTo>
                  <a:cubicBezTo>
                    <a:pt x="176" y="205"/>
                    <a:pt x="225" y="158"/>
                    <a:pt x="225" y="103"/>
                  </a:cubicBezTo>
                  <a:cubicBezTo>
                    <a:pt x="225" y="46"/>
                    <a:pt x="176"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2691900" y="2782400"/>
              <a:ext cx="5675" cy="5125"/>
            </a:xfrm>
            <a:custGeom>
              <a:avLst/>
              <a:gdLst/>
              <a:ahLst/>
              <a:cxnLst/>
              <a:rect l="l" t="t" r="r" b="b"/>
              <a:pathLst>
                <a:path w="227" h="205" extrusionOk="0">
                  <a:moveTo>
                    <a:pt x="113" y="0"/>
                  </a:moveTo>
                  <a:cubicBezTo>
                    <a:pt x="51" y="0"/>
                    <a:pt x="1" y="46"/>
                    <a:pt x="1" y="103"/>
                  </a:cubicBezTo>
                  <a:cubicBezTo>
                    <a:pt x="1" y="158"/>
                    <a:pt x="51" y="205"/>
                    <a:pt x="113" y="205"/>
                  </a:cubicBezTo>
                  <a:cubicBezTo>
                    <a:pt x="176" y="205"/>
                    <a:pt x="226" y="158"/>
                    <a:pt x="226" y="103"/>
                  </a:cubicBezTo>
                  <a:cubicBezTo>
                    <a:pt x="226" y="46"/>
                    <a:pt x="176"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2706550" y="2782400"/>
              <a:ext cx="5675" cy="5125"/>
            </a:xfrm>
            <a:custGeom>
              <a:avLst/>
              <a:gdLst/>
              <a:ahLst/>
              <a:cxnLst/>
              <a:rect l="l" t="t" r="r" b="b"/>
              <a:pathLst>
                <a:path w="227" h="205" extrusionOk="0">
                  <a:moveTo>
                    <a:pt x="113" y="0"/>
                  </a:moveTo>
                  <a:cubicBezTo>
                    <a:pt x="51" y="0"/>
                    <a:pt x="1" y="46"/>
                    <a:pt x="1" y="103"/>
                  </a:cubicBezTo>
                  <a:cubicBezTo>
                    <a:pt x="1" y="158"/>
                    <a:pt x="51" y="205"/>
                    <a:pt x="113" y="205"/>
                  </a:cubicBezTo>
                  <a:cubicBezTo>
                    <a:pt x="175" y="205"/>
                    <a:pt x="226" y="158"/>
                    <a:pt x="226" y="103"/>
                  </a:cubicBezTo>
                  <a:cubicBezTo>
                    <a:pt x="226" y="46"/>
                    <a:pt x="175"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2557400" y="2715200"/>
              <a:ext cx="194775" cy="31075"/>
            </a:xfrm>
            <a:custGeom>
              <a:avLst/>
              <a:gdLst/>
              <a:ahLst/>
              <a:cxnLst/>
              <a:rect l="l" t="t" r="r" b="b"/>
              <a:pathLst>
                <a:path w="7791" h="1243" extrusionOk="0">
                  <a:moveTo>
                    <a:pt x="104" y="1"/>
                  </a:moveTo>
                  <a:cubicBezTo>
                    <a:pt x="47" y="1"/>
                    <a:pt x="0" y="47"/>
                    <a:pt x="0" y="104"/>
                  </a:cubicBezTo>
                  <a:lnTo>
                    <a:pt x="0" y="1139"/>
                  </a:lnTo>
                  <a:cubicBezTo>
                    <a:pt x="0" y="1196"/>
                    <a:pt x="46" y="1243"/>
                    <a:pt x="104" y="1243"/>
                  </a:cubicBezTo>
                  <a:lnTo>
                    <a:pt x="7687" y="1243"/>
                  </a:lnTo>
                  <a:cubicBezTo>
                    <a:pt x="7744" y="1243"/>
                    <a:pt x="7790" y="1196"/>
                    <a:pt x="7790" y="1139"/>
                  </a:cubicBezTo>
                  <a:lnTo>
                    <a:pt x="7790" y="104"/>
                  </a:lnTo>
                  <a:cubicBezTo>
                    <a:pt x="7790" y="47"/>
                    <a:pt x="7744" y="1"/>
                    <a:pt x="76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2557400" y="2763425"/>
              <a:ext cx="194775" cy="31075"/>
            </a:xfrm>
            <a:custGeom>
              <a:avLst/>
              <a:gdLst/>
              <a:ahLst/>
              <a:cxnLst/>
              <a:rect l="l" t="t" r="r" b="b"/>
              <a:pathLst>
                <a:path w="7791" h="1243" extrusionOk="0">
                  <a:moveTo>
                    <a:pt x="104" y="0"/>
                  </a:moveTo>
                  <a:cubicBezTo>
                    <a:pt x="46" y="0"/>
                    <a:pt x="0" y="46"/>
                    <a:pt x="0" y="104"/>
                  </a:cubicBezTo>
                  <a:lnTo>
                    <a:pt x="0" y="1139"/>
                  </a:lnTo>
                  <a:cubicBezTo>
                    <a:pt x="0" y="1196"/>
                    <a:pt x="46" y="1242"/>
                    <a:pt x="104" y="1242"/>
                  </a:cubicBezTo>
                  <a:lnTo>
                    <a:pt x="7687" y="1242"/>
                  </a:lnTo>
                  <a:cubicBezTo>
                    <a:pt x="7744" y="1242"/>
                    <a:pt x="7790" y="1196"/>
                    <a:pt x="7790" y="1139"/>
                  </a:cubicBezTo>
                  <a:lnTo>
                    <a:pt x="7790" y="104"/>
                  </a:lnTo>
                  <a:cubicBezTo>
                    <a:pt x="7790" y="46"/>
                    <a:pt x="7744" y="0"/>
                    <a:pt x="7687"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2574875" y="2718325"/>
              <a:ext cx="11225" cy="13475"/>
            </a:xfrm>
            <a:custGeom>
              <a:avLst/>
              <a:gdLst/>
              <a:ahLst/>
              <a:cxnLst/>
              <a:rect l="l" t="t" r="r" b="b"/>
              <a:pathLst>
                <a:path w="449" h="539" extrusionOk="0">
                  <a:moveTo>
                    <a:pt x="222" y="0"/>
                  </a:moveTo>
                  <a:cubicBezTo>
                    <a:pt x="100" y="0"/>
                    <a:pt x="1" y="102"/>
                    <a:pt x="1" y="251"/>
                  </a:cubicBezTo>
                  <a:cubicBezTo>
                    <a:pt x="1" y="399"/>
                    <a:pt x="138" y="538"/>
                    <a:pt x="226" y="538"/>
                  </a:cubicBezTo>
                  <a:cubicBezTo>
                    <a:pt x="311" y="538"/>
                    <a:pt x="449" y="399"/>
                    <a:pt x="449" y="251"/>
                  </a:cubicBezTo>
                  <a:cubicBezTo>
                    <a:pt x="449" y="102"/>
                    <a:pt x="350" y="0"/>
                    <a:pt x="222"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2568775" y="2733500"/>
              <a:ext cx="23475" cy="9700"/>
            </a:xfrm>
            <a:custGeom>
              <a:avLst/>
              <a:gdLst/>
              <a:ahLst/>
              <a:cxnLst/>
              <a:rect l="l" t="t" r="r" b="b"/>
              <a:pathLst>
                <a:path w="939" h="388" extrusionOk="0">
                  <a:moveTo>
                    <a:pt x="469" y="1"/>
                  </a:moveTo>
                  <a:cubicBezTo>
                    <a:pt x="408" y="1"/>
                    <a:pt x="347" y="9"/>
                    <a:pt x="288" y="26"/>
                  </a:cubicBezTo>
                  <a:cubicBezTo>
                    <a:pt x="235" y="40"/>
                    <a:pt x="184" y="59"/>
                    <a:pt x="135" y="82"/>
                  </a:cubicBezTo>
                  <a:cubicBezTo>
                    <a:pt x="104" y="96"/>
                    <a:pt x="77" y="118"/>
                    <a:pt x="56" y="145"/>
                  </a:cubicBezTo>
                  <a:cubicBezTo>
                    <a:pt x="35" y="175"/>
                    <a:pt x="21" y="209"/>
                    <a:pt x="15" y="246"/>
                  </a:cubicBezTo>
                  <a:cubicBezTo>
                    <a:pt x="12" y="256"/>
                    <a:pt x="7" y="307"/>
                    <a:pt x="0" y="388"/>
                  </a:cubicBezTo>
                  <a:lnTo>
                    <a:pt x="938" y="388"/>
                  </a:lnTo>
                  <a:cubicBezTo>
                    <a:pt x="931" y="307"/>
                    <a:pt x="926" y="256"/>
                    <a:pt x="924" y="246"/>
                  </a:cubicBezTo>
                  <a:cubicBezTo>
                    <a:pt x="918" y="209"/>
                    <a:pt x="903" y="175"/>
                    <a:pt x="881" y="145"/>
                  </a:cubicBezTo>
                  <a:cubicBezTo>
                    <a:pt x="861" y="118"/>
                    <a:pt x="834" y="96"/>
                    <a:pt x="803" y="82"/>
                  </a:cubicBezTo>
                  <a:cubicBezTo>
                    <a:pt x="754" y="59"/>
                    <a:pt x="702" y="40"/>
                    <a:pt x="651" y="26"/>
                  </a:cubicBezTo>
                  <a:cubicBezTo>
                    <a:pt x="591" y="9"/>
                    <a:pt x="530" y="1"/>
                    <a:pt x="469" y="1"/>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2574675" y="2766575"/>
              <a:ext cx="11650" cy="12100"/>
            </a:xfrm>
            <a:custGeom>
              <a:avLst/>
              <a:gdLst/>
              <a:ahLst/>
              <a:cxnLst/>
              <a:rect l="l" t="t" r="r" b="b"/>
              <a:pathLst>
                <a:path w="466" h="484" extrusionOk="0">
                  <a:moveTo>
                    <a:pt x="233" y="1"/>
                  </a:moveTo>
                  <a:cubicBezTo>
                    <a:pt x="106" y="1"/>
                    <a:pt x="4" y="104"/>
                    <a:pt x="4" y="230"/>
                  </a:cubicBezTo>
                  <a:lnTo>
                    <a:pt x="4" y="433"/>
                  </a:lnTo>
                  <a:cubicBezTo>
                    <a:pt x="0" y="460"/>
                    <a:pt x="21" y="484"/>
                    <a:pt x="48" y="484"/>
                  </a:cubicBezTo>
                  <a:cubicBezTo>
                    <a:pt x="76" y="484"/>
                    <a:pt x="97" y="460"/>
                    <a:pt x="94" y="433"/>
                  </a:cubicBezTo>
                  <a:lnTo>
                    <a:pt x="94" y="230"/>
                  </a:lnTo>
                  <a:cubicBezTo>
                    <a:pt x="96" y="156"/>
                    <a:pt x="158" y="96"/>
                    <a:pt x="232" y="96"/>
                  </a:cubicBezTo>
                  <a:cubicBezTo>
                    <a:pt x="308" y="96"/>
                    <a:pt x="369" y="156"/>
                    <a:pt x="371" y="230"/>
                  </a:cubicBezTo>
                  <a:lnTo>
                    <a:pt x="371" y="433"/>
                  </a:lnTo>
                  <a:cubicBezTo>
                    <a:pt x="368" y="460"/>
                    <a:pt x="390" y="484"/>
                    <a:pt x="417" y="484"/>
                  </a:cubicBezTo>
                  <a:cubicBezTo>
                    <a:pt x="444" y="484"/>
                    <a:pt x="465" y="460"/>
                    <a:pt x="462" y="433"/>
                  </a:cubicBezTo>
                  <a:lnTo>
                    <a:pt x="462" y="230"/>
                  </a:lnTo>
                  <a:cubicBezTo>
                    <a:pt x="462" y="104"/>
                    <a:pt x="360" y="2"/>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2572425" y="2775750"/>
              <a:ext cx="16150" cy="14300"/>
            </a:xfrm>
            <a:custGeom>
              <a:avLst/>
              <a:gdLst/>
              <a:ahLst/>
              <a:cxnLst/>
              <a:rect l="l" t="t" r="r" b="b"/>
              <a:pathLst>
                <a:path w="646" h="572" extrusionOk="0">
                  <a:moveTo>
                    <a:pt x="323" y="130"/>
                  </a:moveTo>
                  <a:cubicBezTo>
                    <a:pt x="405" y="130"/>
                    <a:pt x="439" y="236"/>
                    <a:pt x="372" y="284"/>
                  </a:cubicBezTo>
                  <a:lnTo>
                    <a:pt x="387" y="351"/>
                  </a:lnTo>
                  <a:lnTo>
                    <a:pt x="402" y="420"/>
                  </a:lnTo>
                  <a:cubicBezTo>
                    <a:pt x="403" y="426"/>
                    <a:pt x="401" y="434"/>
                    <a:pt x="397" y="439"/>
                  </a:cubicBezTo>
                  <a:cubicBezTo>
                    <a:pt x="393" y="444"/>
                    <a:pt x="387" y="447"/>
                    <a:pt x="379" y="447"/>
                  </a:cubicBezTo>
                  <a:lnTo>
                    <a:pt x="266" y="447"/>
                  </a:lnTo>
                  <a:cubicBezTo>
                    <a:pt x="259" y="447"/>
                    <a:pt x="253" y="444"/>
                    <a:pt x="249" y="439"/>
                  </a:cubicBezTo>
                  <a:cubicBezTo>
                    <a:pt x="245" y="434"/>
                    <a:pt x="243" y="426"/>
                    <a:pt x="245" y="420"/>
                  </a:cubicBezTo>
                  <a:lnTo>
                    <a:pt x="274" y="284"/>
                  </a:lnTo>
                  <a:cubicBezTo>
                    <a:pt x="206" y="236"/>
                    <a:pt x="241" y="130"/>
                    <a:pt x="323" y="130"/>
                  </a:cubicBezTo>
                  <a:close/>
                  <a:moveTo>
                    <a:pt x="64" y="0"/>
                  </a:moveTo>
                  <a:cubicBezTo>
                    <a:pt x="28" y="0"/>
                    <a:pt x="0" y="28"/>
                    <a:pt x="0" y="63"/>
                  </a:cubicBezTo>
                  <a:lnTo>
                    <a:pt x="0" y="509"/>
                  </a:lnTo>
                  <a:cubicBezTo>
                    <a:pt x="0" y="543"/>
                    <a:pt x="28" y="571"/>
                    <a:pt x="64" y="571"/>
                  </a:cubicBezTo>
                  <a:lnTo>
                    <a:pt x="583" y="571"/>
                  </a:lnTo>
                  <a:cubicBezTo>
                    <a:pt x="617" y="571"/>
                    <a:pt x="645" y="543"/>
                    <a:pt x="645" y="509"/>
                  </a:cubicBezTo>
                  <a:lnTo>
                    <a:pt x="645" y="63"/>
                  </a:lnTo>
                  <a:cubicBezTo>
                    <a:pt x="645" y="47"/>
                    <a:pt x="639" y="30"/>
                    <a:pt x="627" y="19"/>
                  </a:cubicBezTo>
                  <a:cubicBezTo>
                    <a:pt x="615" y="7"/>
                    <a:pt x="600" y="0"/>
                    <a:pt x="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2618525" y="2728000"/>
              <a:ext cx="5525" cy="5525"/>
            </a:xfrm>
            <a:custGeom>
              <a:avLst/>
              <a:gdLst/>
              <a:ahLst/>
              <a:cxnLst/>
              <a:rect l="l" t="t" r="r" b="b"/>
              <a:pathLst>
                <a:path w="221" h="221" extrusionOk="0">
                  <a:moveTo>
                    <a:pt x="111" y="0"/>
                  </a:moveTo>
                  <a:cubicBezTo>
                    <a:pt x="50" y="0"/>
                    <a:pt x="0" y="49"/>
                    <a:pt x="0" y="110"/>
                  </a:cubicBezTo>
                  <a:cubicBezTo>
                    <a:pt x="0" y="171"/>
                    <a:pt x="50" y="221"/>
                    <a:pt x="111" y="221"/>
                  </a:cubicBezTo>
                  <a:cubicBezTo>
                    <a:pt x="172" y="221"/>
                    <a:pt x="220" y="171"/>
                    <a:pt x="220" y="110"/>
                  </a:cubicBezTo>
                  <a:cubicBezTo>
                    <a:pt x="220" y="49"/>
                    <a:pt x="172" y="0"/>
                    <a:pt x="111"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2631950" y="2728000"/>
              <a:ext cx="6500" cy="5525"/>
            </a:xfrm>
            <a:custGeom>
              <a:avLst/>
              <a:gdLst/>
              <a:ahLst/>
              <a:cxnLst/>
              <a:rect l="l" t="t" r="r" b="b"/>
              <a:pathLst>
                <a:path w="260" h="221" extrusionOk="0">
                  <a:moveTo>
                    <a:pt x="148" y="0"/>
                  </a:moveTo>
                  <a:cubicBezTo>
                    <a:pt x="50" y="0"/>
                    <a:pt x="0" y="118"/>
                    <a:pt x="70" y="189"/>
                  </a:cubicBezTo>
                  <a:cubicBezTo>
                    <a:pt x="92" y="211"/>
                    <a:pt x="120" y="221"/>
                    <a:pt x="147" y="221"/>
                  </a:cubicBezTo>
                  <a:cubicBezTo>
                    <a:pt x="204" y="221"/>
                    <a:pt x="258" y="177"/>
                    <a:pt x="259" y="110"/>
                  </a:cubicBezTo>
                  <a:cubicBezTo>
                    <a:pt x="259" y="49"/>
                    <a:pt x="209" y="0"/>
                    <a:pt x="148"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2646325" y="2728000"/>
              <a:ext cx="6475" cy="5525"/>
            </a:xfrm>
            <a:custGeom>
              <a:avLst/>
              <a:gdLst/>
              <a:ahLst/>
              <a:cxnLst/>
              <a:rect l="l" t="t" r="r" b="b"/>
              <a:pathLst>
                <a:path w="259" h="221" extrusionOk="0">
                  <a:moveTo>
                    <a:pt x="148" y="0"/>
                  </a:moveTo>
                  <a:cubicBezTo>
                    <a:pt x="49" y="0"/>
                    <a:pt x="1" y="118"/>
                    <a:pt x="70" y="189"/>
                  </a:cubicBezTo>
                  <a:cubicBezTo>
                    <a:pt x="92" y="211"/>
                    <a:pt x="120" y="221"/>
                    <a:pt x="147" y="221"/>
                  </a:cubicBezTo>
                  <a:cubicBezTo>
                    <a:pt x="204" y="221"/>
                    <a:pt x="259" y="177"/>
                    <a:pt x="259" y="110"/>
                  </a:cubicBezTo>
                  <a:cubicBezTo>
                    <a:pt x="259" y="49"/>
                    <a:pt x="209" y="0"/>
                    <a:pt x="148"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2660675" y="2728000"/>
              <a:ext cx="6500" cy="5525"/>
            </a:xfrm>
            <a:custGeom>
              <a:avLst/>
              <a:gdLst/>
              <a:ahLst/>
              <a:cxnLst/>
              <a:rect l="l" t="t" r="r" b="b"/>
              <a:pathLst>
                <a:path w="260" h="221" extrusionOk="0">
                  <a:moveTo>
                    <a:pt x="148" y="0"/>
                  </a:moveTo>
                  <a:cubicBezTo>
                    <a:pt x="50" y="0"/>
                    <a:pt x="0" y="118"/>
                    <a:pt x="70" y="189"/>
                  </a:cubicBezTo>
                  <a:cubicBezTo>
                    <a:pt x="92" y="211"/>
                    <a:pt x="120" y="221"/>
                    <a:pt x="147" y="221"/>
                  </a:cubicBezTo>
                  <a:cubicBezTo>
                    <a:pt x="204" y="221"/>
                    <a:pt x="258" y="177"/>
                    <a:pt x="259" y="110"/>
                  </a:cubicBezTo>
                  <a:cubicBezTo>
                    <a:pt x="259" y="49"/>
                    <a:pt x="209" y="0"/>
                    <a:pt x="148"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2676000" y="2728000"/>
              <a:ext cx="5525" cy="5525"/>
            </a:xfrm>
            <a:custGeom>
              <a:avLst/>
              <a:gdLst/>
              <a:ahLst/>
              <a:cxnLst/>
              <a:rect l="l" t="t" r="r" b="b"/>
              <a:pathLst>
                <a:path w="221" h="221" extrusionOk="0">
                  <a:moveTo>
                    <a:pt x="111" y="0"/>
                  </a:moveTo>
                  <a:cubicBezTo>
                    <a:pt x="50" y="0"/>
                    <a:pt x="0" y="49"/>
                    <a:pt x="0" y="110"/>
                  </a:cubicBezTo>
                  <a:cubicBezTo>
                    <a:pt x="0" y="171"/>
                    <a:pt x="50" y="221"/>
                    <a:pt x="111" y="221"/>
                  </a:cubicBezTo>
                  <a:cubicBezTo>
                    <a:pt x="172" y="221"/>
                    <a:pt x="221" y="171"/>
                    <a:pt x="221" y="110"/>
                  </a:cubicBezTo>
                  <a:cubicBezTo>
                    <a:pt x="221" y="49"/>
                    <a:pt x="172" y="0"/>
                    <a:pt x="111"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2689425" y="2728000"/>
              <a:ext cx="6500" cy="5525"/>
            </a:xfrm>
            <a:custGeom>
              <a:avLst/>
              <a:gdLst/>
              <a:ahLst/>
              <a:cxnLst/>
              <a:rect l="l" t="t" r="r" b="b"/>
              <a:pathLst>
                <a:path w="260" h="221" extrusionOk="0">
                  <a:moveTo>
                    <a:pt x="148" y="0"/>
                  </a:moveTo>
                  <a:cubicBezTo>
                    <a:pt x="50" y="0"/>
                    <a:pt x="0" y="118"/>
                    <a:pt x="70" y="189"/>
                  </a:cubicBezTo>
                  <a:cubicBezTo>
                    <a:pt x="92" y="211"/>
                    <a:pt x="120" y="221"/>
                    <a:pt x="147" y="221"/>
                  </a:cubicBezTo>
                  <a:cubicBezTo>
                    <a:pt x="204" y="221"/>
                    <a:pt x="258" y="177"/>
                    <a:pt x="259" y="110"/>
                  </a:cubicBezTo>
                  <a:cubicBezTo>
                    <a:pt x="259" y="49"/>
                    <a:pt x="209" y="0"/>
                    <a:pt x="148"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2704750" y="2728000"/>
              <a:ext cx="5525" cy="5525"/>
            </a:xfrm>
            <a:custGeom>
              <a:avLst/>
              <a:gdLst/>
              <a:ahLst/>
              <a:cxnLst/>
              <a:rect l="l" t="t" r="r" b="b"/>
              <a:pathLst>
                <a:path w="221" h="221" extrusionOk="0">
                  <a:moveTo>
                    <a:pt x="110" y="0"/>
                  </a:moveTo>
                  <a:cubicBezTo>
                    <a:pt x="49" y="0"/>
                    <a:pt x="0" y="49"/>
                    <a:pt x="0" y="110"/>
                  </a:cubicBezTo>
                  <a:cubicBezTo>
                    <a:pt x="0" y="171"/>
                    <a:pt x="49" y="221"/>
                    <a:pt x="110" y="221"/>
                  </a:cubicBezTo>
                  <a:cubicBezTo>
                    <a:pt x="171" y="221"/>
                    <a:pt x="221" y="171"/>
                    <a:pt x="221" y="110"/>
                  </a:cubicBezTo>
                  <a:cubicBezTo>
                    <a:pt x="221" y="49"/>
                    <a:pt x="171" y="0"/>
                    <a:pt x="110"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2718175" y="2728000"/>
              <a:ext cx="6475" cy="5525"/>
            </a:xfrm>
            <a:custGeom>
              <a:avLst/>
              <a:gdLst/>
              <a:ahLst/>
              <a:cxnLst/>
              <a:rect l="l" t="t" r="r" b="b"/>
              <a:pathLst>
                <a:path w="259" h="221" extrusionOk="0">
                  <a:moveTo>
                    <a:pt x="147" y="0"/>
                  </a:moveTo>
                  <a:cubicBezTo>
                    <a:pt x="49" y="0"/>
                    <a:pt x="0" y="118"/>
                    <a:pt x="70" y="189"/>
                  </a:cubicBezTo>
                  <a:cubicBezTo>
                    <a:pt x="92" y="211"/>
                    <a:pt x="119" y="221"/>
                    <a:pt x="146" y="221"/>
                  </a:cubicBezTo>
                  <a:cubicBezTo>
                    <a:pt x="203" y="221"/>
                    <a:pt x="258" y="177"/>
                    <a:pt x="258" y="110"/>
                  </a:cubicBezTo>
                  <a:cubicBezTo>
                    <a:pt x="258" y="49"/>
                    <a:pt x="208" y="0"/>
                    <a:pt x="147"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2617575" y="2778375"/>
              <a:ext cx="6475" cy="5550"/>
            </a:xfrm>
            <a:custGeom>
              <a:avLst/>
              <a:gdLst/>
              <a:ahLst/>
              <a:cxnLst/>
              <a:rect l="l" t="t" r="r" b="b"/>
              <a:pathLst>
                <a:path w="259" h="222" extrusionOk="0">
                  <a:moveTo>
                    <a:pt x="149" y="1"/>
                  </a:moveTo>
                  <a:cubicBezTo>
                    <a:pt x="50" y="1"/>
                    <a:pt x="1" y="119"/>
                    <a:pt x="70" y="189"/>
                  </a:cubicBezTo>
                  <a:cubicBezTo>
                    <a:pt x="92" y="211"/>
                    <a:pt x="120" y="221"/>
                    <a:pt x="147" y="221"/>
                  </a:cubicBezTo>
                  <a:cubicBezTo>
                    <a:pt x="204" y="221"/>
                    <a:pt x="258" y="177"/>
                    <a:pt x="258" y="110"/>
                  </a:cubicBezTo>
                  <a:cubicBezTo>
                    <a:pt x="258" y="49"/>
                    <a:pt x="210"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2631950" y="2778375"/>
              <a:ext cx="6500" cy="5550"/>
            </a:xfrm>
            <a:custGeom>
              <a:avLst/>
              <a:gdLst/>
              <a:ahLst/>
              <a:cxnLst/>
              <a:rect l="l" t="t" r="r" b="b"/>
              <a:pathLst>
                <a:path w="260" h="222" extrusionOk="0">
                  <a:moveTo>
                    <a:pt x="148" y="1"/>
                  </a:moveTo>
                  <a:cubicBezTo>
                    <a:pt x="50" y="1"/>
                    <a:pt x="0" y="119"/>
                    <a:pt x="70" y="189"/>
                  </a:cubicBezTo>
                  <a:cubicBezTo>
                    <a:pt x="92" y="211"/>
                    <a:pt x="120" y="221"/>
                    <a:pt x="147" y="221"/>
                  </a:cubicBezTo>
                  <a:cubicBezTo>
                    <a:pt x="204" y="221"/>
                    <a:pt x="258" y="177"/>
                    <a:pt x="259" y="110"/>
                  </a:cubicBezTo>
                  <a:cubicBezTo>
                    <a:pt x="259" y="49"/>
                    <a:pt x="209"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2646325" y="2778375"/>
              <a:ext cx="6475" cy="5550"/>
            </a:xfrm>
            <a:custGeom>
              <a:avLst/>
              <a:gdLst/>
              <a:ahLst/>
              <a:cxnLst/>
              <a:rect l="l" t="t" r="r" b="b"/>
              <a:pathLst>
                <a:path w="259" h="222" extrusionOk="0">
                  <a:moveTo>
                    <a:pt x="148" y="1"/>
                  </a:moveTo>
                  <a:cubicBezTo>
                    <a:pt x="49" y="1"/>
                    <a:pt x="1" y="119"/>
                    <a:pt x="70" y="189"/>
                  </a:cubicBezTo>
                  <a:cubicBezTo>
                    <a:pt x="92" y="211"/>
                    <a:pt x="120" y="221"/>
                    <a:pt x="147" y="221"/>
                  </a:cubicBezTo>
                  <a:cubicBezTo>
                    <a:pt x="204" y="221"/>
                    <a:pt x="259" y="177"/>
                    <a:pt x="259" y="110"/>
                  </a:cubicBezTo>
                  <a:cubicBezTo>
                    <a:pt x="259" y="49"/>
                    <a:pt x="209"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2660675" y="2778375"/>
              <a:ext cx="6500" cy="5550"/>
            </a:xfrm>
            <a:custGeom>
              <a:avLst/>
              <a:gdLst/>
              <a:ahLst/>
              <a:cxnLst/>
              <a:rect l="l" t="t" r="r" b="b"/>
              <a:pathLst>
                <a:path w="260" h="222" extrusionOk="0">
                  <a:moveTo>
                    <a:pt x="148" y="1"/>
                  </a:moveTo>
                  <a:cubicBezTo>
                    <a:pt x="50" y="1"/>
                    <a:pt x="0" y="119"/>
                    <a:pt x="70" y="189"/>
                  </a:cubicBezTo>
                  <a:cubicBezTo>
                    <a:pt x="92" y="211"/>
                    <a:pt x="120" y="221"/>
                    <a:pt x="147" y="221"/>
                  </a:cubicBezTo>
                  <a:cubicBezTo>
                    <a:pt x="204" y="221"/>
                    <a:pt x="258" y="177"/>
                    <a:pt x="259" y="110"/>
                  </a:cubicBezTo>
                  <a:cubicBezTo>
                    <a:pt x="259" y="49"/>
                    <a:pt x="209"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2675050" y="2778375"/>
              <a:ext cx="6475" cy="5550"/>
            </a:xfrm>
            <a:custGeom>
              <a:avLst/>
              <a:gdLst/>
              <a:ahLst/>
              <a:cxnLst/>
              <a:rect l="l" t="t" r="r" b="b"/>
              <a:pathLst>
                <a:path w="259" h="222" extrusionOk="0">
                  <a:moveTo>
                    <a:pt x="149" y="1"/>
                  </a:moveTo>
                  <a:cubicBezTo>
                    <a:pt x="50" y="1"/>
                    <a:pt x="1" y="119"/>
                    <a:pt x="70" y="189"/>
                  </a:cubicBezTo>
                  <a:cubicBezTo>
                    <a:pt x="92" y="211"/>
                    <a:pt x="120" y="221"/>
                    <a:pt x="147" y="221"/>
                  </a:cubicBezTo>
                  <a:cubicBezTo>
                    <a:pt x="204" y="221"/>
                    <a:pt x="259" y="177"/>
                    <a:pt x="259" y="110"/>
                  </a:cubicBezTo>
                  <a:cubicBezTo>
                    <a:pt x="259" y="49"/>
                    <a:pt x="210"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2689425" y="2778375"/>
              <a:ext cx="6500" cy="5550"/>
            </a:xfrm>
            <a:custGeom>
              <a:avLst/>
              <a:gdLst/>
              <a:ahLst/>
              <a:cxnLst/>
              <a:rect l="l" t="t" r="r" b="b"/>
              <a:pathLst>
                <a:path w="260" h="222" extrusionOk="0">
                  <a:moveTo>
                    <a:pt x="148" y="1"/>
                  </a:moveTo>
                  <a:cubicBezTo>
                    <a:pt x="50" y="1"/>
                    <a:pt x="0" y="119"/>
                    <a:pt x="70" y="189"/>
                  </a:cubicBezTo>
                  <a:cubicBezTo>
                    <a:pt x="92" y="211"/>
                    <a:pt x="120" y="221"/>
                    <a:pt x="147" y="221"/>
                  </a:cubicBezTo>
                  <a:cubicBezTo>
                    <a:pt x="204" y="221"/>
                    <a:pt x="258" y="177"/>
                    <a:pt x="259" y="110"/>
                  </a:cubicBezTo>
                  <a:cubicBezTo>
                    <a:pt x="259" y="49"/>
                    <a:pt x="209"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2703800" y="2778375"/>
              <a:ext cx="6475" cy="5550"/>
            </a:xfrm>
            <a:custGeom>
              <a:avLst/>
              <a:gdLst/>
              <a:ahLst/>
              <a:cxnLst/>
              <a:rect l="l" t="t" r="r" b="b"/>
              <a:pathLst>
                <a:path w="259" h="222" extrusionOk="0">
                  <a:moveTo>
                    <a:pt x="148" y="1"/>
                  </a:moveTo>
                  <a:cubicBezTo>
                    <a:pt x="49" y="1"/>
                    <a:pt x="1" y="119"/>
                    <a:pt x="70" y="189"/>
                  </a:cubicBezTo>
                  <a:cubicBezTo>
                    <a:pt x="92" y="211"/>
                    <a:pt x="120" y="221"/>
                    <a:pt x="147" y="221"/>
                  </a:cubicBezTo>
                  <a:cubicBezTo>
                    <a:pt x="204" y="221"/>
                    <a:pt x="259" y="177"/>
                    <a:pt x="259" y="110"/>
                  </a:cubicBezTo>
                  <a:cubicBezTo>
                    <a:pt x="259" y="49"/>
                    <a:pt x="209"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2718175" y="2778375"/>
              <a:ext cx="6475" cy="5550"/>
            </a:xfrm>
            <a:custGeom>
              <a:avLst/>
              <a:gdLst/>
              <a:ahLst/>
              <a:cxnLst/>
              <a:rect l="l" t="t" r="r" b="b"/>
              <a:pathLst>
                <a:path w="259" h="222" extrusionOk="0">
                  <a:moveTo>
                    <a:pt x="147" y="1"/>
                  </a:moveTo>
                  <a:cubicBezTo>
                    <a:pt x="49" y="1"/>
                    <a:pt x="0" y="119"/>
                    <a:pt x="70" y="189"/>
                  </a:cubicBezTo>
                  <a:cubicBezTo>
                    <a:pt x="92" y="211"/>
                    <a:pt x="119" y="221"/>
                    <a:pt x="146" y="221"/>
                  </a:cubicBezTo>
                  <a:cubicBezTo>
                    <a:pt x="203" y="221"/>
                    <a:pt x="258" y="177"/>
                    <a:pt x="258" y="110"/>
                  </a:cubicBezTo>
                  <a:cubicBezTo>
                    <a:pt x="258" y="49"/>
                    <a:pt x="208" y="1"/>
                    <a:pt x="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2868150" y="2641675"/>
              <a:ext cx="75475" cy="89550"/>
            </a:xfrm>
            <a:custGeom>
              <a:avLst/>
              <a:gdLst/>
              <a:ahLst/>
              <a:cxnLst/>
              <a:rect l="l" t="t" r="r" b="b"/>
              <a:pathLst>
                <a:path w="3019" h="3582" extrusionOk="0">
                  <a:moveTo>
                    <a:pt x="1" y="0"/>
                  </a:moveTo>
                  <a:lnTo>
                    <a:pt x="1" y="3582"/>
                  </a:lnTo>
                  <a:lnTo>
                    <a:pt x="3018" y="3582"/>
                  </a:lnTo>
                  <a:lnTo>
                    <a:pt x="3018"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2919300" y="2649750"/>
              <a:ext cx="16800" cy="14375"/>
            </a:xfrm>
            <a:custGeom>
              <a:avLst/>
              <a:gdLst/>
              <a:ahLst/>
              <a:cxnLst/>
              <a:rect l="l" t="t" r="r" b="b"/>
              <a:pathLst>
                <a:path w="672" h="575" extrusionOk="0">
                  <a:moveTo>
                    <a:pt x="383" y="1"/>
                  </a:moveTo>
                  <a:cubicBezTo>
                    <a:pt x="128" y="1"/>
                    <a:pt x="1" y="310"/>
                    <a:pt x="181" y="491"/>
                  </a:cubicBezTo>
                  <a:cubicBezTo>
                    <a:pt x="240" y="549"/>
                    <a:pt x="312" y="575"/>
                    <a:pt x="382" y="575"/>
                  </a:cubicBezTo>
                  <a:cubicBezTo>
                    <a:pt x="530" y="575"/>
                    <a:pt x="671" y="461"/>
                    <a:pt x="671" y="288"/>
                  </a:cubicBezTo>
                  <a:cubicBezTo>
                    <a:pt x="671" y="129"/>
                    <a:pt x="543" y="1"/>
                    <a:pt x="384" y="1"/>
                  </a:cubicBezTo>
                  <a:cubicBezTo>
                    <a:pt x="384" y="1"/>
                    <a:pt x="384" y="1"/>
                    <a:pt x="383"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2868150" y="2673175"/>
              <a:ext cx="75475" cy="58050"/>
            </a:xfrm>
            <a:custGeom>
              <a:avLst/>
              <a:gdLst/>
              <a:ahLst/>
              <a:cxnLst/>
              <a:rect l="l" t="t" r="r" b="b"/>
              <a:pathLst>
                <a:path w="3019" h="2322" extrusionOk="0">
                  <a:moveTo>
                    <a:pt x="913" y="1"/>
                  </a:moveTo>
                  <a:cubicBezTo>
                    <a:pt x="913" y="1"/>
                    <a:pt x="24" y="1417"/>
                    <a:pt x="1" y="1451"/>
                  </a:cubicBezTo>
                  <a:lnTo>
                    <a:pt x="1" y="2322"/>
                  </a:lnTo>
                  <a:lnTo>
                    <a:pt x="3018" y="2322"/>
                  </a:lnTo>
                  <a:lnTo>
                    <a:pt x="3018" y="1451"/>
                  </a:lnTo>
                  <a:lnTo>
                    <a:pt x="2248" y="916"/>
                  </a:lnTo>
                  <a:lnTo>
                    <a:pt x="1785" y="1161"/>
                  </a:lnTo>
                  <a:lnTo>
                    <a:pt x="913"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2868150" y="2821450"/>
              <a:ext cx="241250" cy="11800"/>
            </a:xfrm>
            <a:custGeom>
              <a:avLst/>
              <a:gdLst/>
              <a:ahLst/>
              <a:cxnLst/>
              <a:rect l="l" t="t" r="r" b="b"/>
              <a:pathLst>
                <a:path w="9650" h="472" extrusionOk="0">
                  <a:moveTo>
                    <a:pt x="1" y="0"/>
                  </a:moveTo>
                  <a:lnTo>
                    <a:pt x="1" y="471"/>
                  </a:lnTo>
                  <a:lnTo>
                    <a:pt x="9649" y="471"/>
                  </a:lnTo>
                  <a:lnTo>
                    <a:pt x="9649"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2868150" y="2795525"/>
              <a:ext cx="241250" cy="11775"/>
            </a:xfrm>
            <a:custGeom>
              <a:avLst/>
              <a:gdLst/>
              <a:ahLst/>
              <a:cxnLst/>
              <a:rect l="l" t="t" r="r" b="b"/>
              <a:pathLst>
                <a:path w="9650" h="471" extrusionOk="0">
                  <a:moveTo>
                    <a:pt x="1" y="1"/>
                  </a:moveTo>
                  <a:lnTo>
                    <a:pt x="1" y="471"/>
                  </a:lnTo>
                  <a:lnTo>
                    <a:pt x="9649" y="471"/>
                  </a:lnTo>
                  <a:lnTo>
                    <a:pt x="9649" y="1"/>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2868150" y="2769575"/>
              <a:ext cx="241250" cy="11800"/>
            </a:xfrm>
            <a:custGeom>
              <a:avLst/>
              <a:gdLst/>
              <a:ahLst/>
              <a:cxnLst/>
              <a:rect l="l" t="t" r="r" b="b"/>
              <a:pathLst>
                <a:path w="9650" h="472" extrusionOk="0">
                  <a:moveTo>
                    <a:pt x="1" y="1"/>
                  </a:moveTo>
                  <a:lnTo>
                    <a:pt x="1" y="472"/>
                  </a:lnTo>
                  <a:lnTo>
                    <a:pt x="9649" y="472"/>
                  </a:lnTo>
                  <a:lnTo>
                    <a:pt x="9649" y="1"/>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2868150" y="2743650"/>
              <a:ext cx="241250" cy="11800"/>
            </a:xfrm>
            <a:custGeom>
              <a:avLst/>
              <a:gdLst/>
              <a:ahLst/>
              <a:cxnLst/>
              <a:rect l="l" t="t" r="r" b="b"/>
              <a:pathLst>
                <a:path w="9650" h="472" extrusionOk="0">
                  <a:moveTo>
                    <a:pt x="1" y="0"/>
                  </a:moveTo>
                  <a:lnTo>
                    <a:pt x="1" y="471"/>
                  </a:lnTo>
                  <a:lnTo>
                    <a:pt x="9649" y="471"/>
                  </a:lnTo>
                  <a:lnTo>
                    <a:pt x="9649"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2965650" y="2719450"/>
              <a:ext cx="143750" cy="11775"/>
            </a:xfrm>
            <a:custGeom>
              <a:avLst/>
              <a:gdLst/>
              <a:ahLst/>
              <a:cxnLst/>
              <a:rect l="l" t="t" r="r" b="b"/>
              <a:pathLst>
                <a:path w="5750" h="471" extrusionOk="0">
                  <a:moveTo>
                    <a:pt x="0" y="1"/>
                  </a:moveTo>
                  <a:lnTo>
                    <a:pt x="0" y="471"/>
                  </a:lnTo>
                  <a:lnTo>
                    <a:pt x="5749" y="471"/>
                  </a:lnTo>
                  <a:lnTo>
                    <a:pt x="5749" y="1"/>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2965650" y="2693525"/>
              <a:ext cx="143750" cy="11775"/>
            </a:xfrm>
            <a:custGeom>
              <a:avLst/>
              <a:gdLst/>
              <a:ahLst/>
              <a:cxnLst/>
              <a:rect l="l" t="t" r="r" b="b"/>
              <a:pathLst>
                <a:path w="5750" h="471" extrusionOk="0">
                  <a:moveTo>
                    <a:pt x="0" y="0"/>
                  </a:moveTo>
                  <a:lnTo>
                    <a:pt x="0" y="470"/>
                  </a:lnTo>
                  <a:lnTo>
                    <a:pt x="5749" y="470"/>
                  </a:lnTo>
                  <a:lnTo>
                    <a:pt x="5749"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2965650" y="2667600"/>
              <a:ext cx="143750" cy="11775"/>
            </a:xfrm>
            <a:custGeom>
              <a:avLst/>
              <a:gdLst/>
              <a:ahLst/>
              <a:cxnLst/>
              <a:rect l="l" t="t" r="r" b="b"/>
              <a:pathLst>
                <a:path w="5750" h="471" extrusionOk="0">
                  <a:moveTo>
                    <a:pt x="0" y="0"/>
                  </a:moveTo>
                  <a:lnTo>
                    <a:pt x="0" y="470"/>
                  </a:lnTo>
                  <a:lnTo>
                    <a:pt x="5749" y="470"/>
                  </a:lnTo>
                  <a:lnTo>
                    <a:pt x="5749"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2965650" y="2641675"/>
              <a:ext cx="143750" cy="11750"/>
            </a:xfrm>
            <a:custGeom>
              <a:avLst/>
              <a:gdLst/>
              <a:ahLst/>
              <a:cxnLst/>
              <a:rect l="l" t="t" r="r" b="b"/>
              <a:pathLst>
                <a:path w="5750" h="470" extrusionOk="0">
                  <a:moveTo>
                    <a:pt x="0" y="0"/>
                  </a:moveTo>
                  <a:lnTo>
                    <a:pt x="0" y="470"/>
                  </a:lnTo>
                  <a:lnTo>
                    <a:pt x="5749" y="470"/>
                  </a:lnTo>
                  <a:lnTo>
                    <a:pt x="5749"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2535300" y="2817800"/>
              <a:ext cx="241000" cy="248650"/>
            </a:xfrm>
            <a:custGeom>
              <a:avLst/>
              <a:gdLst/>
              <a:ahLst/>
              <a:cxnLst/>
              <a:rect l="l" t="t" r="r" b="b"/>
              <a:pathLst>
                <a:path w="9640" h="9946" extrusionOk="0">
                  <a:moveTo>
                    <a:pt x="309" y="1"/>
                  </a:moveTo>
                  <a:cubicBezTo>
                    <a:pt x="252" y="1"/>
                    <a:pt x="194" y="22"/>
                    <a:pt x="146" y="69"/>
                  </a:cubicBezTo>
                  <a:cubicBezTo>
                    <a:pt x="0" y="215"/>
                    <a:pt x="104" y="465"/>
                    <a:pt x="310" y="465"/>
                  </a:cubicBezTo>
                  <a:cubicBezTo>
                    <a:pt x="438" y="465"/>
                    <a:pt x="541" y="361"/>
                    <a:pt x="542" y="233"/>
                  </a:cubicBezTo>
                  <a:cubicBezTo>
                    <a:pt x="542" y="94"/>
                    <a:pt x="428" y="1"/>
                    <a:pt x="309" y="1"/>
                  </a:cubicBezTo>
                  <a:close/>
                  <a:moveTo>
                    <a:pt x="1608" y="1"/>
                  </a:moveTo>
                  <a:cubicBezTo>
                    <a:pt x="1551" y="1"/>
                    <a:pt x="1493" y="22"/>
                    <a:pt x="1446" y="69"/>
                  </a:cubicBezTo>
                  <a:cubicBezTo>
                    <a:pt x="1300" y="215"/>
                    <a:pt x="1404" y="465"/>
                    <a:pt x="1610" y="465"/>
                  </a:cubicBezTo>
                  <a:cubicBezTo>
                    <a:pt x="1738" y="465"/>
                    <a:pt x="1842" y="361"/>
                    <a:pt x="1842" y="233"/>
                  </a:cubicBezTo>
                  <a:cubicBezTo>
                    <a:pt x="1842" y="94"/>
                    <a:pt x="1727" y="1"/>
                    <a:pt x="1608" y="1"/>
                  </a:cubicBezTo>
                  <a:close/>
                  <a:moveTo>
                    <a:pt x="2907" y="0"/>
                  </a:moveTo>
                  <a:cubicBezTo>
                    <a:pt x="2851" y="0"/>
                    <a:pt x="2793" y="21"/>
                    <a:pt x="2745" y="68"/>
                  </a:cubicBezTo>
                  <a:cubicBezTo>
                    <a:pt x="2599" y="215"/>
                    <a:pt x="2703" y="465"/>
                    <a:pt x="2910" y="465"/>
                  </a:cubicBezTo>
                  <a:cubicBezTo>
                    <a:pt x="3037" y="465"/>
                    <a:pt x="3141" y="361"/>
                    <a:pt x="3142" y="233"/>
                  </a:cubicBezTo>
                  <a:cubicBezTo>
                    <a:pt x="3142" y="93"/>
                    <a:pt x="3027" y="0"/>
                    <a:pt x="2907" y="0"/>
                  </a:cubicBezTo>
                  <a:close/>
                  <a:moveTo>
                    <a:pt x="4207" y="1"/>
                  </a:moveTo>
                  <a:cubicBezTo>
                    <a:pt x="4151" y="1"/>
                    <a:pt x="4093" y="22"/>
                    <a:pt x="4045" y="69"/>
                  </a:cubicBezTo>
                  <a:cubicBezTo>
                    <a:pt x="3898" y="215"/>
                    <a:pt x="4003" y="465"/>
                    <a:pt x="4209" y="465"/>
                  </a:cubicBezTo>
                  <a:cubicBezTo>
                    <a:pt x="4337" y="465"/>
                    <a:pt x="4440" y="361"/>
                    <a:pt x="4441" y="233"/>
                  </a:cubicBezTo>
                  <a:cubicBezTo>
                    <a:pt x="4441" y="94"/>
                    <a:pt x="4327" y="1"/>
                    <a:pt x="4207" y="1"/>
                  </a:cubicBezTo>
                  <a:close/>
                  <a:moveTo>
                    <a:pt x="5507" y="1"/>
                  </a:moveTo>
                  <a:cubicBezTo>
                    <a:pt x="5450" y="1"/>
                    <a:pt x="5392" y="22"/>
                    <a:pt x="5344" y="69"/>
                  </a:cubicBezTo>
                  <a:cubicBezTo>
                    <a:pt x="5198" y="215"/>
                    <a:pt x="5302" y="465"/>
                    <a:pt x="5508" y="465"/>
                  </a:cubicBezTo>
                  <a:cubicBezTo>
                    <a:pt x="5636" y="465"/>
                    <a:pt x="5740" y="361"/>
                    <a:pt x="5740" y="233"/>
                  </a:cubicBezTo>
                  <a:cubicBezTo>
                    <a:pt x="5740" y="94"/>
                    <a:pt x="5626" y="1"/>
                    <a:pt x="5507" y="1"/>
                  </a:cubicBezTo>
                  <a:close/>
                  <a:moveTo>
                    <a:pt x="6806" y="0"/>
                  </a:moveTo>
                  <a:cubicBezTo>
                    <a:pt x="6749" y="0"/>
                    <a:pt x="6692" y="21"/>
                    <a:pt x="6645" y="68"/>
                  </a:cubicBezTo>
                  <a:cubicBezTo>
                    <a:pt x="6498" y="214"/>
                    <a:pt x="6601" y="465"/>
                    <a:pt x="6808" y="465"/>
                  </a:cubicBezTo>
                  <a:cubicBezTo>
                    <a:pt x="6935" y="465"/>
                    <a:pt x="7040" y="361"/>
                    <a:pt x="7040" y="233"/>
                  </a:cubicBezTo>
                  <a:cubicBezTo>
                    <a:pt x="7040" y="93"/>
                    <a:pt x="6925" y="0"/>
                    <a:pt x="6806" y="0"/>
                  </a:cubicBezTo>
                  <a:close/>
                  <a:moveTo>
                    <a:pt x="8106" y="0"/>
                  </a:moveTo>
                  <a:cubicBezTo>
                    <a:pt x="8049" y="0"/>
                    <a:pt x="7992" y="21"/>
                    <a:pt x="7945" y="68"/>
                  </a:cubicBezTo>
                  <a:cubicBezTo>
                    <a:pt x="7798" y="214"/>
                    <a:pt x="7901" y="465"/>
                    <a:pt x="8108" y="465"/>
                  </a:cubicBezTo>
                  <a:cubicBezTo>
                    <a:pt x="8236" y="465"/>
                    <a:pt x="8340" y="361"/>
                    <a:pt x="8340" y="233"/>
                  </a:cubicBezTo>
                  <a:cubicBezTo>
                    <a:pt x="8340" y="93"/>
                    <a:pt x="8225" y="0"/>
                    <a:pt x="8106" y="0"/>
                  </a:cubicBezTo>
                  <a:close/>
                  <a:moveTo>
                    <a:pt x="9406" y="1"/>
                  </a:moveTo>
                  <a:cubicBezTo>
                    <a:pt x="9349" y="1"/>
                    <a:pt x="9291" y="22"/>
                    <a:pt x="9244" y="69"/>
                  </a:cubicBezTo>
                  <a:cubicBezTo>
                    <a:pt x="9098" y="215"/>
                    <a:pt x="9201" y="465"/>
                    <a:pt x="9408" y="465"/>
                  </a:cubicBezTo>
                  <a:cubicBezTo>
                    <a:pt x="9536" y="464"/>
                    <a:pt x="9638" y="361"/>
                    <a:pt x="9639" y="233"/>
                  </a:cubicBezTo>
                  <a:cubicBezTo>
                    <a:pt x="9639" y="94"/>
                    <a:pt x="9525" y="1"/>
                    <a:pt x="9406" y="1"/>
                  </a:cubicBezTo>
                  <a:close/>
                  <a:moveTo>
                    <a:pt x="309" y="1186"/>
                  </a:moveTo>
                  <a:cubicBezTo>
                    <a:pt x="252" y="1186"/>
                    <a:pt x="194" y="1208"/>
                    <a:pt x="146" y="1255"/>
                  </a:cubicBezTo>
                  <a:cubicBezTo>
                    <a:pt x="0" y="1401"/>
                    <a:pt x="104" y="1650"/>
                    <a:pt x="310" y="1650"/>
                  </a:cubicBezTo>
                  <a:cubicBezTo>
                    <a:pt x="438" y="1649"/>
                    <a:pt x="541" y="1547"/>
                    <a:pt x="542" y="1418"/>
                  </a:cubicBezTo>
                  <a:cubicBezTo>
                    <a:pt x="542" y="1279"/>
                    <a:pt x="428" y="1186"/>
                    <a:pt x="309" y="1186"/>
                  </a:cubicBezTo>
                  <a:close/>
                  <a:moveTo>
                    <a:pt x="1608" y="1186"/>
                  </a:moveTo>
                  <a:cubicBezTo>
                    <a:pt x="1551" y="1186"/>
                    <a:pt x="1493" y="1208"/>
                    <a:pt x="1446" y="1255"/>
                  </a:cubicBezTo>
                  <a:cubicBezTo>
                    <a:pt x="1300" y="1401"/>
                    <a:pt x="1404" y="1650"/>
                    <a:pt x="1610" y="1650"/>
                  </a:cubicBezTo>
                  <a:cubicBezTo>
                    <a:pt x="1738" y="1650"/>
                    <a:pt x="1842" y="1547"/>
                    <a:pt x="1842" y="1418"/>
                  </a:cubicBezTo>
                  <a:cubicBezTo>
                    <a:pt x="1842" y="1279"/>
                    <a:pt x="1727" y="1186"/>
                    <a:pt x="1608" y="1186"/>
                  </a:cubicBezTo>
                  <a:close/>
                  <a:moveTo>
                    <a:pt x="2907" y="1185"/>
                  </a:moveTo>
                  <a:cubicBezTo>
                    <a:pt x="2850" y="1185"/>
                    <a:pt x="2792" y="1207"/>
                    <a:pt x="2745" y="1254"/>
                  </a:cubicBezTo>
                  <a:cubicBezTo>
                    <a:pt x="2599" y="1400"/>
                    <a:pt x="2703" y="1650"/>
                    <a:pt x="2910" y="1650"/>
                  </a:cubicBezTo>
                  <a:cubicBezTo>
                    <a:pt x="3037" y="1650"/>
                    <a:pt x="3141" y="1547"/>
                    <a:pt x="3142" y="1418"/>
                  </a:cubicBezTo>
                  <a:cubicBezTo>
                    <a:pt x="3142" y="1278"/>
                    <a:pt x="3027" y="1185"/>
                    <a:pt x="2907" y="1185"/>
                  </a:cubicBezTo>
                  <a:close/>
                  <a:moveTo>
                    <a:pt x="4207" y="1186"/>
                  </a:moveTo>
                  <a:cubicBezTo>
                    <a:pt x="4150" y="1186"/>
                    <a:pt x="4092" y="1208"/>
                    <a:pt x="4044" y="1255"/>
                  </a:cubicBezTo>
                  <a:cubicBezTo>
                    <a:pt x="3898" y="1401"/>
                    <a:pt x="4003" y="1650"/>
                    <a:pt x="4209" y="1650"/>
                  </a:cubicBezTo>
                  <a:cubicBezTo>
                    <a:pt x="4337" y="1649"/>
                    <a:pt x="4440" y="1546"/>
                    <a:pt x="4441" y="1418"/>
                  </a:cubicBezTo>
                  <a:cubicBezTo>
                    <a:pt x="4441" y="1279"/>
                    <a:pt x="4327" y="1186"/>
                    <a:pt x="4207" y="1186"/>
                  </a:cubicBezTo>
                  <a:close/>
                  <a:moveTo>
                    <a:pt x="5507" y="1186"/>
                  </a:moveTo>
                  <a:cubicBezTo>
                    <a:pt x="5450" y="1186"/>
                    <a:pt x="5392" y="1208"/>
                    <a:pt x="5344" y="1255"/>
                  </a:cubicBezTo>
                  <a:cubicBezTo>
                    <a:pt x="5198" y="1401"/>
                    <a:pt x="5302" y="1650"/>
                    <a:pt x="5508" y="1650"/>
                  </a:cubicBezTo>
                  <a:cubicBezTo>
                    <a:pt x="5636" y="1649"/>
                    <a:pt x="5740" y="1547"/>
                    <a:pt x="5740" y="1418"/>
                  </a:cubicBezTo>
                  <a:cubicBezTo>
                    <a:pt x="5740" y="1279"/>
                    <a:pt x="5626" y="1186"/>
                    <a:pt x="5507" y="1186"/>
                  </a:cubicBezTo>
                  <a:close/>
                  <a:moveTo>
                    <a:pt x="6806" y="1186"/>
                  </a:moveTo>
                  <a:cubicBezTo>
                    <a:pt x="6749" y="1186"/>
                    <a:pt x="6692" y="1207"/>
                    <a:pt x="6645" y="1254"/>
                  </a:cubicBezTo>
                  <a:cubicBezTo>
                    <a:pt x="6499" y="1400"/>
                    <a:pt x="6601" y="1650"/>
                    <a:pt x="6808" y="1650"/>
                  </a:cubicBezTo>
                  <a:cubicBezTo>
                    <a:pt x="6935" y="1650"/>
                    <a:pt x="7040" y="1547"/>
                    <a:pt x="7040" y="1418"/>
                  </a:cubicBezTo>
                  <a:cubicBezTo>
                    <a:pt x="7040" y="1279"/>
                    <a:pt x="6925" y="1186"/>
                    <a:pt x="6806" y="1186"/>
                  </a:cubicBezTo>
                  <a:close/>
                  <a:moveTo>
                    <a:pt x="8106" y="1186"/>
                  </a:moveTo>
                  <a:cubicBezTo>
                    <a:pt x="8049" y="1186"/>
                    <a:pt x="7992" y="1207"/>
                    <a:pt x="7945" y="1254"/>
                  </a:cubicBezTo>
                  <a:cubicBezTo>
                    <a:pt x="7799" y="1400"/>
                    <a:pt x="7901" y="1650"/>
                    <a:pt x="8108" y="1650"/>
                  </a:cubicBezTo>
                  <a:cubicBezTo>
                    <a:pt x="8236" y="1650"/>
                    <a:pt x="8340" y="1547"/>
                    <a:pt x="8340" y="1418"/>
                  </a:cubicBezTo>
                  <a:cubicBezTo>
                    <a:pt x="8340" y="1279"/>
                    <a:pt x="8225" y="1186"/>
                    <a:pt x="8106" y="1186"/>
                  </a:cubicBezTo>
                  <a:close/>
                  <a:moveTo>
                    <a:pt x="9406" y="1186"/>
                  </a:moveTo>
                  <a:cubicBezTo>
                    <a:pt x="9349" y="1186"/>
                    <a:pt x="9291" y="1208"/>
                    <a:pt x="9244" y="1255"/>
                  </a:cubicBezTo>
                  <a:cubicBezTo>
                    <a:pt x="9098" y="1401"/>
                    <a:pt x="9201" y="1650"/>
                    <a:pt x="9408" y="1650"/>
                  </a:cubicBezTo>
                  <a:cubicBezTo>
                    <a:pt x="9536" y="1649"/>
                    <a:pt x="9638" y="1546"/>
                    <a:pt x="9639" y="1418"/>
                  </a:cubicBezTo>
                  <a:cubicBezTo>
                    <a:pt x="9639" y="1279"/>
                    <a:pt x="9525" y="1186"/>
                    <a:pt x="9406" y="1186"/>
                  </a:cubicBezTo>
                  <a:close/>
                  <a:moveTo>
                    <a:pt x="308" y="2371"/>
                  </a:moveTo>
                  <a:cubicBezTo>
                    <a:pt x="251" y="2371"/>
                    <a:pt x="193" y="2392"/>
                    <a:pt x="146" y="2439"/>
                  </a:cubicBezTo>
                  <a:cubicBezTo>
                    <a:pt x="0" y="2585"/>
                    <a:pt x="104" y="2835"/>
                    <a:pt x="310" y="2835"/>
                  </a:cubicBezTo>
                  <a:cubicBezTo>
                    <a:pt x="438" y="2834"/>
                    <a:pt x="541" y="2732"/>
                    <a:pt x="542" y="2603"/>
                  </a:cubicBezTo>
                  <a:cubicBezTo>
                    <a:pt x="542" y="2463"/>
                    <a:pt x="427" y="2371"/>
                    <a:pt x="308" y="2371"/>
                  </a:cubicBezTo>
                  <a:close/>
                  <a:moveTo>
                    <a:pt x="1609" y="2371"/>
                  </a:moveTo>
                  <a:cubicBezTo>
                    <a:pt x="1552" y="2371"/>
                    <a:pt x="1493" y="2392"/>
                    <a:pt x="1446" y="2440"/>
                  </a:cubicBezTo>
                  <a:cubicBezTo>
                    <a:pt x="1300" y="2586"/>
                    <a:pt x="1404" y="2835"/>
                    <a:pt x="1610" y="2835"/>
                  </a:cubicBezTo>
                  <a:cubicBezTo>
                    <a:pt x="1738" y="2834"/>
                    <a:pt x="1842" y="2731"/>
                    <a:pt x="1842" y="2603"/>
                  </a:cubicBezTo>
                  <a:cubicBezTo>
                    <a:pt x="1842" y="2464"/>
                    <a:pt x="1728" y="2371"/>
                    <a:pt x="1609" y="2371"/>
                  </a:cubicBezTo>
                  <a:close/>
                  <a:moveTo>
                    <a:pt x="2907" y="2371"/>
                  </a:moveTo>
                  <a:cubicBezTo>
                    <a:pt x="2850" y="2371"/>
                    <a:pt x="2792" y="2392"/>
                    <a:pt x="2745" y="2439"/>
                  </a:cubicBezTo>
                  <a:cubicBezTo>
                    <a:pt x="2599" y="2585"/>
                    <a:pt x="2703" y="2835"/>
                    <a:pt x="2910" y="2835"/>
                  </a:cubicBezTo>
                  <a:cubicBezTo>
                    <a:pt x="3037" y="2835"/>
                    <a:pt x="3141" y="2732"/>
                    <a:pt x="3142" y="2603"/>
                  </a:cubicBezTo>
                  <a:cubicBezTo>
                    <a:pt x="3142" y="2463"/>
                    <a:pt x="3027" y="2371"/>
                    <a:pt x="2907" y="2371"/>
                  </a:cubicBezTo>
                  <a:close/>
                  <a:moveTo>
                    <a:pt x="4207" y="2371"/>
                  </a:moveTo>
                  <a:cubicBezTo>
                    <a:pt x="4150" y="2371"/>
                    <a:pt x="4092" y="2392"/>
                    <a:pt x="4044" y="2440"/>
                  </a:cubicBezTo>
                  <a:cubicBezTo>
                    <a:pt x="3898" y="2586"/>
                    <a:pt x="4003" y="2835"/>
                    <a:pt x="4209" y="2835"/>
                  </a:cubicBezTo>
                  <a:cubicBezTo>
                    <a:pt x="4337" y="2834"/>
                    <a:pt x="4441" y="2731"/>
                    <a:pt x="4441" y="2603"/>
                  </a:cubicBezTo>
                  <a:cubicBezTo>
                    <a:pt x="4441" y="2464"/>
                    <a:pt x="4326" y="2371"/>
                    <a:pt x="4207" y="2371"/>
                  </a:cubicBezTo>
                  <a:close/>
                  <a:moveTo>
                    <a:pt x="5506" y="2371"/>
                  </a:moveTo>
                  <a:cubicBezTo>
                    <a:pt x="5450" y="2371"/>
                    <a:pt x="5392" y="2392"/>
                    <a:pt x="5344" y="2439"/>
                  </a:cubicBezTo>
                  <a:cubicBezTo>
                    <a:pt x="5198" y="2585"/>
                    <a:pt x="5302" y="2835"/>
                    <a:pt x="5508" y="2835"/>
                  </a:cubicBezTo>
                  <a:cubicBezTo>
                    <a:pt x="5636" y="2834"/>
                    <a:pt x="5740" y="2732"/>
                    <a:pt x="5740" y="2603"/>
                  </a:cubicBezTo>
                  <a:cubicBezTo>
                    <a:pt x="5740" y="2463"/>
                    <a:pt x="5626" y="2371"/>
                    <a:pt x="5506" y="2371"/>
                  </a:cubicBezTo>
                  <a:close/>
                  <a:moveTo>
                    <a:pt x="6806" y="2371"/>
                  </a:moveTo>
                  <a:cubicBezTo>
                    <a:pt x="6750" y="2371"/>
                    <a:pt x="6692" y="2392"/>
                    <a:pt x="6645" y="2439"/>
                  </a:cubicBezTo>
                  <a:cubicBezTo>
                    <a:pt x="6499" y="2585"/>
                    <a:pt x="6601" y="2835"/>
                    <a:pt x="6808" y="2835"/>
                  </a:cubicBezTo>
                  <a:cubicBezTo>
                    <a:pt x="6935" y="2835"/>
                    <a:pt x="7040" y="2732"/>
                    <a:pt x="7040" y="2603"/>
                  </a:cubicBezTo>
                  <a:cubicBezTo>
                    <a:pt x="7040" y="2463"/>
                    <a:pt x="6926" y="2371"/>
                    <a:pt x="6806" y="2371"/>
                  </a:cubicBezTo>
                  <a:close/>
                  <a:moveTo>
                    <a:pt x="8107" y="2371"/>
                  </a:moveTo>
                  <a:cubicBezTo>
                    <a:pt x="8050" y="2371"/>
                    <a:pt x="7992" y="2392"/>
                    <a:pt x="7945" y="2439"/>
                  </a:cubicBezTo>
                  <a:cubicBezTo>
                    <a:pt x="7799" y="2585"/>
                    <a:pt x="7901" y="2835"/>
                    <a:pt x="8108" y="2835"/>
                  </a:cubicBezTo>
                  <a:cubicBezTo>
                    <a:pt x="8236" y="2835"/>
                    <a:pt x="8340" y="2732"/>
                    <a:pt x="8340" y="2603"/>
                  </a:cubicBezTo>
                  <a:cubicBezTo>
                    <a:pt x="8340" y="2463"/>
                    <a:pt x="8226" y="2371"/>
                    <a:pt x="8107" y="2371"/>
                  </a:cubicBezTo>
                  <a:close/>
                  <a:moveTo>
                    <a:pt x="9406" y="2371"/>
                  </a:moveTo>
                  <a:cubicBezTo>
                    <a:pt x="9349" y="2371"/>
                    <a:pt x="9291" y="2392"/>
                    <a:pt x="9244" y="2440"/>
                  </a:cubicBezTo>
                  <a:cubicBezTo>
                    <a:pt x="9098" y="2586"/>
                    <a:pt x="9201" y="2835"/>
                    <a:pt x="9408" y="2835"/>
                  </a:cubicBezTo>
                  <a:cubicBezTo>
                    <a:pt x="9536" y="2834"/>
                    <a:pt x="9638" y="2731"/>
                    <a:pt x="9639" y="2603"/>
                  </a:cubicBezTo>
                  <a:cubicBezTo>
                    <a:pt x="9639" y="2464"/>
                    <a:pt x="9525" y="2371"/>
                    <a:pt x="9406" y="2371"/>
                  </a:cubicBezTo>
                  <a:close/>
                  <a:moveTo>
                    <a:pt x="308" y="3556"/>
                  </a:moveTo>
                  <a:cubicBezTo>
                    <a:pt x="251" y="3556"/>
                    <a:pt x="193" y="3577"/>
                    <a:pt x="146" y="3624"/>
                  </a:cubicBezTo>
                  <a:cubicBezTo>
                    <a:pt x="0" y="3770"/>
                    <a:pt x="104" y="4020"/>
                    <a:pt x="310" y="4021"/>
                  </a:cubicBezTo>
                  <a:cubicBezTo>
                    <a:pt x="438" y="4021"/>
                    <a:pt x="542" y="3916"/>
                    <a:pt x="542" y="3788"/>
                  </a:cubicBezTo>
                  <a:cubicBezTo>
                    <a:pt x="542" y="3648"/>
                    <a:pt x="427" y="3556"/>
                    <a:pt x="308" y="3556"/>
                  </a:cubicBezTo>
                  <a:close/>
                  <a:moveTo>
                    <a:pt x="1608" y="3556"/>
                  </a:moveTo>
                  <a:cubicBezTo>
                    <a:pt x="1551" y="3556"/>
                    <a:pt x="1493" y="3577"/>
                    <a:pt x="1446" y="3625"/>
                  </a:cubicBezTo>
                  <a:cubicBezTo>
                    <a:pt x="1300" y="3771"/>
                    <a:pt x="1404" y="4021"/>
                    <a:pt x="1610" y="4021"/>
                  </a:cubicBezTo>
                  <a:cubicBezTo>
                    <a:pt x="1738" y="4020"/>
                    <a:pt x="1842" y="3916"/>
                    <a:pt x="1842" y="3788"/>
                  </a:cubicBezTo>
                  <a:cubicBezTo>
                    <a:pt x="1842" y="3649"/>
                    <a:pt x="1727" y="3556"/>
                    <a:pt x="1608" y="3556"/>
                  </a:cubicBezTo>
                  <a:close/>
                  <a:moveTo>
                    <a:pt x="2907" y="3556"/>
                  </a:moveTo>
                  <a:cubicBezTo>
                    <a:pt x="2850" y="3556"/>
                    <a:pt x="2792" y="3577"/>
                    <a:pt x="2745" y="3624"/>
                  </a:cubicBezTo>
                  <a:cubicBezTo>
                    <a:pt x="2599" y="3770"/>
                    <a:pt x="2703" y="4020"/>
                    <a:pt x="2910" y="4021"/>
                  </a:cubicBezTo>
                  <a:cubicBezTo>
                    <a:pt x="3037" y="4021"/>
                    <a:pt x="3142" y="3916"/>
                    <a:pt x="3142" y="3788"/>
                  </a:cubicBezTo>
                  <a:cubicBezTo>
                    <a:pt x="3141" y="3648"/>
                    <a:pt x="3026" y="3556"/>
                    <a:pt x="2907" y="3556"/>
                  </a:cubicBezTo>
                  <a:close/>
                  <a:moveTo>
                    <a:pt x="4207" y="3556"/>
                  </a:moveTo>
                  <a:cubicBezTo>
                    <a:pt x="4150" y="3556"/>
                    <a:pt x="4092" y="3577"/>
                    <a:pt x="4044" y="3625"/>
                  </a:cubicBezTo>
                  <a:cubicBezTo>
                    <a:pt x="3899" y="3771"/>
                    <a:pt x="4003" y="4021"/>
                    <a:pt x="4209" y="4021"/>
                  </a:cubicBezTo>
                  <a:cubicBezTo>
                    <a:pt x="4337" y="4020"/>
                    <a:pt x="4441" y="3916"/>
                    <a:pt x="4441" y="3788"/>
                  </a:cubicBezTo>
                  <a:cubicBezTo>
                    <a:pt x="4441" y="3649"/>
                    <a:pt x="4326" y="3556"/>
                    <a:pt x="4207" y="3556"/>
                  </a:cubicBezTo>
                  <a:close/>
                  <a:moveTo>
                    <a:pt x="5507" y="3556"/>
                  </a:moveTo>
                  <a:cubicBezTo>
                    <a:pt x="5450" y="3556"/>
                    <a:pt x="5392" y="3577"/>
                    <a:pt x="5344" y="3624"/>
                  </a:cubicBezTo>
                  <a:cubicBezTo>
                    <a:pt x="5198" y="3770"/>
                    <a:pt x="5302" y="4020"/>
                    <a:pt x="5508" y="4021"/>
                  </a:cubicBezTo>
                  <a:cubicBezTo>
                    <a:pt x="5636" y="4021"/>
                    <a:pt x="5740" y="3916"/>
                    <a:pt x="5740" y="3788"/>
                  </a:cubicBezTo>
                  <a:cubicBezTo>
                    <a:pt x="5740" y="3648"/>
                    <a:pt x="5626" y="3556"/>
                    <a:pt x="5507" y="3556"/>
                  </a:cubicBezTo>
                  <a:close/>
                  <a:moveTo>
                    <a:pt x="6807" y="3556"/>
                  </a:moveTo>
                  <a:cubicBezTo>
                    <a:pt x="6750" y="3556"/>
                    <a:pt x="6692" y="3577"/>
                    <a:pt x="6645" y="3624"/>
                  </a:cubicBezTo>
                  <a:cubicBezTo>
                    <a:pt x="6499" y="3770"/>
                    <a:pt x="6601" y="4020"/>
                    <a:pt x="6808" y="4021"/>
                  </a:cubicBezTo>
                  <a:cubicBezTo>
                    <a:pt x="6936" y="4021"/>
                    <a:pt x="7040" y="3916"/>
                    <a:pt x="7040" y="3788"/>
                  </a:cubicBezTo>
                  <a:cubicBezTo>
                    <a:pt x="7040" y="3648"/>
                    <a:pt x="6926" y="3556"/>
                    <a:pt x="6807" y="3556"/>
                  </a:cubicBezTo>
                  <a:close/>
                  <a:moveTo>
                    <a:pt x="8107" y="3556"/>
                  </a:moveTo>
                  <a:cubicBezTo>
                    <a:pt x="8050" y="3556"/>
                    <a:pt x="7992" y="3577"/>
                    <a:pt x="7945" y="3624"/>
                  </a:cubicBezTo>
                  <a:cubicBezTo>
                    <a:pt x="7799" y="3770"/>
                    <a:pt x="7901" y="4020"/>
                    <a:pt x="8108" y="4021"/>
                  </a:cubicBezTo>
                  <a:cubicBezTo>
                    <a:pt x="8237" y="4021"/>
                    <a:pt x="8340" y="3916"/>
                    <a:pt x="8340" y="3788"/>
                  </a:cubicBezTo>
                  <a:cubicBezTo>
                    <a:pt x="8340" y="3648"/>
                    <a:pt x="8226" y="3556"/>
                    <a:pt x="8107" y="3556"/>
                  </a:cubicBezTo>
                  <a:close/>
                  <a:moveTo>
                    <a:pt x="9406" y="3556"/>
                  </a:moveTo>
                  <a:cubicBezTo>
                    <a:pt x="9349" y="3556"/>
                    <a:pt x="9291" y="3577"/>
                    <a:pt x="9244" y="3625"/>
                  </a:cubicBezTo>
                  <a:cubicBezTo>
                    <a:pt x="9098" y="3771"/>
                    <a:pt x="9201" y="4021"/>
                    <a:pt x="9408" y="4021"/>
                  </a:cubicBezTo>
                  <a:cubicBezTo>
                    <a:pt x="9536" y="4020"/>
                    <a:pt x="9639" y="3916"/>
                    <a:pt x="9639" y="3788"/>
                  </a:cubicBezTo>
                  <a:cubicBezTo>
                    <a:pt x="9639" y="3649"/>
                    <a:pt x="9525" y="3556"/>
                    <a:pt x="9406" y="3556"/>
                  </a:cubicBezTo>
                  <a:close/>
                  <a:moveTo>
                    <a:pt x="308" y="4741"/>
                  </a:moveTo>
                  <a:cubicBezTo>
                    <a:pt x="251" y="4741"/>
                    <a:pt x="193" y="4762"/>
                    <a:pt x="146" y="4809"/>
                  </a:cubicBezTo>
                  <a:cubicBezTo>
                    <a:pt x="0" y="4955"/>
                    <a:pt x="104" y="5205"/>
                    <a:pt x="310" y="5205"/>
                  </a:cubicBezTo>
                  <a:cubicBezTo>
                    <a:pt x="438" y="5205"/>
                    <a:pt x="542" y="5101"/>
                    <a:pt x="542" y="4973"/>
                  </a:cubicBezTo>
                  <a:cubicBezTo>
                    <a:pt x="542" y="4833"/>
                    <a:pt x="427" y="4741"/>
                    <a:pt x="308" y="4741"/>
                  </a:cubicBezTo>
                  <a:close/>
                  <a:moveTo>
                    <a:pt x="2907" y="4741"/>
                  </a:moveTo>
                  <a:cubicBezTo>
                    <a:pt x="2850" y="4741"/>
                    <a:pt x="2792" y="4762"/>
                    <a:pt x="2745" y="4809"/>
                  </a:cubicBezTo>
                  <a:cubicBezTo>
                    <a:pt x="2599" y="4955"/>
                    <a:pt x="2703" y="5205"/>
                    <a:pt x="2910" y="5205"/>
                  </a:cubicBezTo>
                  <a:cubicBezTo>
                    <a:pt x="3037" y="5205"/>
                    <a:pt x="3142" y="5101"/>
                    <a:pt x="3142" y="4973"/>
                  </a:cubicBezTo>
                  <a:cubicBezTo>
                    <a:pt x="3141" y="4833"/>
                    <a:pt x="3026" y="4741"/>
                    <a:pt x="2907" y="4741"/>
                  </a:cubicBezTo>
                  <a:close/>
                  <a:moveTo>
                    <a:pt x="5507" y="4741"/>
                  </a:moveTo>
                  <a:cubicBezTo>
                    <a:pt x="5450" y="4741"/>
                    <a:pt x="5392" y="4762"/>
                    <a:pt x="5344" y="4809"/>
                  </a:cubicBezTo>
                  <a:cubicBezTo>
                    <a:pt x="5198" y="4955"/>
                    <a:pt x="5302" y="5205"/>
                    <a:pt x="5508" y="5205"/>
                  </a:cubicBezTo>
                  <a:cubicBezTo>
                    <a:pt x="5636" y="5205"/>
                    <a:pt x="5740" y="5101"/>
                    <a:pt x="5740" y="4973"/>
                  </a:cubicBezTo>
                  <a:cubicBezTo>
                    <a:pt x="5740" y="4833"/>
                    <a:pt x="5626" y="4741"/>
                    <a:pt x="5507" y="4741"/>
                  </a:cubicBezTo>
                  <a:close/>
                  <a:moveTo>
                    <a:pt x="6807" y="4741"/>
                  </a:moveTo>
                  <a:cubicBezTo>
                    <a:pt x="6750" y="4741"/>
                    <a:pt x="6692" y="4762"/>
                    <a:pt x="6645" y="4809"/>
                  </a:cubicBezTo>
                  <a:cubicBezTo>
                    <a:pt x="6499" y="4955"/>
                    <a:pt x="6601" y="5205"/>
                    <a:pt x="6808" y="5205"/>
                  </a:cubicBezTo>
                  <a:cubicBezTo>
                    <a:pt x="6936" y="5205"/>
                    <a:pt x="7040" y="5101"/>
                    <a:pt x="7040" y="4973"/>
                  </a:cubicBezTo>
                  <a:cubicBezTo>
                    <a:pt x="7040" y="4833"/>
                    <a:pt x="6926" y="4741"/>
                    <a:pt x="6807" y="4741"/>
                  </a:cubicBezTo>
                  <a:close/>
                  <a:moveTo>
                    <a:pt x="8107" y="4741"/>
                  </a:moveTo>
                  <a:cubicBezTo>
                    <a:pt x="8050" y="4741"/>
                    <a:pt x="7992" y="4762"/>
                    <a:pt x="7945" y="4809"/>
                  </a:cubicBezTo>
                  <a:cubicBezTo>
                    <a:pt x="7799" y="4955"/>
                    <a:pt x="7901" y="5205"/>
                    <a:pt x="8108" y="5205"/>
                  </a:cubicBezTo>
                  <a:cubicBezTo>
                    <a:pt x="8237" y="5205"/>
                    <a:pt x="8340" y="5101"/>
                    <a:pt x="8340" y="4973"/>
                  </a:cubicBezTo>
                  <a:cubicBezTo>
                    <a:pt x="8340" y="4833"/>
                    <a:pt x="8226" y="4741"/>
                    <a:pt x="8107" y="4741"/>
                  </a:cubicBezTo>
                  <a:close/>
                  <a:moveTo>
                    <a:pt x="1608" y="4741"/>
                  </a:moveTo>
                  <a:cubicBezTo>
                    <a:pt x="1551" y="4741"/>
                    <a:pt x="1493" y="4762"/>
                    <a:pt x="1446" y="4809"/>
                  </a:cubicBezTo>
                  <a:cubicBezTo>
                    <a:pt x="1300" y="4956"/>
                    <a:pt x="1403" y="5205"/>
                    <a:pt x="1608" y="5205"/>
                  </a:cubicBezTo>
                  <a:cubicBezTo>
                    <a:pt x="1609" y="5205"/>
                    <a:pt x="1609" y="5205"/>
                    <a:pt x="1610" y="5205"/>
                  </a:cubicBezTo>
                  <a:cubicBezTo>
                    <a:pt x="1738" y="5205"/>
                    <a:pt x="1842" y="5101"/>
                    <a:pt x="1842" y="4973"/>
                  </a:cubicBezTo>
                  <a:cubicBezTo>
                    <a:pt x="1842" y="4833"/>
                    <a:pt x="1727" y="4741"/>
                    <a:pt x="1608" y="4741"/>
                  </a:cubicBezTo>
                  <a:close/>
                  <a:moveTo>
                    <a:pt x="4207" y="4741"/>
                  </a:moveTo>
                  <a:cubicBezTo>
                    <a:pt x="4150" y="4741"/>
                    <a:pt x="4091" y="4762"/>
                    <a:pt x="4044" y="4809"/>
                  </a:cubicBezTo>
                  <a:cubicBezTo>
                    <a:pt x="3900" y="4956"/>
                    <a:pt x="4002" y="5205"/>
                    <a:pt x="4208" y="5205"/>
                  </a:cubicBezTo>
                  <a:cubicBezTo>
                    <a:pt x="4208" y="5205"/>
                    <a:pt x="4208" y="5205"/>
                    <a:pt x="4209" y="5205"/>
                  </a:cubicBezTo>
                  <a:cubicBezTo>
                    <a:pt x="4337" y="5205"/>
                    <a:pt x="4441" y="5101"/>
                    <a:pt x="4441" y="4973"/>
                  </a:cubicBezTo>
                  <a:cubicBezTo>
                    <a:pt x="4441" y="4833"/>
                    <a:pt x="4326" y="4741"/>
                    <a:pt x="4207" y="4741"/>
                  </a:cubicBezTo>
                  <a:close/>
                  <a:moveTo>
                    <a:pt x="9406" y="4741"/>
                  </a:moveTo>
                  <a:cubicBezTo>
                    <a:pt x="9349" y="4741"/>
                    <a:pt x="9291" y="4762"/>
                    <a:pt x="9244" y="4809"/>
                  </a:cubicBezTo>
                  <a:cubicBezTo>
                    <a:pt x="9098" y="4956"/>
                    <a:pt x="9201" y="5205"/>
                    <a:pt x="9407" y="5205"/>
                  </a:cubicBezTo>
                  <a:cubicBezTo>
                    <a:pt x="9407" y="5205"/>
                    <a:pt x="9408" y="5205"/>
                    <a:pt x="9408" y="5205"/>
                  </a:cubicBezTo>
                  <a:cubicBezTo>
                    <a:pt x="9536" y="5205"/>
                    <a:pt x="9639" y="5101"/>
                    <a:pt x="9639" y="4973"/>
                  </a:cubicBezTo>
                  <a:cubicBezTo>
                    <a:pt x="9639" y="4833"/>
                    <a:pt x="9525" y="4741"/>
                    <a:pt x="9406" y="4741"/>
                  </a:cubicBezTo>
                  <a:close/>
                  <a:moveTo>
                    <a:pt x="308" y="5926"/>
                  </a:moveTo>
                  <a:cubicBezTo>
                    <a:pt x="251" y="5926"/>
                    <a:pt x="193" y="5947"/>
                    <a:pt x="146" y="5995"/>
                  </a:cubicBezTo>
                  <a:cubicBezTo>
                    <a:pt x="0" y="6141"/>
                    <a:pt x="104" y="6390"/>
                    <a:pt x="310" y="6390"/>
                  </a:cubicBezTo>
                  <a:cubicBezTo>
                    <a:pt x="438" y="6390"/>
                    <a:pt x="541" y="6286"/>
                    <a:pt x="542" y="6158"/>
                  </a:cubicBezTo>
                  <a:cubicBezTo>
                    <a:pt x="542" y="6019"/>
                    <a:pt x="427" y="5926"/>
                    <a:pt x="308" y="5926"/>
                  </a:cubicBezTo>
                  <a:close/>
                  <a:moveTo>
                    <a:pt x="1608" y="5926"/>
                  </a:moveTo>
                  <a:cubicBezTo>
                    <a:pt x="1551" y="5926"/>
                    <a:pt x="1493" y="5947"/>
                    <a:pt x="1446" y="5995"/>
                  </a:cubicBezTo>
                  <a:cubicBezTo>
                    <a:pt x="1300" y="6141"/>
                    <a:pt x="1404" y="6390"/>
                    <a:pt x="1610" y="6390"/>
                  </a:cubicBezTo>
                  <a:cubicBezTo>
                    <a:pt x="1738" y="6390"/>
                    <a:pt x="1842" y="6286"/>
                    <a:pt x="1842" y="6158"/>
                  </a:cubicBezTo>
                  <a:cubicBezTo>
                    <a:pt x="1842" y="6019"/>
                    <a:pt x="1727" y="5926"/>
                    <a:pt x="1608" y="5926"/>
                  </a:cubicBezTo>
                  <a:close/>
                  <a:moveTo>
                    <a:pt x="2908" y="5926"/>
                  </a:moveTo>
                  <a:cubicBezTo>
                    <a:pt x="2851" y="5926"/>
                    <a:pt x="2792" y="5947"/>
                    <a:pt x="2745" y="5995"/>
                  </a:cubicBezTo>
                  <a:cubicBezTo>
                    <a:pt x="2599" y="6141"/>
                    <a:pt x="2703" y="6390"/>
                    <a:pt x="2910" y="6390"/>
                  </a:cubicBezTo>
                  <a:cubicBezTo>
                    <a:pt x="3037" y="6390"/>
                    <a:pt x="3141" y="6286"/>
                    <a:pt x="3142" y="6158"/>
                  </a:cubicBezTo>
                  <a:cubicBezTo>
                    <a:pt x="3142" y="6019"/>
                    <a:pt x="3027" y="5926"/>
                    <a:pt x="2908" y="5926"/>
                  </a:cubicBezTo>
                  <a:close/>
                  <a:moveTo>
                    <a:pt x="4207" y="5926"/>
                  </a:moveTo>
                  <a:cubicBezTo>
                    <a:pt x="4150" y="5926"/>
                    <a:pt x="4091" y="5947"/>
                    <a:pt x="4044" y="5995"/>
                  </a:cubicBezTo>
                  <a:cubicBezTo>
                    <a:pt x="3898" y="6141"/>
                    <a:pt x="4003" y="6390"/>
                    <a:pt x="4209" y="6390"/>
                  </a:cubicBezTo>
                  <a:cubicBezTo>
                    <a:pt x="4337" y="6390"/>
                    <a:pt x="4441" y="6286"/>
                    <a:pt x="4441" y="6158"/>
                  </a:cubicBezTo>
                  <a:cubicBezTo>
                    <a:pt x="4441" y="6019"/>
                    <a:pt x="4326" y="5926"/>
                    <a:pt x="4207" y="5926"/>
                  </a:cubicBezTo>
                  <a:close/>
                  <a:moveTo>
                    <a:pt x="5507" y="5926"/>
                  </a:moveTo>
                  <a:cubicBezTo>
                    <a:pt x="5450" y="5926"/>
                    <a:pt x="5392" y="5947"/>
                    <a:pt x="5344" y="5995"/>
                  </a:cubicBezTo>
                  <a:cubicBezTo>
                    <a:pt x="5198" y="6141"/>
                    <a:pt x="5302" y="6390"/>
                    <a:pt x="5508" y="6390"/>
                  </a:cubicBezTo>
                  <a:cubicBezTo>
                    <a:pt x="5636" y="6390"/>
                    <a:pt x="5740" y="6286"/>
                    <a:pt x="5740" y="6158"/>
                  </a:cubicBezTo>
                  <a:cubicBezTo>
                    <a:pt x="5740" y="6019"/>
                    <a:pt x="5626" y="5926"/>
                    <a:pt x="5507" y="5926"/>
                  </a:cubicBezTo>
                  <a:close/>
                  <a:moveTo>
                    <a:pt x="6807" y="5926"/>
                  </a:moveTo>
                  <a:cubicBezTo>
                    <a:pt x="6750" y="5926"/>
                    <a:pt x="6692" y="5947"/>
                    <a:pt x="6645" y="5995"/>
                  </a:cubicBezTo>
                  <a:cubicBezTo>
                    <a:pt x="6499" y="6141"/>
                    <a:pt x="6601" y="6390"/>
                    <a:pt x="6808" y="6390"/>
                  </a:cubicBezTo>
                  <a:cubicBezTo>
                    <a:pt x="6936" y="6390"/>
                    <a:pt x="7040" y="6286"/>
                    <a:pt x="7040" y="6158"/>
                  </a:cubicBezTo>
                  <a:cubicBezTo>
                    <a:pt x="7040" y="6019"/>
                    <a:pt x="6926" y="5926"/>
                    <a:pt x="6807" y="5926"/>
                  </a:cubicBezTo>
                  <a:close/>
                  <a:moveTo>
                    <a:pt x="8107" y="5926"/>
                  </a:moveTo>
                  <a:cubicBezTo>
                    <a:pt x="8050" y="5926"/>
                    <a:pt x="7992" y="5947"/>
                    <a:pt x="7945" y="5995"/>
                  </a:cubicBezTo>
                  <a:cubicBezTo>
                    <a:pt x="7799" y="6141"/>
                    <a:pt x="7901" y="6390"/>
                    <a:pt x="8108" y="6390"/>
                  </a:cubicBezTo>
                  <a:cubicBezTo>
                    <a:pt x="8237" y="6390"/>
                    <a:pt x="8340" y="6286"/>
                    <a:pt x="8340" y="6158"/>
                  </a:cubicBezTo>
                  <a:cubicBezTo>
                    <a:pt x="8340" y="6019"/>
                    <a:pt x="8226" y="5926"/>
                    <a:pt x="8107" y="5926"/>
                  </a:cubicBezTo>
                  <a:close/>
                  <a:moveTo>
                    <a:pt x="9406" y="5926"/>
                  </a:moveTo>
                  <a:cubicBezTo>
                    <a:pt x="9349" y="5926"/>
                    <a:pt x="9291" y="5947"/>
                    <a:pt x="9244" y="5995"/>
                  </a:cubicBezTo>
                  <a:cubicBezTo>
                    <a:pt x="9098" y="6141"/>
                    <a:pt x="9201" y="6390"/>
                    <a:pt x="9408" y="6390"/>
                  </a:cubicBezTo>
                  <a:cubicBezTo>
                    <a:pt x="9536" y="6390"/>
                    <a:pt x="9639" y="6286"/>
                    <a:pt x="9639" y="6158"/>
                  </a:cubicBezTo>
                  <a:cubicBezTo>
                    <a:pt x="9639" y="6019"/>
                    <a:pt x="9525" y="5926"/>
                    <a:pt x="9406" y="5926"/>
                  </a:cubicBezTo>
                  <a:close/>
                  <a:moveTo>
                    <a:pt x="309" y="7111"/>
                  </a:moveTo>
                  <a:cubicBezTo>
                    <a:pt x="252" y="7111"/>
                    <a:pt x="194" y="7133"/>
                    <a:pt x="146" y="7180"/>
                  </a:cubicBezTo>
                  <a:cubicBezTo>
                    <a:pt x="0" y="7326"/>
                    <a:pt x="104" y="7575"/>
                    <a:pt x="310" y="7575"/>
                  </a:cubicBezTo>
                  <a:cubicBezTo>
                    <a:pt x="438" y="7575"/>
                    <a:pt x="541" y="7472"/>
                    <a:pt x="542" y="7343"/>
                  </a:cubicBezTo>
                  <a:cubicBezTo>
                    <a:pt x="542" y="7204"/>
                    <a:pt x="428" y="7111"/>
                    <a:pt x="309" y="7111"/>
                  </a:cubicBezTo>
                  <a:close/>
                  <a:moveTo>
                    <a:pt x="1608" y="7111"/>
                  </a:moveTo>
                  <a:cubicBezTo>
                    <a:pt x="1551" y="7111"/>
                    <a:pt x="1493" y="7133"/>
                    <a:pt x="1446" y="7180"/>
                  </a:cubicBezTo>
                  <a:cubicBezTo>
                    <a:pt x="1300" y="7326"/>
                    <a:pt x="1404" y="7575"/>
                    <a:pt x="1610" y="7575"/>
                  </a:cubicBezTo>
                  <a:cubicBezTo>
                    <a:pt x="1738" y="7575"/>
                    <a:pt x="1842" y="7472"/>
                    <a:pt x="1842" y="7343"/>
                  </a:cubicBezTo>
                  <a:cubicBezTo>
                    <a:pt x="1842" y="7204"/>
                    <a:pt x="1727" y="7111"/>
                    <a:pt x="1608" y="7111"/>
                  </a:cubicBezTo>
                  <a:close/>
                  <a:moveTo>
                    <a:pt x="2907" y="7110"/>
                  </a:moveTo>
                  <a:cubicBezTo>
                    <a:pt x="2850" y="7110"/>
                    <a:pt x="2792" y="7132"/>
                    <a:pt x="2745" y="7179"/>
                  </a:cubicBezTo>
                  <a:cubicBezTo>
                    <a:pt x="2599" y="7325"/>
                    <a:pt x="2703" y="7575"/>
                    <a:pt x="2910" y="7575"/>
                  </a:cubicBezTo>
                  <a:cubicBezTo>
                    <a:pt x="3037" y="7575"/>
                    <a:pt x="3141" y="7472"/>
                    <a:pt x="3142" y="7343"/>
                  </a:cubicBezTo>
                  <a:cubicBezTo>
                    <a:pt x="3142" y="7203"/>
                    <a:pt x="3027" y="7110"/>
                    <a:pt x="2907" y="7110"/>
                  </a:cubicBezTo>
                  <a:close/>
                  <a:moveTo>
                    <a:pt x="4207" y="7111"/>
                  </a:moveTo>
                  <a:cubicBezTo>
                    <a:pt x="4150" y="7111"/>
                    <a:pt x="4092" y="7133"/>
                    <a:pt x="4044" y="7180"/>
                  </a:cubicBezTo>
                  <a:cubicBezTo>
                    <a:pt x="3898" y="7326"/>
                    <a:pt x="4003" y="7575"/>
                    <a:pt x="4209" y="7575"/>
                  </a:cubicBezTo>
                  <a:cubicBezTo>
                    <a:pt x="4337" y="7575"/>
                    <a:pt x="4441" y="7472"/>
                    <a:pt x="4441" y="7343"/>
                  </a:cubicBezTo>
                  <a:cubicBezTo>
                    <a:pt x="4441" y="7204"/>
                    <a:pt x="4327" y="7111"/>
                    <a:pt x="4207" y="7111"/>
                  </a:cubicBezTo>
                  <a:close/>
                  <a:moveTo>
                    <a:pt x="5507" y="7111"/>
                  </a:moveTo>
                  <a:cubicBezTo>
                    <a:pt x="5450" y="7111"/>
                    <a:pt x="5392" y="7133"/>
                    <a:pt x="5344" y="7180"/>
                  </a:cubicBezTo>
                  <a:cubicBezTo>
                    <a:pt x="5198" y="7326"/>
                    <a:pt x="5302" y="7575"/>
                    <a:pt x="5508" y="7575"/>
                  </a:cubicBezTo>
                  <a:cubicBezTo>
                    <a:pt x="5636" y="7575"/>
                    <a:pt x="5740" y="7472"/>
                    <a:pt x="5740" y="7343"/>
                  </a:cubicBezTo>
                  <a:cubicBezTo>
                    <a:pt x="5740" y="7204"/>
                    <a:pt x="5626" y="7111"/>
                    <a:pt x="5507" y="7111"/>
                  </a:cubicBezTo>
                  <a:close/>
                  <a:moveTo>
                    <a:pt x="6806" y="7111"/>
                  </a:moveTo>
                  <a:cubicBezTo>
                    <a:pt x="6749" y="7111"/>
                    <a:pt x="6692" y="7132"/>
                    <a:pt x="6645" y="7179"/>
                  </a:cubicBezTo>
                  <a:cubicBezTo>
                    <a:pt x="6499" y="7325"/>
                    <a:pt x="6601" y="7575"/>
                    <a:pt x="6808" y="7575"/>
                  </a:cubicBezTo>
                  <a:cubicBezTo>
                    <a:pt x="6935" y="7575"/>
                    <a:pt x="7040" y="7472"/>
                    <a:pt x="7040" y="7343"/>
                  </a:cubicBezTo>
                  <a:cubicBezTo>
                    <a:pt x="7040" y="7204"/>
                    <a:pt x="6925" y="7111"/>
                    <a:pt x="6806" y="7111"/>
                  </a:cubicBezTo>
                  <a:close/>
                  <a:moveTo>
                    <a:pt x="8106" y="7111"/>
                  </a:moveTo>
                  <a:cubicBezTo>
                    <a:pt x="8049" y="7111"/>
                    <a:pt x="7992" y="7132"/>
                    <a:pt x="7945" y="7179"/>
                  </a:cubicBezTo>
                  <a:cubicBezTo>
                    <a:pt x="7799" y="7325"/>
                    <a:pt x="7901" y="7575"/>
                    <a:pt x="8108" y="7575"/>
                  </a:cubicBezTo>
                  <a:cubicBezTo>
                    <a:pt x="8236" y="7575"/>
                    <a:pt x="8340" y="7472"/>
                    <a:pt x="8340" y="7343"/>
                  </a:cubicBezTo>
                  <a:cubicBezTo>
                    <a:pt x="8340" y="7204"/>
                    <a:pt x="8225" y="7111"/>
                    <a:pt x="8106" y="7111"/>
                  </a:cubicBezTo>
                  <a:close/>
                  <a:moveTo>
                    <a:pt x="9406" y="7111"/>
                  </a:moveTo>
                  <a:cubicBezTo>
                    <a:pt x="9349" y="7111"/>
                    <a:pt x="9291" y="7133"/>
                    <a:pt x="9244" y="7180"/>
                  </a:cubicBezTo>
                  <a:cubicBezTo>
                    <a:pt x="9098" y="7326"/>
                    <a:pt x="9201" y="7575"/>
                    <a:pt x="9408" y="7575"/>
                  </a:cubicBezTo>
                  <a:cubicBezTo>
                    <a:pt x="9536" y="7574"/>
                    <a:pt x="9639" y="7471"/>
                    <a:pt x="9639" y="7343"/>
                  </a:cubicBezTo>
                  <a:cubicBezTo>
                    <a:pt x="9639" y="7204"/>
                    <a:pt x="9525" y="7111"/>
                    <a:pt x="9406" y="7111"/>
                  </a:cubicBezTo>
                  <a:close/>
                  <a:moveTo>
                    <a:pt x="309" y="8296"/>
                  </a:moveTo>
                  <a:cubicBezTo>
                    <a:pt x="251" y="8296"/>
                    <a:pt x="193" y="8318"/>
                    <a:pt x="146" y="8365"/>
                  </a:cubicBezTo>
                  <a:cubicBezTo>
                    <a:pt x="0" y="8511"/>
                    <a:pt x="104" y="8760"/>
                    <a:pt x="310" y="8760"/>
                  </a:cubicBezTo>
                  <a:cubicBezTo>
                    <a:pt x="438" y="8760"/>
                    <a:pt x="541" y="8656"/>
                    <a:pt x="542" y="8529"/>
                  </a:cubicBezTo>
                  <a:cubicBezTo>
                    <a:pt x="542" y="8389"/>
                    <a:pt x="428" y="8296"/>
                    <a:pt x="309" y="8296"/>
                  </a:cubicBezTo>
                  <a:close/>
                  <a:moveTo>
                    <a:pt x="1609" y="8296"/>
                  </a:moveTo>
                  <a:cubicBezTo>
                    <a:pt x="1552" y="8296"/>
                    <a:pt x="1493" y="8318"/>
                    <a:pt x="1446" y="8365"/>
                  </a:cubicBezTo>
                  <a:cubicBezTo>
                    <a:pt x="1300" y="8511"/>
                    <a:pt x="1404" y="8760"/>
                    <a:pt x="1610" y="8760"/>
                  </a:cubicBezTo>
                  <a:cubicBezTo>
                    <a:pt x="1738" y="8760"/>
                    <a:pt x="1842" y="8656"/>
                    <a:pt x="1842" y="8529"/>
                  </a:cubicBezTo>
                  <a:cubicBezTo>
                    <a:pt x="1842" y="8389"/>
                    <a:pt x="1728" y="8296"/>
                    <a:pt x="1609" y="8296"/>
                  </a:cubicBezTo>
                  <a:close/>
                  <a:moveTo>
                    <a:pt x="2907" y="8296"/>
                  </a:moveTo>
                  <a:cubicBezTo>
                    <a:pt x="2850" y="8296"/>
                    <a:pt x="2792" y="8317"/>
                    <a:pt x="2745" y="8364"/>
                  </a:cubicBezTo>
                  <a:cubicBezTo>
                    <a:pt x="2599" y="8510"/>
                    <a:pt x="2703" y="8760"/>
                    <a:pt x="2910" y="8760"/>
                  </a:cubicBezTo>
                  <a:cubicBezTo>
                    <a:pt x="3037" y="8760"/>
                    <a:pt x="3141" y="8657"/>
                    <a:pt x="3142" y="8529"/>
                  </a:cubicBezTo>
                  <a:cubicBezTo>
                    <a:pt x="3142" y="8388"/>
                    <a:pt x="3027" y="8296"/>
                    <a:pt x="2907" y="8296"/>
                  </a:cubicBezTo>
                  <a:close/>
                  <a:moveTo>
                    <a:pt x="4207" y="8296"/>
                  </a:moveTo>
                  <a:cubicBezTo>
                    <a:pt x="4150" y="8296"/>
                    <a:pt x="4092" y="8318"/>
                    <a:pt x="4044" y="8365"/>
                  </a:cubicBezTo>
                  <a:cubicBezTo>
                    <a:pt x="3898" y="8511"/>
                    <a:pt x="4003" y="8760"/>
                    <a:pt x="4209" y="8760"/>
                  </a:cubicBezTo>
                  <a:cubicBezTo>
                    <a:pt x="4337" y="8759"/>
                    <a:pt x="4441" y="8656"/>
                    <a:pt x="4441" y="8529"/>
                  </a:cubicBezTo>
                  <a:cubicBezTo>
                    <a:pt x="4441" y="8389"/>
                    <a:pt x="4326" y="8296"/>
                    <a:pt x="4207" y="8296"/>
                  </a:cubicBezTo>
                  <a:close/>
                  <a:moveTo>
                    <a:pt x="5507" y="8296"/>
                  </a:moveTo>
                  <a:cubicBezTo>
                    <a:pt x="5450" y="8296"/>
                    <a:pt x="5392" y="8318"/>
                    <a:pt x="5344" y="8365"/>
                  </a:cubicBezTo>
                  <a:cubicBezTo>
                    <a:pt x="5198" y="8511"/>
                    <a:pt x="5302" y="8760"/>
                    <a:pt x="5508" y="8760"/>
                  </a:cubicBezTo>
                  <a:cubicBezTo>
                    <a:pt x="5636" y="8760"/>
                    <a:pt x="5740" y="8656"/>
                    <a:pt x="5740" y="8529"/>
                  </a:cubicBezTo>
                  <a:cubicBezTo>
                    <a:pt x="5740" y="8389"/>
                    <a:pt x="5626" y="8296"/>
                    <a:pt x="5507" y="8296"/>
                  </a:cubicBezTo>
                  <a:close/>
                  <a:moveTo>
                    <a:pt x="6806" y="8296"/>
                  </a:moveTo>
                  <a:cubicBezTo>
                    <a:pt x="6750" y="8296"/>
                    <a:pt x="6692" y="8317"/>
                    <a:pt x="6645" y="8364"/>
                  </a:cubicBezTo>
                  <a:cubicBezTo>
                    <a:pt x="6499" y="8510"/>
                    <a:pt x="6601" y="8760"/>
                    <a:pt x="6808" y="8760"/>
                  </a:cubicBezTo>
                  <a:cubicBezTo>
                    <a:pt x="6936" y="8760"/>
                    <a:pt x="7040" y="8657"/>
                    <a:pt x="7040" y="8529"/>
                  </a:cubicBezTo>
                  <a:cubicBezTo>
                    <a:pt x="7040" y="8388"/>
                    <a:pt x="6926" y="8296"/>
                    <a:pt x="6806" y="8296"/>
                  </a:cubicBezTo>
                  <a:close/>
                  <a:moveTo>
                    <a:pt x="8107" y="8296"/>
                  </a:moveTo>
                  <a:cubicBezTo>
                    <a:pt x="8050" y="8296"/>
                    <a:pt x="7992" y="8317"/>
                    <a:pt x="7945" y="8364"/>
                  </a:cubicBezTo>
                  <a:cubicBezTo>
                    <a:pt x="7799" y="8510"/>
                    <a:pt x="7901" y="8760"/>
                    <a:pt x="8108" y="8760"/>
                  </a:cubicBezTo>
                  <a:cubicBezTo>
                    <a:pt x="8237" y="8760"/>
                    <a:pt x="8340" y="8657"/>
                    <a:pt x="8340" y="8529"/>
                  </a:cubicBezTo>
                  <a:cubicBezTo>
                    <a:pt x="8340" y="8388"/>
                    <a:pt x="8226" y="8296"/>
                    <a:pt x="8107" y="8296"/>
                  </a:cubicBezTo>
                  <a:close/>
                  <a:moveTo>
                    <a:pt x="9406" y="8296"/>
                  </a:moveTo>
                  <a:cubicBezTo>
                    <a:pt x="9349" y="8296"/>
                    <a:pt x="9291" y="8318"/>
                    <a:pt x="9244" y="8365"/>
                  </a:cubicBezTo>
                  <a:cubicBezTo>
                    <a:pt x="9098" y="8511"/>
                    <a:pt x="9201" y="8760"/>
                    <a:pt x="9408" y="8760"/>
                  </a:cubicBezTo>
                  <a:cubicBezTo>
                    <a:pt x="9536" y="8759"/>
                    <a:pt x="9639" y="8656"/>
                    <a:pt x="9639" y="8529"/>
                  </a:cubicBezTo>
                  <a:cubicBezTo>
                    <a:pt x="9639" y="8389"/>
                    <a:pt x="9525" y="8296"/>
                    <a:pt x="9406" y="8296"/>
                  </a:cubicBezTo>
                  <a:close/>
                  <a:moveTo>
                    <a:pt x="308" y="9481"/>
                  </a:moveTo>
                  <a:cubicBezTo>
                    <a:pt x="251" y="9481"/>
                    <a:pt x="193" y="9502"/>
                    <a:pt x="146" y="9549"/>
                  </a:cubicBezTo>
                  <a:cubicBezTo>
                    <a:pt x="0" y="9696"/>
                    <a:pt x="104" y="9946"/>
                    <a:pt x="310" y="9946"/>
                  </a:cubicBezTo>
                  <a:cubicBezTo>
                    <a:pt x="438" y="9946"/>
                    <a:pt x="542" y="9841"/>
                    <a:pt x="542" y="9714"/>
                  </a:cubicBezTo>
                  <a:cubicBezTo>
                    <a:pt x="542" y="9574"/>
                    <a:pt x="427" y="9481"/>
                    <a:pt x="308" y="9481"/>
                  </a:cubicBezTo>
                  <a:close/>
                  <a:moveTo>
                    <a:pt x="1608" y="9481"/>
                  </a:moveTo>
                  <a:cubicBezTo>
                    <a:pt x="1551" y="9481"/>
                    <a:pt x="1493" y="9503"/>
                    <a:pt x="1446" y="9550"/>
                  </a:cubicBezTo>
                  <a:cubicBezTo>
                    <a:pt x="1300" y="9696"/>
                    <a:pt x="1404" y="9946"/>
                    <a:pt x="1610" y="9946"/>
                  </a:cubicBezTo>
                  <a:cubicBezTo>
                    <a:pt x="1738" y="9946"/>
                    <a:pt x="1842" y="9841"/>
                    <a:pt x="1842" y="9714"/>
                  </a:cubicBezTo>
                  <a:cubicBezTo>
                    <a:pt x="1842" y="9574"/>
                    <a:pt x="1727" y="9481"/>
                    <a:pt x="1608" y="9481"/>
                  </a:cubicBezTo>
                  <a:close/>
                  <a:moveTo>
                    <a:pt x="2907" y="9481"/>
                  </a:moveTo>
                  <a:cubicBezTo>
                    <a:pt x="2850" y="9481"/>
                    <a:pt x="2792" y="9502"/>
                    <a:pt x="2745" y="9549"/>
                  </a:cubicBezTo>
                  <a:cubicBezTo>
                    <a:pt x="2599" y="9695"/>
                    <a:pt x="2703" y="9946"/>
                    <a:pt x="2910" y="9946"/>
                  </a:cubicBezTo>
                  <a:cubicBezTo>
                    <a:pt x="3037" y="9946"/>
                    <a:pt x="3142" y="9841"/>
                    <a:pt x="3142" y="9714"/>
                  </a:cubicBezTo>
                  <a:cubicBezTo>
                    <a:pt x="3141" y="9574"/>
                    <a:pt x="3026" y="9481"/>
                    <a:pt x="2907" y="9481"/>
                  </a:cubicBezTo>
                  <a:close/>
                  <a:moveTo>
                    <a:pt x="4207" y="9481"/>
                  </a:moveTo>
                  <a:cubicBezTo>
                    <a:pt x="4150" y="9481"/>
                    <a:pt x="4092" y="9503"/>
                    <a:pt x="4044" y="9550"/>
                  </a:cubicBezTo>
                  <a:cubicBezTo>
                    <a:pt x="3899" y="9696"/>
                    <a:pt x="4003" y="9946"/>
                    <a:pt x="4209" y="9946"/>
                  </a:cubicBezTo>
                  <a:cubicBezTo>
                    <a:pt x="4337" y="9945"/>
                    <a:pt x="4441" y="9841"/>
                    <a:pt x="4441" y="9714"/>
                  </a:cubicBezTo>
                  <a:cubicBezTo>
                    <a:pt x="4441" y="9574"/>
                    <a:pt x="4326" y="9481"/>
                    <a:pt x="4207" y="9481"/>
                  </a:cubicBezTo>
                  <a:close/>
                  <a:moveTo>
                    <a:pt x="5506" y="9481"/>
                  </a:moveTo>
                  <a:cubicBezTo>
                    <a:pt x="5450" y="9481"/>
                    <a:pt x="5392" y="9502"/>
                    <a:pt x="5344" y="9549"/>
                  </a:cubicBezTo>
                  <a:cubicBezTo>
                    <a:pt x="5198" y="9696"/>
                    <a:pt x="5302" y="9946"/>
                    <a:pt x="5508" y="9946"/>
                  </a:cubicBezTo>
                  <a:cubicBezTo>
                    <a:pt x="5636" y="9946"/>
                    <a:pt x="5740" y="9841"/>
                    <a:pt x="5740" y="9714"/>
                  </a:cubicBezTo>
                  <a:cubicBezTo>
                    <a:pt x="5740" y="9574"/>
                    <a:pt x="5626" y="9481"/>
                    <a:pt x="5506" y="9481"/>
                  </a:cubicBezTo>
                  <a:close/>
                  <a:moveTo>
                    <a:pt x="6806" y="9481"/>
                  </a:moveTo>
                  <a:cubicBezTo>
                    <a:pt x="6750" y="9481"/>
                    <a:pt x="6692" y="9502"/>
                    <a:pt x="6645" y="9549"/>
                  </a:cubicBezTo>
                  <a:cubicBezTo>
                    <a:pt x="6499" y="9695"/>
                    <a:pt x="6601" y="9946"/>
                    <a:pt x="6808" y="9946"/>
                  </a:cubicBezTo>
                  <a:cubicBezTo>
                    <a:pt x="6936" y="9946"/>
                    <a:pt x="7040" y="9841"/>
                    <a:pt x="7040" y="9714"/>
                  </a:cubicBezTo>
                  <a:cubicBezTo>
                    <a:pt x="7040" y="9574"/>
                    <a:pt x="6926" y="9481"/>
                    <a:pt x="6806" y="9481"/>
                  </a:cubicBezTo>
                  <a:close/>
                  <a:moveTo>
                    <a:pt x="8107" y="9481"/>
                  </a:moveTo>
                  <a:cubicBezTo>
                    <a:pt x="8050" y="9481"/>
                    <a:pt x="7992" y="9502"/>
                    <a:pt x="7945" y="9549"/>
                  </a:cubicBezTo>
                  <a:cubicBezTo>
                    <a:pt x="7799" y="9695"/>
                    <a:pt x="7901" y="9946"/>
                    <a:pt x="8108" y="9946"/>
                  </a:cubicBezTo>
                  <a:cubicBezTo>
                    <a:pt x="8237" y="9946"/>
                    <a:pt x="8340" y="9841"/>
                    <a:pt x="8340" y="9714"/>
                  </a:cubicBezTo>
                  <a:cubicBezTo>
                    <a:pt x="8340" y="9574"/>
                    <a:pt x="8226" y="9481"/>
                    <a:pt x="8107" y="9481"/>
                  </a:cubicBezTo>
                  <a:close/>
                  <a:moveTo>
                    <a:pt x="9406" y="9481"/>
                  </a:moveTo>
                  <a:cubicBezTo>
                    <a:pt x="9349" y="9481"/>
                    <a:pt x="9291" y="9503"/>
                    <a:pt x="9244" y="9550"/>
                  </a:cubicBezTo>
                  <a:cubicBezTo>
                    <a:pt x="9098" y="9696"/>
                    <a:pt x="9201" y="9946"/>
                    <a:pt x="9408" y="9946"/>
                  </a:cubicBezTo>
                  <a:cubicBezTo>
                    <a:pt x="9536" y="9945"/>
                    <a:pt x="9639" y="9841"/>
                    <a:pt x="9639" y="9714"/>
                  </a:cubicBezTo>
                  <a:cubicBezTo>
                    <a:pt x="9639" y="9574"/>
                    <a:pt x="9525" y="9481"/>
                    <a:pt x="9406" y="94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2615950" y="2850975"/>
              <a:ext cx="81625" cy="107800"/>
            </a:xfrm>
            <a:custGeom>
              <a:avLst/>
              <a:gdLst/>
              <a:ahLst/>
              <a:cxnLst/>
              <a:rect l="l" t="t" r="r" b="b"/>
              <a:pathLst>
                <a:path w="3265" h="4312" extrusionOk="0">
                  <a:moveTo>
                    <a:pt x="1633" y="418"/>
                  </a:moveTo>
                  <a:cubicBezTo>
                    <a:pt x="1971" y="418"/>
                    <a:pt x="2255" y="637"/>
                    <a:pt x="2320" y="928"/>
                  </a:cubicBezTo>
                  <a:cubicBezTo>
                    <a:pt x="2345" y="1036"/>
                    <a:pt x="2331" y="1061"/>
                    <a:pt x="2335" y="1684"/>
                  </a:cubicBezTo>
                  <a:lnTo>
                    <a:pt x="930" y="1684"/>
                  </a:lnTo>
                  <a:cubicBezTo>
                    <a:pt x="935" y="1060"/>
                    <a:pt x="921" y="1036"/>
                    <a:pt x="945" y="928"/>
                  </a:cubicBezTo>
                  <a:cubicBezTo>
                    <a:pt x="1011" y="637"/>
                    <a:pt x="1294" y="418"/>
                    <a:pt x="1633" y="418"/>
                  </a:cubicBezTo>
                  <a:close/>
                  <a:moveTo>
                    <a:pt x="1632" y="2286"/>
                  </a:moveTo>
                  <a:cubicBezTo>
                    <a:pt x="1868" y="2286"/>
                    <a:pt x="2059" y="2460"/>
                    <a:pt x="2059" y="2674"/>
                  </a:cubicBezTo>
                  <a:cubicBezTo>
                    <a:pt x="2059" y="2803"/>
                    <a:pt x="1989" y="2917"/>
                    <a:pt x="1882" y="2988"/>
                  </a:cubicBezTo>
                  <a:lnTo>
                    <a:pt x="2029" y="3613"/>
                  </a:lnTo>
                  <a:cubicBezTo>
                    <a:pt x="2030" y="3617"/>
                    <a:pt x="2031" y="3621"/>
                    <a:pt x="2031" y="3625"/>
                  </a:cubicBezTo>
                  <a:cubicBezTo>
                    <a:pt x="2035" y="3652"/>
                    <a:pt x="2025" y="3680"/>
                    <a:pt x="2007" y="3700"/>
                  </a:cubicBezTo>
                  <a:cubicBezTo>
                    <a:pt x="1984" y="3725"/>
                    <a:pt x="1952" y="3739"/>
                    <a:pt x="1919" y="3739"/>
                  </a:cubicBezTo>
                  <a:lnTo>
                    <a:pt x="1347" y="3739"/>
                  </a:lnTo>
                  <a:cubicBezTo>
                    <a:pt x="1313" y="3739"/>
                    <a:pt x="1281" y="3726"/>
                    <a:pt x="1258" y="3700"/>
                  </a:cubicBezTo>
                  <a:cubicBezTo>
                    <a:pt x="1242" y="3683"/>
                    <a:pt x="1232" y="3660"/>
                    <a:pt x="1232" y="3637"/>
                  </a:cubicBezTo>
                  <a:cubicBezTo>
                    <a:pt x="1232" y="3628"/>
                    <a:pt x="1232" y="3621"/>
                    <a:pt x="1234" y="3613"/>
                  </a:cubicBezTo>
                  <a:lnTo>
                    <a:pt x="1381" y="2988"/>
                  </a:lnTo>
                  <a:cubicBezTo>
                    <a:pt x="1275" y="2917"/>
                    <a:pt x="1205" y="2803"/>
                    <a:pt x="1205" y="2674"/>
                  </a:cubicBezTo>
                  <a:cubicBezTo>
                    <a:pt x="1205" y="2460"/>
                    <a:pt x="1396" y="2286"/>
                    <a:pt x="1632" y="2286"/>
                  </a:cubicBezTo>
                  <a:close/>
                  <a:moveTo>
                    <a:pt x="1633" y="0"/>
                  </a:moveTo>
                  <a:cubicBezTo>
                    <a:pt x="997" y="0"/>
                    <a:pt x="470" y="470"/>
                    <a:pt x="470" y="1057"/>
                  </a:cubicBezTo>
                  <a:lnTo>
                    <a:pt x="470" y="1684"/>
                  </a:lnTo>
                  <a:lnTo>
                    <a:pt x="318" y="1684"/>
                  </a:lnTo>
                  <a:cubicBezTo>
                    <a:pt x="161" y="1684"/>
                    <a:pt x="37" y="1787"/>
                    <a:pt x="9" y="1914"/>
                  </a:cubicBezTo>
                  <a:cubicBezTo>
                    <a:pt x="1" y="1951"/>
                    <a:pt x="3" y="4025"/>
                    <a:pt x="3" y="4025"/>
                  </a:cubicBezTo>
                  <a:cubicBezTo>
                    <a:pt x="3" y="4177"/>
                    <a:pt x="137" y="4311"/>
                    <a:pt x="318" y="4311"/>
                  </a:cubicBezTo>
                  <a:lnTo>
                    <a:pt x="2947" y="4311"/>
                  </a:lnTo>
                  <a:cubicBezTo>
                    <a:pt x="3128" y="4311"/>
                    <a:pt x="3263" y="4177"/>
                    <a:pt x="3263" y="4025"/>
                  </a:cubicBezTo>
                  <a:cubicBezTo>
                    <a:pt x="3264" y="4024"/>
                    <a:pt x="3264" y="1957"/>
                    <a:pt x="3259" y="1928"/>
                  </a:cubicBezTo>
                  <a:cubicBezTo>
                    <a:pt x="3237" y="1793"/>
                    <a:pt x="3109" y="1684"/>
                    <a:pt x="2947" y="1684"/>
                  </a:cubicBezTo>
                  <a:lnTo>
                    <a:pt x="2795" y="1684"/>
                  </a:lnTo>
                  <a:lnTo>
                    <a:pt x="2795" y="1057"/>
                  </a:lnTo>
                  <a:cubicBezTo>
                    <a:pt x="2795" y="469"/>
                    <a:pt x="2267" y="0"/>
                    <a:pt x="1633"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2519450" y="3013175"/>
              <a:ext cx="25725" cy="30475"/>
            </a:xfrm>
            <a:custGeom>
              <a:avLst/>
              <a:gdLst/>
              <a:ahLst/>
              <a:cxnLst/>
              <a:rect l="l" t="t" r="r" b="b"/>
              <a:pathLst>
                <a:path w="1029" h="1219" extrusionOk="0">
                  <a:moveTo>
                    <a:pt x="547" y="270"/>
                  </a:moveTo>
                  <a:cubicBezTo>
                    <a:pt x="586" y="270"/>
                    <a:pt x="624" y="282"/>
                    <a:pt x="658" y="303"/>
                  </a:cubicBezTo>
                  <a:cubicBezTo>
                    <a:pt x="689" y="324"/>
                    <a:pt x="705" y="360"/>
                    <a:pt x="705" y="408"/>
                  </a:cubicBezTo>
                  <a:cubicBezTo>
                    <a:pt x="704" y="457"/>
                    <a:pt x="689" y="491"/>
                    <a:pt x="658" y="513"/>
                  </a:cubicBezTo>
                  <a:cubicBezTo>
                    <a:pt x="624" y="534"/>
                    <a:pt x="586" y="545"/>
                    <a:pt x="547" y="545"/>
                  </a:cubicBezTo>
                  <a:cubicBezTo>
                    <a:pt x="543" y="545"/>
                    <a:pt x="540" y="545"/>
                    <a:pt x="537" y="545"/>
                  </a:cubicBezTo>
                  <a:lnTo>
                    <a:pt x="322" y="545"/>
                  </a:lnTo>
                  <a:lnTo>
                    <a:pt x="322" y="271"/>
                  </a:lnTo>
                  <a:lnTo>
                    <a:pt x="537" y="271"/>
                  </a:lnTo>
                  <a:cubicBezTo>
                    <a:pt x="540" y="270"/>
                    <a:pt x="543" y="270"/>
                    <a:pt x="547" y="270"/>
                  </a:cubicBezTo>
                  <a:close/>
                  <a:moveTo>
                    <a:pt x="545" y="0"/>
                  </a:moveTo>
                  <a:lnTo>
                    <a:pt x="48" y="1"/>
                  </a:lnTo>
                  <a:cubicBezTo>
                    <a:pt x="22" y="1"/>
                    <a:pt x="2" y="22"/>
                    <a:pt x="1" y="48"/>
                  </a:cubicBezTo>
                  <a:lnTo>
                    <a:pt x="1" y="1172"/>
                  </a:lnTo>
                  <a:cubicBezTo>
                    <a:pt x="1" y="1185"/>
                    <a:pt x="6" y="1196"/>
                    <a:pt x="15" y="1204"/>
                  </a:cubicBezTo>
                  <a:cubicBezTo>
                    <a:pt x="23" y="1214"/>
                    <a:pt x="36" y="1219"/>
                    <a:pt x="48" y="1219"/>
                  </a:cubicBezTo>
                  <a:lnTo>
                    <a:pt x="276" y="1219"/>
                  </a:lnTo>
                  <a:cubicBezTo>
                    <a:pt x="302" y="1219"/>
                    <a:pt x="322" y="1197"/>
                    <a:pt x="322" y="1172"/>
                  </a:cubicBezTo>
                  <a:lnTo>
                    <a:pt x="322" y="817"/>
                  </a:lnTo>
                  <a:lnTo>
                    <a:pt x="545" y="817"/>
                  </a:lnTo>
                  <a:cubicBezTo>
                    <a:pt x="548" y="817"/>
                    <a:pt x="552" y="817"/>
                    <a:pt x="555" y="817"/>
                  </a:cubicBezTo>
                  <a:cubicBezTo>
                    <a:pt x="619" y="817"/>
                    <a:pt x="683" y="808"/>
                    <a:pt x="745" y="791"/>
                  </a:cubicBezTo>
                  <a:cubicBezTo>
                    <a:pt x="800" y="776"/>
                    <a:pt x="851" y="750"/>
                    <a:pt x="896" y="715"/>
                  </a:cubicBezTo>
                  <a:cubicBezTo>
                    <a:pt x="938" y="680"/>
                    <a:pt x="971" y="637"/>
                    <a:pt x="993" y="587"/>
                  </a:cubicBezTo>
                  <a:cubicBezTo>
                    <a:pt x="1017" y="530"/>
                    <a:pt x="1028" y="469"/>
                    <a:pt x="1026" y="408"/>
                  </a:cubicBezTo>
                  <a:cubicBezTo>
                    <a:pt x="1028" y="347"/>
                    <a:pt x="1016" y="287"/>
                    <a:pt x="993" y="231"/>
                  </a:cubicBezTo>
                  <a:cubicBezTo>
                    <a:pt x="971" y="182"/>
                    <a:pt x="938" y="137"/>
                    <a:pt x="896" y="103"/>
                  </a:cubicBezTo>
                  <a:cubicBezTo>
                    <a:pt x="851" y="68"/>
                    <a:pt x="800" y="42"/>
                    <a:pt x="745" y="26"/>
                  </a:cubicBezTo>
                  <a:cubicBezTo>
                    <a:pt x="680" y="9"/>
                    <a:pt x="612" y="0"/>
                    <a:pt x="545"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2549250" y="3013175"/>
              <a:ext cx="25625" cy="30475"/>
            </a:xfrm>
            <a:custGeom>
              <a:avLst/>
              <a:gdLst/>
              <a:ahLst/>
              <a:cxnLst/>
              <a:rect l="l" t="t" r="r" b="b"/>
              <a:pathLst>
                <a:path w="1025" h="1219" extrusionOk="0">
                  <a:moveTo>
                    <a:pt x="531" y="270"/>
                  </a:moveTo>
                  <a:cubicBezTo>
                    <a:pt x="570" y="270"/>
                    <a:pt x="607" y="280"/>
                    <a:pt x="641" y="298"/>
                  </a:cubicBezTo>
                  <a:cubicBezTo>
                    <a:pt x="673" y="317"/>
                    <a:pt x="688" y="350"/>
                    <a:pt x="688" y="399"/>
                  </a:cubicBezTo>
                  <a:cubicBezTo>
                    <a:pt x="688" y="449"/>
                    <a:pt x="673" y="482"/>
                    <a:pt x="641" y="500"/>
                  </a:cubicBezTo>
                  <a:cubicBezTo>
                    <a:pt x="605" y="519"/>
                    <a:pt x="566" y="528"/>
                    <a:pt x="526" y="528"/>
                  </a:cubicBezTo>
                  <a:cubicBezTo>
                    <a:pt x="524" y="528"/>
                    <a:pt x="522" y="528"/>
                    <a:pt x="520" y="528"/>
                  </a:cubicBezTo>
                  <a:lnTo>
                    <a:pt x="323" y="528"/>
                  </a:lnTo>
                  <a:lnTo>
                    <a:pt x="323" y="271"/>
                  </a:lnTo>
                  <a:lnTo>
                    <a:pt x="520" y="271"/>
                  </a:lnTo>
                  <a:cubicBezTo>
                    <a:pt x="523" y="270"/>
                    <a:pt x="527" y="270"/>
                    <a:pt x="531" y="270"/>
                  </a:cubicBezTo>
                  <a:close/>
                  <a:moveTo>
                    <a:pt x="520" y="0"/>
                  </a:moveTo>
                  <a:lnTo>
                    <a:pt x="49" y="1"/>
                  </a:lnTo>
                  <a:cubicBezTo>
                    <a:pt x="23" y="1"/>
                    <a:pt x="2" y="22"/>
                    <a:pt x="1" y="48"/>
                  </a:cubicBezTo>
                  <a:lnTo>
                    <a:pt x="1" y="1171"/>
                  </a:lnTo>
                  <a:cubicBezTo>
                    <a:pt x="1" y="1184"/>
                    <a:pt x="6" y="1196"/>
                    <a:pt x="15" y="1204"/>
                  </a:cubicBezTo>
                  <a:cubicBezTo>
                    <a:pt x="24" y="1214"/>
                    <a:pt x="36" y="1219"/>
                    <a:pt x="49" y="1219"/>
                  </a:cubicBezTo>
                  <a:lnTo>
                    <a:pt x="276" y="1219"/>
                  </a:lnTo>
                  <a:cubicBezTo>
                    <a:pt x="302" y="1218"/>
                    <a:pt x="323" y="1197"/>
                    <a:pt x="323" y="1171"/>
                  </a:cubicBezTo>
                  <a:lnTo>
                    <a:pt x="323" y="799"/>
                  </a:lnTo>
                  <a:lnTo>
                    <a:pt x="483" y="799"/>
                  </a:lnTo>
                  <a:lnTo>
                    <a:pt x="676" y="1171"/>
                  </a:lnTo>
                  <a:cubicBezTo>
                    <a:pt x="683" y="1182"/>
                    <a:pt x="690" y="1193"/>
                    <a:pt x="700" y="1202"/>
                  </a:cubicBezTo>
                  <a:cubicBezTo>
                    <a:pt x="712" y="1214"/>
                    <a:pt x="729" y="1219"/>
                    <a:pt x="745" y="1219"/>
                  </a:cubicBezTo>
                  <a:cubicBezTo>
                    <a:pt x="746" y="1219"/>
                    <a:pt x="748" y="1219"/>
                    <a:pt x="749" y="1219"/>
                  </a:cubicBezTo>
                  <a:lnTo>
                    <a:pt x="985" y="1219"/>
                  </a:lnTo>
                  <a:cubicBezTo>
                    <a:pt x="996" y="1219"/>
                    <a:pt x="1006" y="1215"/>
                    <a:pt x="1012" y="1207"/>
                  </a:cubicBezTo>
                  <a:cubicBezTo>
                    <a:pt x="1021" y="1200"/>
                    <a:pt x="1025" y="1191"/>
                    <a:pt x="1025" y="1180"/>
                  </a:cubicBezTo>
                  <a:cubicBezTo>
                    <a:pt x="1024" y="1173"/>
                    <a:pt x="1023" y="1167"/>
                    <a:pt x="1020" y="1161"/>
                  </a:cubicBezTo>
                  <a:lnTo>
                    <a:pt x="803" y="747"/>
                  </a:lnTo>
                  <a:cubicBezTo>
                    <a:pt x="866" y="720"/>
                    <a:pt x="919" y="673"/>
                    <a:pt x="956" y="615"/>
                  </a:cubicBezTo>
                  <a:cubicBezTo>
                    <a:pt x="993" y="558"/>
                    <a:pt x="1010" y="486"/>
                    <a:pt x="1010" y="399"/>
                  </a:cubicBezTo>
                  <a:cubicBezTo>
                    <a:pt x="1011" y="339"/>
                    <a:pt x="1000" y="278"/>
                    <a:pt x="976" y="222"/>
                  </a:cubicBezTo>
                  <a:cubicBezTo>
                    <a:pt x="955" y="173"/>
                    <a:pt x="921" y="131"/>
                    <a:pt x="879" y="98"/>
                  </a:cubicBezTo>
                  <a:cubicBezTo>
                    <a:pt x="833" y="63"/>
                    <a:pt x="780" y="39"/>
                    <a:pt x="725" y="25"/>
                  </a:cubicBezTo>
                  <a:cubicBezTo>
                    <a:pt x="658" y="8"/>
                    <a:pt x="589" y="0"/>
                    <a:pt x="520"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2578400" y="3012750"/>
              <a:ext cx="27325" cy="31325"/>
            </a:xfrm>
            <a:custGeom>
              <a:avLst/>
              <a:gdLst/>
              <a:ahLst/>
              <a:cxnLst/>
              <a:rect l="l" t="t" r="r" b="b"/>
              <a:pathLst>
                <a:path w="1093" h="1253" extrusionOk="0">
                  <a:moveTo>
                    <a:pt x="547" y="278"/>
                  </a:moveTo>
                  <a:cubicBezTo>
                    <a:pt x="579" y="278"/>
                    <a:pt x="610" y="283"/>
                    <a:pt x="640" y="294"/>
                  </a:cubicBezTo>
                  <a:cubicBezTo>
                    <a:pt x="666" y="303"/>
                    <a:pt x="689" y="318"/>
                    <a:pt x="708" y="336"/>
                  </a:cubicBezTo>
                  <a:cubicBezTo>
                    <a:pt x="726" y="355"/>
                    <a:pt x="740" y="377"/>
                    <a:pt x="750" y="400"/>
                  </a:cubicBezTo>
                  <a:cubicBezTo>
                    <a:pt x="759" y="425"/>
                    <a:pt x="766" y="452"/>
                    <a:pt x="768" y="480"/>
                  </a:cubicBezTo>
                  <a:cubicBezTo>
                    <a:pt x="769" y="500"/>
                    <a:pt x="770" y="521"/>
                    <a:pt x="771" y="547"/>
                  </a:cubicBezTo>
                  <a:cubicBezTo>
                    <a:pt x="773" y="573"/>
                    <a:pt x="773" y="598"/>
                    <a:pt x="773" y="625"/>
                  </a:cubicBezTo>
                  <a:cubicBezTo>
                    <a:pt x="773" y="651"/>
                    <a:pt x="772" y="678"/>
                    <a:pt x="771" y="703"/>
                  </a:cubicBezTo>
                  <a:cubicBezTo>
                    <a:pt x="770" y="728"/>
                    <a:pt x="769" y="751"/>
                    <a:pt x="768" y="773"/>
                  </a:cubicBezTo>
                  <a:cubicBezTo>
                    <a:pt x="763" y="826"/>
                    <a:pt x="743" y="877"/>
                    <a:pt x="707" y="917"/>
                  </a:cubicBezTo>
                  <a:cubicBezTo>
                    <a:pt x="672" y="955"/>
                    <a:pt x="619" y="974"/>
                    <a:pt x="547" y="974"/>
                  </a:cubicBezTo>
                  <a:cubicBezTo>
                    <a:pt x="475" y="974"/>
                    <a:pt x="421" y="956"/>
                    <a:pt x="386" y="917"/>
                  </a:cubicBezTo>
                  <a:cubicBezTo>
                    <a:pt x="349" y="878"/>
                    <a:pt x="329" y="826"/>
                    <a:pt x="326" y="773"/>
                  </a:cubicBezTo>
                  <a:cubicBezTo>
                    <a:pt x="324" y="751"/>
                    <a:pt x="322" y="728"/>
                    <a:pt x="321" y="703"/>
                  </a:cubicBezTo>
                  <a:cubicBezTo>
                    <a:pt x="320" y="678"/>
                    <a:pt x="320" y="652"/>
                    <a:pt x="320" y="625"/>
                  </a:cubicBezTo>
                  <a:cubicBezTo>
                    <a:pt x="320" y="598"/>
                    <a:pt x="321" y="572"/>
                    <a:pt x="321" y="547"/>
                  </a:cubicBezTo>
                  <a:cubicBezTo>
                    <a:pt x="322" y="521"/>
                    <a:pt x="324" y="500"/>
                    <a:pt x="326" y="480"/>
                  </a:cubicBezTo>
                  <a:cubicBezTo>
                    <a:pt x="328" y="452"/>
                    <a:pt x="334" y="425"/>
                    <a:pt x="344" y="400"/>
                  </a:cubicBezTo>
                  <a:cubicBezTo>
                    <a:pt x="354" y="377"/>
                    <a:pt x="368" y="355"/>
                    <a:pt x="386" y="336"/>
                  </a:cubicBezTo>
                  <a:cubicBezTo>
                    <a:pt x="405" y="318"/>
                    <a:pt x="428" y="303"/>
                    <a:pt x="453" y="294"/>
                  </a:cubicBezTo>
                  <a:cubicBezTo>
                    <a:pt x="483" y="283"/>
                    <a:pt x="515" y="278"/>
                    <a:pt x="547" y="278"/>
                  </a:cubicBezTo>
                  <a:close/>
                  <a:moveTo>
                    <a:pt x="546" y="0"/>
                  </a:moveTo>
                  <a:cubicBezTo>
                    <a:pt x="469" y="0"/>
                    <a:pt x="393" y="13"/>
                    <a:pt x="319" y="38"/>
                  </a:cubicBezTo>
                  <a:cubicBezTo>
                    <a:pt x="258" y="61"/>
                    <a:pt x="201" y="95"/>
                    <a:pt x="153" y="138"/>
                  </a:cubicBezTo>
                  <a:cubicBezTo>
                    <a:pt x="107" y="181"/>
                    <a:pt x="71" y="232"/>
                    <a:pt x="47" y="289"/>
                  </a:cubicBezTo>
                  <a:cubicBezTo>
                    <a:pt x="21" y="347"/>
                    <a:pt x="7" y="409"/>
                    <a:pt x="5" y="472"/>
                  </a:cubicBezTo>
                  <a:cubicBezTo>
                    <a:pt x="2" y="521"/>
                    <a:pt x="1" y="573"/>
                    <a:pt x="1" y="628"/>
                  </a:cubicBezTo>
                  <a:cubicBezTo>
                    <a:pt x="1" y="683"/>
                    <a:pt x="2" y="734"/>
                    <a:pt x="5" y="781"/>
                  </a:cubicBezTo>
                  <a:cubicBezTo>
                    <a:pt x="7" y="844"/>
                    <a:pt x="21" y="907"/>
                    <a:pt x="47" y="965"/>
                  </a:cubicBezTo>
                  <a:cubicBezTo>
                    <a:pt x="72" y="1021"/>
                    <a:pt x="108" y="1073"/>
                    <a:pt x="153" y="1116"/>
                  </a:cubicBezTo>
                  <a:cubicBezTo>
                    <a:pt x="201" y="1159"/>
                    <a:pt x="258" y="1194"/>
                    <a:pt x="319" y="1216"/>
                  </a:cubicBezTo>
                  <a:cubicBezTo>
                    <a:pt x="393" y="1240"/>
                    <a:pt x="470" y="1253"/>
                    <a:pt x="546" y="1253"/>
                  </a:cubicBezTo>
                  <a:cubicBezTo>
                    <a:pt x="623" y="1253"/>
                    <a:pt x="699" y="1240"/>
                    <a:pt x="773" y="1216"/>
                  </a:cubicBezTo>
                  <a:cubicBezTo>
                    <a:pt x="835" y="1194"/>
                    <a:pt x="892" y="1159"/>
                    <a:pt x="940" y="1116"/>
                  </a:cubicBezTo>
                  <a:cubicBezTo>
                    <a:pt x="986" y="1073"/>
                    <a:pt x="1022" y="1021"/>
                    <a:pt x="1047" y="965"/>
                  </a:cubicBezTo>
                  <a:cubicBezTo>
                    <a:pt x="1072" y="907"/>
                    <a:pt x="1086" y="844"/>
                    <a:pt x="1090" y="781"/>
                  </a:cubicBezTo>
                  <a:cubicBezTo>
                    <a:pt x="1092" y="734"/>
                    <a:pt x="1093" y="683"/>
                    <a:pt x="1093" y="628"/>
                  </a:cubicBezTo>
                  <a:cubicBezTo>
                    <a:pt x="1093" y="573"/>
                    <a:pt x="1092" y="521"/>
                    <a:pt x="1090" y="472"/>
                  </a:cubicBezTo>
                  <a:cubicBezTo>
                    <a:pt x="1086" y="409"/>
                    <a:pt x="1072" y="347"/>
                    <a:pt x="1047" y="289"/>
                  </a:cubicBezTo>
                  <a:cubicBezTo>
                    <a:pt x="1022" y="232"/>
                    <a:pt x="986" y="181"/>
                    <a:pt x="940" y="138"/>
                  </a:cubicBezTo>
                  <a:cubicBezTo>
                    <a:pt x="892" y="95"/>
                    <a:pt x="835" y="60"/>
                    <a:pt x="773" y="38"/>
                  </a:cubicBezTo>
                  <a:cubicBezTo>
                    <a:pt x="699" y="13"/>
                    <a:pt x="623" y="0"/>
                    <a:pt x="546"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2608000" y="3013175"/>
              <a:ext cx="25725" cy="30450"/>
            </a:xfrm>
            <a:custGeom>
              <a:avLst/>
              <a:gdLst/>
              <a:ahLst/>
              <a:cxnLst/>
              <a:rect l="l" t="t" r="r" b="b"/>
              <a:pathLst>
                <a:path w="1029" h="1218" extrusionOk="0">
                  <a:moveTo>
                    <a:pt x="48" y="0"/>
                  </a:moveTo>
                  <a:cubicBezTo>
                    <a:pt x="22" y="1"/>
                    <a:pt x="2" y="22"/>
                    <a:pt x="1" y="48"/>
                  </a:cubicBezTo>
                  <a:lnTo>
                    <a:pt x="1" y="232"/>
                  </a:lnTo>
                  <a:cubicBezTo>
                    <a:pt x="2" y="258"/>
                    <a:pt x="22" y="279"/>
                    <a:pt x="48" y="279"/>
                  </a:cubicBezTo>
                  <a:lnTo>
                    <a:pt x="354" y="279"/>
                  </a:lnTo>
                  <a:lnTo>
                    <a:pt x="354" y="1171"/>
                  </a:lnTo>
                  <a:cubicBezTo>
                    <a:pt x="354" y="1184"/>
                    <a:pt x="359" y="1196"/>
                    <a:pt x="368" y="1204"/>
                  </a:cubicBezTo>
                  <a:cubicBezTo>
                    <a:pt x="376" y="1214"/>
                    <a:pt x="389" y="1218"/>
                    <a:pt x="401" y="1218"/>
                  </a:cubicBezTo>
                  <a:lnTo>
                    <a:pt x="629" y="1218"/>
                  </a:lnTo>
                  <a:cubicBezTo>
                    <a:pt x="655" y="1218"/>
                    <a:pt x="676" y="1197"/>
                    <a:pt x="676" y="1171"/>
                  </a:cubicBezTo>
                  <a:lnTo>
                    <a:pt x="676" y="279"/>
                  </a:lnTo>
                  <a:lnTo>
                    <a:pt x="982" y="279"/>
                  </a:lnTo>
                  <a:cubicBezTo>
                    <a:pt x="994" y="279"/>
                    <a:pt x="1007" y="274"/>
                    <a:pt x="1015" y="265"/>
                  </a:cubicBezTo>
                  <a:cubicBezTo>
                    <a:pt x="1023" y="256"/>
                    <a:pt x="1029" y="245"/>
                    <a:pt x="1029" y="232"/>
                  </a:cubicBezTo>
                  <a:lnTo>
                    <a:pt x="1029" y="48"/>
                  </a:lnTo>
                  <a:cubicBezTo>
                    <a:pt x="1029" y="36"/>
                    <a:pt x="1023" y="23"/>
                    <a:pt x="1015" y="15"/>
                  </a:cubicBezTo>
                  <a:cubicBezTo>
                    <a:pt x="1007" y="6"/>
                    <a:pt x="994" y="0"/>
                    <a:pt x="982"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2637600" y="3013175"/>
              <a:ext cx="23025" cy="30450"/>
            </a:xfrm>
            <a:custGeom>
              <a:avLst/>
              <a:gdLst/>
              <a:ahLst/>
              <a:cxnLst/>
              <a:rect l="l" t="t" r="r" b="b"/>
              <a:pathLst>
                <a:path w="921" h="1218" extrusionOk="0">
                  <a:moveTo>
                    <a:pt x="49" y="0"/>
                  </a:moveTo>
                  <a:cubicBezTo>
                    <a:pt x="23" y="1"/>
                    <a:pt x="2" y="22"/>
                    <a:pt x="1" y="48"/>
                  </a:cubicBezTo>
                  <a:lnTo>
                    <a:pt x="1" y="1171"/>
                  </a:lnTo>
                  <a:cubicBezTo>
                    <a:pt x="1" y="1184"/>
                    <a:pt x="6" y="1196"/>
                    <a:pt x="15" y="1204"/>
                  </a:cubicBezTo>
                  <a:cubicBezTo>
                    <a:pt x="23" y="1213"/>
                    <a:pt x="34" y="1218"/>
                    <a:pt x="45" y="1218"/>
                  </a:cubicBezTo>
                  <a:cubicBezTo>
                    <a:pt x="46" y="1218"/>
                    <a:pt x="47" y="1218"/>
                    <a:pt x="49" y="1218"/>
                  </a:cubicBezTo>
                  <a:lnTo>
                    <a:pt x="873" y="1218"/>
                  </a:lnTo>
                  <a:cubicBezTo>
                    <a:pt x="885" y="1218"/>
                    <a:pt x="897" y="1214"/>
                    <a:pt x="906" y="1204"/>
                  </a:cubicBezTo>
                  <a:cubicBezTo>
                    <a:pt x="915" y="1196"/>
                    <a:pt x="920" y="1184"/>
                    <a:pt x="920" y="1171"/>
                  </a:cubicBezTo>
                  <a:lnTo>
                    <a:pt x="920" y="987"/>
                  </a:lnTo>
                  <a:cubicBezTo>
                    <a:pt x="919" y="961"/>
                    <a:pt x="898" y="940"/>
                    <a:pt x="873" y="940"/>
                  </a:cubicBezTo>
                  <a:lnTo>
                    <a:pt x="323" y="939"/>
                  </a:lnTo>
                  <a:lnTo>
                    <a:pt x="323" y="745"/>
                  </a:lnTo>
                  <a:lnTo>
                    <a:pt x="821" y="745"/>
                  </a:lnTo>
                  <a:cubicBezTo>
                    <a:pt x="822" y="745"/>
                    <a:pt x="823" y="745"/>
                    <a:pt x="824" y="745"/>
                  </a:cubicBezTo>
                  <a:cubicBezTo>
                    <a:pt x="835" y="745"/>
                    <a:pt x="845" y="740"/>
                    <a:pt x="854" y="731"/>
                  </a:cubicBezTo>
                  <a:cubicBezTo>
                    <a:pt x="862" y="723"/>
                    <a:pt x="867" y="710"/>
                    <a:pt x="867" y="698"/>
                  </a:cubicBezTo>
                  <a:lnTo>
                    <a:pt x="867" y="514"/>
                  </a:lnTo>
                  <a:cubicBezTo>
                    <a:pt x="867" y="501"/>
                    <a:pt x="862" y="489"/>
                    <a:pt x="854" y="481"/>
                  </a:cubicBezTo>
                  <a:cubicBezTo>
                    <a:pt x="845" y="471"/>
                    <a:pt x="833" y="467"/>
                    <a:pt x="821" y="467"/>
                  </a:cubicBezTo>
                  <a:lnTo>
                    <a:pt x="323" y="467"/>
                  </a:lnTo>
                  <a:lnTo>
                    <a:pt x="323" y="279"/>
                  </a:lnTo>
                  <a:lnTo>
                    <a:pt x="859" y="279"/>
                  </a:lnTo>
                  <a:cubicBezTo>
                    <a:pt x="885" y="279"/>
                    <a:pt x="906" y="258"/>
                    <a:pt x="906" y="232"/>
                  </a:cubicBezTo>
                  <a:lnTo>
                    <a:pt x="906" y="48"/>
                  </a:lnTo>
                  <a:cubicBezTo>
                    <a:pt x="906" y="22"/>
                    <a:pt x="885" y="1"/>
                    <a:pt x="859"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2664125" y="3012775"/>
              <a:ext cx="27225" cy="31325"/>
            </a:xfrm>
            <a:custGeom>
              <a:avLst/>
              <a:gdLst/>
              <a:ahLst/>
              <a:cxnLst/>
              <a:rect l="l" t="t" r="r" b="b"/>
              <a:pathLst>
                <a:path w="1089" h="1253" extrusionOk="0">
                  <a:moveTo>
                    <a:pt x="538" y="1"/>
                  </a:moveTo>
                  <a:cubicBezTo>
                    <a:pt x="464" y="1"/>
                    <a:pt x="391" y="14"/>
                    <a:pt x="322" y="39"/>
                  </a:cubicBezTo>
                  <a:cubicBezTo>
                    <a:pt x="260" y="61"/>
                    <a:pt x="203" y="96"/>
                    <a:pt x="154" y="141"/>
                  </a:cubicBezTo>
                  <a:cubicBezTo>
                    <a:pt x="109" y="183"/>
                    <a:pt x="72" y="234"/>
                    <a:pt x="46" y="291"/>
                  </a:cubicBezTo>
                  <a:cubicBezTo>
                    <a:pt x="22" y="348"/>
                    <a:pt x="7" y="410"/>
                    <a:pt x="5" y="472"/>
                  </a:cubicBezTo>
                  <a:cubicBezTo>
                    <a:pt x="3" y="522"/>
                    <a:pt x="2" y="574"/>
                    <a:pt x="2" y="628"/>
                  </a:cubicBezTo>
                  <a:cubicBezTo>
                    <a:pt x="1" y="683"/>
                    <a:pt x="3" y="734"/>
                    <a:pt x="5" y="781"/>
                  </a:cubicBezTo>
                  <a:cubicBezTo>
                    <a:pt x="8" y="844"/>
                    <a:pt x="23" y="906"/>
                    <a:pt x="48" y="962"/>
                  </a:cubicBezTo>
                  <a:cubicBezTo>
                    <a:pt x="72" y="1019"/>
                    <a:pt x="109" y="1071"/>
                    <a:pt x="154" y="1114"/>
                  </a:cubicBezTo>
                  <a:cubicBezTo>
                    <a:pt x="204" y="1158"/>
                    <a:pt x="261" y="1192"/>
                    <a:pt x="323" y="1215"/>
                  </a:cubicBezTo>
                  <a:cubicBezTo>
                    <a:pt x="392" y="1240"/>
                    <a:pt x="464" y="1252"/>
                    <a:pt x="538" y="1252"/>
                  </a:cubicBezTo>
                  <a:cubicBezTo>
                    <a:pt x="541" y="1252"/>
                    <a:pt x="544" y="1252"/>
                    <a:pt x="546" y="1252"/>
                  </a:cubicBezTo>
                  <a:cubicBezTo>
                    <a:pt x="549" y="1252"/>
                    <a:pt x="552" y="1252"/>
                    <a:pt x="555" y="1252"/>
                  </a:cubicBezTo>
                  <a:cubicBezTo>
                    <a:pt x="624" y="1252"/>
                    <a:pt x="693" y="1241"/>
                    <a:pt x="759" y="1218"/>
                  </a:cubicBezTo>
                  <a:cubicBezTo>
                    <a:pt x="821" y="1197"/>
                    <a:pt x="879" y="1167"/>
                    <a:pt x="930" y="1128"/>
                  </a:cubicBezTo>
                  <a:cubicBezTo>
                    <a:pt x="977" y="1091"/>
                    <a:pt x="1016" y="1045"/>
                    <a:pt x="1045" y="992"/>
                  </a:cubicBezTo>
                  <a:cubicBezTo>
                    <a:pt x="1072" y="941"/>
                    <a:pt x="1088" y="884"/>
                    <a:pt x="1089" y="825"/>
                  </a:cubicBezTo>
                  <a:cubicBezTo>
                    <a:pt x="1089" y="804"/>
                    <a:pt x="1071" y="786"/>
                    <a:pt x="1050" y="786"/>
                  </a:cubicBezTo>
                  <a:lnTo>
                    <a:pt x="822" y="786"/>
                  </a:lnTo>
                  <a:cubicBezTo>
                    <a:pt x="802" y="786"/>
                    <a:pt x="789" y="790"/>
                    <a:pt x="782" y="798"/>
                  </a:cubicBezTo>
                  <a:cubicBezTo>
                    <a:pt x="773" y="809"/>
                    <a:pt x="766" y="822"/>
                    <a:pt x="763" y="836"/>
                  </a:cubicBezTo>
                  <a:cubicBezTo>
                    <a:pt x="758" y="852"/>
                    <a:pt x="750" y="867"/>
                    <a:pt x="743" y="882"/>
                  </a:cubicBezTo>
                  <a:cubicBezTo>
                    <a:pt x="734" y="898"/>
                    <a:pt x="720" y="914"/>
                    <a:pt x="706" y="926"/>
                  </a:cubicBezTo>
                  <a:cubicBezTo>
                    <a:pt x="686" y="941"/>
                    <a:pt x="665" y="952"/>
                    <a:pt x="643" y="959"/>
                  </a:cubicBezTo>
                  <a:cubicBezTo>
                    <a:pt x="614" y="969"/>
                    <a:pt x="584" y="974"/>
                    <a:pt x="554" y="974"/>
                  </a:cubicBezTo>
                  <a:cubicBezTo>
                    <a:pt x="551" y="974"/>
                    <a:pt x="548" y="974"/>
                    <a:pt x="545" y="974"/>
                  </a:cubicBezTo>
                  <a:cubicBezTo>
                    <a:pt x="543" y="974"/>
                    <a:pt x="540" y="974"/>
                    <a:pt x="538" y="974"/>
                  </a:cubicBezTo>
                  <a:cubicBezTo>
                    <a:pt x="506" y="974"/>
                    <a:pt x="476" y="968"/>
                    <a:pt x="446" y="957"/>
                  </a:cubicBezTo>
                  <a:cubicBezTo>
                    <a:pt x="421" y="947"/>
                    <a:pt x="398" y="932"/>
                    <a:pt x="380" y="913"/>
                  </a:cubicBezTo>
                  <a:cubicBezTo>
                    <a:pt x="363" y="894"/>
                    <a:pt x="350" y="872"/>
                    <a:pt x="343" y="849"/>
                  </a:cubicBezTo>
                  <a:cubicBezTo>
                    <a:pt x="334" y="824"/>
                    <a:pt x="329" y="798"/>
                    <a:pt x="327" y="772"/>
                  </a:cubicBezTo>
                  <a:cubicBezTo>
                    <a:pt x="325" y="756"/>
                    <a:pt x="324" y="736"/>
                    <a:pt x="324" y="708"/>
                  </a:cubicBezTo>
                  <a:cubicBezTo>
                    <a:pt x="324" y="681"/>
                    <a:pt x="323" y="569"/>
                    <a:pt x="324" y="542"/>
                  </a:cubicBezTo>
                  <a:cubicBezTo>
                    <a:pt x="324" y="515"/>
                    <a:pt x="325" y="495"/>
                    <a:pt x="327" y="479"/>
                  </a:cubicBezTo>
                  <a:cubicBezTo>
                    <a:pt x="329" y="454"/>
                    <a:pt x="334" y="429"/>
                    <a:pt x="343" y="405"/>
                  </a:cubicBezTo>
                  <a:cubicBezTo>
                    <a:pt x="351" y="381"/>
                    <a:pt x="363" y="359"/>
                    <a:pt x="381" y="340"/>
                  </a:cubicBezTo>
                  <a:cubicBezTo>
                    <a:pt x="399" y="321"/>
                    <a:pt x="422" y="305"/>
                    <a:pt x="447" y="296"/>
                  </a:cubicBezTo>
                  <a:cubicBezTo>
                    <a:pt x="476" y="284"/>
                    <a:pt x="507" y="279"/>
                    <a:pt x="538" y="279"/>
                  </a:cubicBezTo>
                  <a:cubicBezTo>
                    <a:pt x="541" y="279"/>
                    <a:pt x="544" y="279"/>
                    <a:pt x="546" y="279"/>
                  </a:cubicBezTo>
                  <a:cubicBezTo>
                    <a:pt x="550" y="279"/>
                    <a:pt x="553" y="279"/>
                    <a:pt x="556" y="279"/>
                  </a:cubicBezTo>
                  <a:cubicBezTo>
                    <a:pt x="586" y="279"/>
                    <a:pt x="615" y="283"/>
                    <a:pt x="644" y="293"/>
                  </a:cubicBezTo>
                  <a:cubicBezTo>
                    <a:pt x="667" y="301"/>
                    <a:pt x="687" y="312"/>
                    <a:pt x="706" y="327"/>
                  </a:cubicBezTo>
                  <a:cubicBezTo>
                    <a:pt x="721" y="339"/>
                    <a:pt x="734" y="354"/>
                    <a:pt x="743" y="371"/>
                  </a:cubicBezTo>
                  <a:cubicBezTo>
                    <a:pt x="751" y="386"/>
                    <a:pt x="758" y="401"/>
                    <a:pt x="764" y="417"/>
                  </a:cubicBezTo>
                  <a:cubicBezTo>
                    <a:pt x="767" y="430"/>
                    <a:pt x="773" y="444"/>
                    <a:pt x="782" y="455"/>
                  </a:cubicBezTo>
                  <a:cubicBezTo>
                    <a:pt x="792" y="463"/>
                    <a:pt x="804" y="467"/>
                    <a:pt x="816" y="467"/>
                  </a:cubicBezTo>
                  <a:cubicBezTo>
                    <a:pt x="818" y="467"/>
                    <a:pt x="820" y="467"/>
                    <a:pt x="823" y="467"/>
                  </a:cubicBezTo>
                  <a:lnTo>
                    <a:pt x="1051" y="467"/>
                  </a:lnTo>
                  <a:cubicBezTo>
                    <a:pt x="1061" y="467"/>
                    <a:pt x="1070" y="462"/>
                    <a:pt x="1077" y="455"/>
                  </a:cubicBezTo>
                  <a:cubicBezTo>
                    <a:pt x="1085" y="448"/>
                    <a:pt x="1089" y="439"/>
                    <a:pt x="1089" y="428"/>
                  </a:cubicBezTo>
                  <a:cubicBezTo>
                    <a:pt x="1088" y="370"/>
                    <a:pt x="1073" y="312"/>
                    <a:pt x="1045" y="262"/>
                  </a:cubicBezTo>
                  <a:cubicBezTo>
                    <a:pt x="1016" y="209"/>
                    <a:pt x="978" y="162"/>
                    <a:pt x="930" y="126"/>
                  </a:cubicBezTo>
                  <a:cubicBezTo>
                    <a:pt x="879" y="87"/>
                    <a:pt x="821" y="56"/>
                    <a:pt x="759" y="35"/>
                  </a:cubicBezTo>
                  <a:cubicBezTo>
                    <a:pt x="690" y="12"/>
                    <a:pt x="619" y="1"/>
                    <a:pt x="546" y="1"/>
                  </a:cubicBezTo>
                  <a:cubicBezTo>
                    <a:pt x="544" y="1"/>
                    <a:pt x="541" y="1"/>
                    <a:pt x="538" y="1"/>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2693600" y="3013175"/>
              <a:ext cx="25725" cy="30450"/>
            </a:xfrm>
            <a:custGeom>
              <a:avLst/>
              <a:gdLst/>
              <a:ahLst/>
              <a:cxnLst/>
              <a:rect l="l" t="t" r="r" b="b"/>
              <a:pathLst>
                <a:path w="1029" h="1218" extrusionOk="0">
                  <a:moveTo>
                    <a:pt x="48" y="0"/>
                  </a:moveTo>
                  <a:cubicBezTo>
                    <a:pt x="22" y="1"/>
                    <a:pt x="1" y="22"/>
                    <a:pt x="1" y="48"/>
                  </a:cubicBezTo>
                  <a:lnTo>
                    <a:pt x="1" y="232"/>
                  </a:lnTo>
                  <a:cubicBezTo>
                    <a:pt x="1" y="258"/>
                    <a:pt x="22" y="279"/>
                    <a:pt x="48" y="279"/>
                  </a:cubicBezTo>
                  <a:lnTo>
                    <a:pt x="354" y="279"/>
                  </a:lnTo>
                  <a:lnTo>
                    <a:pt x="354" y="1171"/>
                  </a:lnTo>
                  <a:cubicBezTo>
                    <a:pt x="353" y="1184"/>
                    <a:pt x="358" y="1196"/>
                    <a:pt x="367" y="1204"/>
                  </a:cubicBezTo>
                  <a:cubicBezTo>
                    <a:pt x="376" y="1214"/>
                    <a:pt x="388" y="1218"/>
                    <a:pt x="401" y="1218"/>
                  </a:cubicBezTo>
                  <a:lnTo>
                    <a:pt x="628" y="1218"/>
                  </a:lnTo>
                  <a:cubicBezTo>
                    <a:pt x="654" y="1218"/>
                    <a:pt x="675" y="1197"/>
                    <a:pt x="676" y="1171"/>
                  </a:cubicBezTo>
                  <a:lnTo>
                    <a:pt x="676" y="279"/>
                  </a:lnTo>
                  <a:lnTo>
                    <a:pt x="982" y="279"/>
                  </a:lnTo>
                  <a:cubicBezTo>
                    <a:pt x="995" y="279"/>
                    <a:pt x="1006" y="274"/>
                    <a:pt x="1015" y="265"/>
                  </a:cubicBezTo>
                  <a:cubicBezTo>
                    <a:pt x="1024" y="256"/>
                    <a:pt x="1029" y="245"/>
                    <a:pt x="1029" y="232"/>
                  </a:cubicBezTo>
                  <a:lnTo>
                    <a:pt x="1029" y="48"/>
                  </a:lnTo>
                  <a:cubicBezTo>
                    <a:pt x="1029" y="36"/>
                    <a:pt x="1024" y="23"/>
                    <a:pt x="1015" y="15"/>
                  </a:cubicBezTo>
                  <a:cubicBezTo>
                    <a:pt x="1006" y="6"/>
                    <a:pt x="995" y="0"/>
                    <a:pt x="982"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2723225" y="3013175"/>
              <a:ext cx="8075" cy="30450"/>
            </a:xfrm>
            <a:custGeom>
              <a:avLst/>
              <a:gdLst/>
              <a:ahLst/>
              <a:cxnLst/>
              <a:rect l="l" t="t" r="r" b="b"/>
              <a:pathLst>
                <a:path w="323" h="1218" extrusionOk="0">
                  <a:moveTo>
                    <a:pt x="48" y="0"/>
                  </a:moveTo>
                  <a:cubicBezTo>
                    <a:pt x="22" y="1"/>
                    <a:pt x="1" y="22"/>
                    <a:pt x="0" y="48"/>
                  </a:cubicBezTo>
                  <a:lnTo>
                    <a:pt x="0" y="1171"/>
                  </a:lnTo>
                  <a:cubicBezTo>
                    <a:pt x="0" y="1184"/>
                    <a:pt x="5" y="1196"/>
                    <a:pt x="15" y="1204"/>
                  </a:cubicBezTo>
                  <a:cubicBezTo>
                    <a:pt x="23" y="1214"/>
                    <a:pt x="35" y="1218"/>
                    <a:pt x="48" y="1218"/>
                  </a:cubicBezTo>
                  <a:lnTo>
                    <a:pt x="275" y="1218"/>
                  </a:lnTo>
                  <a:cubicBezTo>
                    <a:pt x="301" y="1218"/>
                    <a:pt x="322" y="1197"/>
                    <a:pt x="322" y="1171"/>
                  </a:cubicBezTo>
                  <a:lnTo>
                    <a:pt x="322" y="48"/>
                  </a:lnTo>
                  <a:cubicBezTo>
                    <a:pt x="322" y="36"/>
                    <a:pt x="317" y="23"/>
                    <a:pt x="309" y="15"/>
                  </a:cubicBezTo>
                  <a:cubicBezTo>
                    <a:pt x="299" y="6"/>
                    <a:pt x="288" y="0"/>
                    <a:pt x="275"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2736250" y="3012750"/>
              <a:ext cx="27325" cy="31325"/>
            </a:xfrm>
            <a:custGeom>
              <a:avLst/>
              <a:gdLst/>
              <a:ahLst/>
              <a:cxnLst/>
              <a:rect l="l" t="t" r="r" b="b"/>
              <a:pathLst>
                <a:path w="1093" h="1253" extrusionOk="0">
                  <a:moveTo>
                    <a:pt x="547" y="278"/>
                  </a:moveTo>
                  <a:cubicBezTo>
                    <a:pt x="579" y="278"/>
                    <a:pt x="611" y="283"/>
                    <a:pt x="642" y="294"/>
                  </a:cubicBezTo>
                  <a:cubicBezTo>
                    <a:pt x="666" y="303"/>
                    <a:pt x="689" y="318"/>
                    <a:pt x="708" y="336"/>
                  </a:cubicBezTo>
                  <a:cubicBezTo>
                    <a:pt x="726" y="355"/>
                    <a:pt x="740" y="377"/>
                    <a:pt x="750" y="400"/>
                  </a:cubicBezTo>
                  <a:cubicBezTo>
                    <a:pt x="760" y="425"/>
                    <a:pt x="766" y="452"/>
                    <a:pt x="768" y="480"/>
                  </a:cubicBezTo>
                  <a:cubicBezTo>
                    <a:pt x="769" y="500"/>
                    <a:pt x="770" y="521"/>
                    <a:pt x="772" y="547"/>
                  </a:cubicBezTo>
                  <a:cubicBezTo>
                    <a:pt x="773" y="573"/>
                    <a:pt x="773" y="598"/>
                    <a:pt x="773" y="625"/>
                  </a:cubicBezTo>
                  <a:cubicBezTo>
                    <a:pt x="773" y="651"/>
                    <a:pt x="773" y="678"/>
                    <a:pt x="772" y="703"/>
                  </a:cubicBezTo>
                  <a:cubicBezTo>
                    <a:pt x="770" y="728"/>
                    <a:pt x="769" y="751"/>
                    <a:pt x="768" y="773"/>
                  </a:cubicBezTo>
                  <a:cubicBezTo>
                    <a:pt x="764" y="826"/>
                    <a:pt x="743" y="877"/>
                    <a:pt x="707" y="917"/>
                  </a:cubicBezTo>
                  <a:cubicBezTo>
                    <a:pt x="673" y="955"/>
                    <a:pt x="619" y="974"/>
                    <a:pt x="547" y="974"/>
                  </a:cubicBezTo>
                  <a:cubicBezTo>
                    <a:pt x="475" y="974"/>
                    <a:pt x="421" y="955"/>
                    <a:pt x="386" y="917"/>
                  </a:cubicBezTo>
                  <a:cubicBezTo>
                    <a:pt x="350" y="878"/>
                    <a:pt x="329" y="826"/>
                    <a:pt x="326" y="773"/>
                  </a:cubicBezTo>
                  <a:cubicBezTo>
                    <a:pt x="324" y="751"/>
                    <a:pt x="323" y="728"/>
                    <a:pt x="322" y="703"/>
                  </a:cubicBezTo>
                  <a:cubicBezTo>
                    <a:pt x="321" y="678"/>
                    <a:pt x="321" y="652"/>
                    <a:pt x="321" y="625"/>
                  </a:cubicBezTo>
                  <a:cubicBezTo>
                    <a:pt x="321" y="598"/>
                    <a:pt x="322" y="572"/>
                    <a:pt x="322" y="547"/>
                  </a:cubicBezTo>
                  <a:cubicBezTo>
                    <a:pt x="323" y="521"/>
                    <a:pt x="324" y="500"/>
                    <a:pt x="326" y="480"/>
                  </a:cubicBezTo>
                  <a:cubicBezTo>
                    <a:pt x="328" y="452"/>
                    <a:pt x="334" y="425"/>
                    <a:pt x="345" y="400"/>
                  </a:cubicBezTo>
                  <a:cubicBezTo>
                    <a:pt x="354" y="377"/>
                    <a:pt x="368" y="355"/>
                    <a:pt x="386" y="336"/>
                  </a:cubicBezTo>
                  <a:cubicBezTo>
                    <a:pt x="406" y="318"/>
                    <a:pt x="428" y="303"/>
                    <a:pt x="453" y="294"/>
                  </a:cubicBezTo>
                  <a:cubicBezTo>
                    <a:pt x="484" y="283"/>
                    <a:pt x="516" y="278"/>
                    <a:pt x="547" y="278"/>
                  </a:cubicBezTo>
                  <a:close/>
                  <a:moveTo>
                    <a:pt x="546" y="0"/>
                  </a:moveTo>
                  <a:cubicBezTo>
                    <a:pt x="470" y="0"/>
                    <a:pt x="393" y="13"/>
                    <a:pt x="320" y="38"/>
                  </a:cubicBezTo>
                  <a:cubicBezTo>
                    <a:pt x="259" y="61"/>
                    <a:pt x="202" y="95"/>
                    <a:pt x="153" y="138"/>
                  </a:cubicBezTo>
                  <a:cubicBezTo>
                    <a:pt x="107" y="181"/>
                    <a:pt x="72" y="232"/>
                    <a:pt x="47" y="289"/>
                  </a:cubicBezTo>
                  <a:cubicBezTo>
                    <a:pt x="23" y="347"/>
                    <a:pt x="8" y="409"/>
                    <a:pt x="5" y="472"/>
                  </a:cubicBezTo>
                  <a:cubicBezTo>
                    <a:pt x="2" y="521"/>
                    <a:pt x="1" y="573"/>
                    <a:pt x="1" y="628"/>
                  </a:cubicBezTo>
                  <a:cubicBezTo>
                    <a:pt x="1" y="683"/>
                    <a:pt x="3" y="734"/>
                    <a:pt x="5" y="781"/>
                  </a:cubicBezTo>
                  <a:cubicBezTo>
                    <a:pt x="8" y="844"/>
                    <a:pt x="23" y="907"/>
                    <a:pt x="47" y="965"/>
                  </a:cubicBezTo>
                  <a:cubicBezTo>
                    <a:pt x="72" y="1021"/>
                    <a:pt x="109" y="1073"/>
                    <a:pt x="153" y="1116"/>
                  </a:cubicBezTo>
                  <a:cubicBezTo>
                    <a:pt x="202" y="1159"/>
                    <a:pt x="259" y="1194"/>
                    <a:pt x="320" y="1216"/>
                  </a:cubicBezTo>
                  <a:cubicBezTo>
                    <a:pt x="394" y="1240"/>
                    <a:pt x="470" y="1253"/>
                    <a:pt x="547" y="1253"/>
                  </a:cubicBezTo>
                  <a:cubicBezTo>
                    <a:pt x="623" y="1253"/>
                    <a:pt x="700" y="1240"/>
                    <a:pt x="773" y="1216"/>
                  </a:cubicBezTo>
                  <a:cubicBezTo>
                    <a:pt x="835" y="1194"/>
                    <a:pt x="892" y="1160"/>
                    <a:pt x="941" y="1116"/>
                  </a:cubicBezTo>
                  <a:cubicBezTo>
                    <a:pt x="986" y="1073"/>
                    <a:pt x="1023" y="1021"/>
                    <a:pt x="1047" y="965"/>
                  </a:cubicBezTo>
                  <a:cubicBezTo>
                    <a:pt x="1072" y="907"/>
                    <a:pt x="1087" y="844"/>
                    <a:pt x="1090" y="781"/>
                  </a:cubicBezTo>
                  <a:cubicBezTo>
                    <a:pt x="1092" y="734"/>
                    <a:pt x="1093" y="683"/>
                    <a:pt x="1093" y="628"/>
                  </a:cubicBezTo>
                  <a:cubicBezTo>
                    <a:pt x="1093" y="573"/>
                    <a:pt x="1092" y="521"/>
                    <a:pt x="1090" y="472"/>
                  </a:cubicBezTo>
                  <a:cubicBezTo>
                    <a:pt x="1087" y="409"/>
                    <a:pt x="1072" y="347"/>
                    <a:pt x="1047" y="289"/>
                  </a:cubicBezTo>
                  <a:cubicBezTo>
                    <a:pt x="1023" y="232"/>
                    <a:pt x="986" y="181"/>
                    <a:pt x="941" y="138"/>
                  </a:cubicBezTo>
                  <a:cubicBezTo>
                    <a:pt x="892" y="95"/>
                    <a:pt x="835" y="60"/>
                    <a:pt x="773" y="38"/>
                  </a:cubicBezTo>
                  <a:cubicBezTo>
                    <a:pt x="700" y="13"/>
                    <a:pt x="623" y="0"/>
                    <a:pt x="546"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2768550" y="3013175"/>
              <a:ext cx="25525" cy="30450"/>
            </a:xfrm>
            <a:custGeom>
              <a:avLst/>
              <a:gdLst/>
              <a:ahLst/>
              <a:cxnLst/>
              <a:rect l="l" t="t" r="r" b="b"/>
              <a:pathLst>
                <a:path w="1021" h="1218" extrusionOk="0">
                  <a:moveTo>
                    <a:pt x="234" y="0"/>
                  </a:moveTo>
                  <a:cubicBezTo>
                    <a:pt x="232" y="0"/>
                    <a:pt x="231" y="0"/>
                    <a:pt x="229" y="0"/>
                  </a:cubicBezTo>
                  <a:lnTo>
                    <a:pt x="48" y="0"/>
                  </a:lnTo>
                  <a:cubicBezTo>
                    <a:pt x="22" y="0"/>
                    <a:pt x="2" y="21"/>
                    <a:pt x="1" y="47"/>
                  </a:cubicBezTo>
                  <a:lnTo>
                    <a:pt x="1" y="1171"/>
                  </a:lnTo>
                  <a:cubicBezTo>
                    <a:pt x="1" y="1184"/>
                    <a:pt x="6" y="1195"/>
                    <a:pt x="15" y="1203"/>
                  </a:cubicBezTo>
                  <a:cubicBezTo>
                    <a:pt x="23" y="1212"/>
                    <a:pt x="36" y="1218"/>
                    <a:pt x="48" y="1218"/>
                  </a:cubicBezTo>
                  <a:lnTo>
                    <a:pt x="276" y="1218"/>
                  </a:lnTo>
                  <a:cubicBezTo>
                    <a:pt x="302" y="1218"/>
                    <a:pt x="323" y="1196"/>
                    <a:pt x="323" y="1171"/>
                  </a:cubicBezTo>
                  <a:lnTo>
                    <a:pt x="323" y="583"/>
                  </a:lnTo>
                  <a:lnTo>
                    <a:pt x="721" y="1178"/>
                  </a:lnTo>
                  <a:cubicBezTo>
                    <a:pt x="727" y="1188"/>
                    <a:pt x="736" y="1196"/>
                    <a:pt x="745" y="1202"/>
                  </a:cubicBezTo>
                  <a:cubicBezTo>
                    <a:pt x="757" y="1213"/>
                    <a:pt x="772" y="1218"/>
                    <a:pt x="788" y="1218"/>
                  </a:cubicBezTo>
                  <a:cubicBezTo>
                    <a:pt x="790" y="1218"/>
                    <a:pt x="791" y="1218"/>
                    <a:pt x="793" y="1218"/>
                  </a:cubicBezTo>
                  <a:lnTo>
                    <a:pt x="974" y="1218"/>
                  </a:lnTo>
                  <a:cubicBezTo>
                    <a:pt x="1000" y="1218"/>
                    <a:pt x="1020" y="1197"/>
                    <a:pt x="1020" y="1171"/>
                  </a:cubicBezTo>
                  <a:lnTo>
                    <a:pt x="1020" y="48"/>
                  </a:lnTo>
                  <a:cubicBezTo>
                    <a:pt x="1020" y="22"/>
                    <a:pt x="1000" y="1"/>
                    <a:pt x="974" y="0"/>
                  </a:cubicBezTo>
                  <a:lnTo>
                    <a:pt x="746" y="0"/>
                  </a:lnTo>
                  <a:cubicBezTo>
                    <a:pt x="720" y="1"/>
                    <a:pt x="699" y="22"/>
                    <a:pt x="698" y="48"/>
                  </a:cubicBezTo>
                  <a:lnTo>
                    <a:pt x="698" y="636"/>
                  </a:lnTo>
                  <a:lnTo>
                    <a:pt x="301" y="41"/>
                  </a:lnTo>
                  <a:cubicBezTo>
                    <a:pt x="294" y="31"/>
                    <a:pt x="286" y="23"/>
                    <a:pt x="277" y="16"/>
                  </a:cubicBezTo>
                  <a:cubicBezTo>
                    <a:pt x="265" y="5"/>
                    <a:pt x="250" y="0"/>
                    <a:pt x="234"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2383450" y="2599900"/>
              <a:ext cx="90700" cy="495000"/>
            </a:xfrm>
            <a:custGeom>
              <a:avLst/>
              <a:gdLst/>
              <a:ahLst/>
              <a:cxnLst/>
              <a:rect l="l" t="t" r="r" b="b"/>
              <a:pathLst>
                <a:path w="3628" h="19800" extrusionOk="0">
                  <a:moveTo>
                    <a:pt x="1" y="0"/>
                  </a:moveTo>
                  <a:lnTo>
                    <a:pt x="1" y="19799"/>
                  </a:lnTo>
                  <a:lnTo>
                    <a:pt x="3628" y="19799"/>
                  </a:lnTo>
                  <a:lnTo>
                    <a:pt x="3628"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3325400" y="2599900"/>
              <a:ext cx="90700" cy="495000"/>
            </a:xfrm>
            <a:custGeom>
              <a:avLst/>
              <a:gdLst/>
              <a:ahLst/>
              <a:cxnLst/>
              <a:rect l="l" t="t" r="r" b="b"/>
              <a:pathLst>
                <a:path w="3628" h="19800" extrusionOk="0">
                  <a:moveTo>
                    <a:pt x="1" y="0"/>
                  </a:moveTo>
                  <a:lnTo>
                    <a:pt x="1" y="19799"/>
                  </a:lnTo>
                  <a:lnTo>
                    <a:pt x="3628" y="19799"/>
                  </a:lnTo>
                  <a:lnTo>
                    <a:pt x="3628"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2350650" y="2344550"/>
              <a:ext cx="206525" cy="414425"/>
            </a:xfrm>
            <a:custGeom>
              <a:avLst/>
              <a:gdLst/>
              <a:ahLst/>
              <a:cxnLst/>
              <a:rect l="l" t="t" r="r" b="b"/>
              <a:pathLst>
                <a:path w="8261" h="16577" extrusionOk="0">
                  <a:moveTo>
                    <a:pt x="402" y="1"/>
                  </a:moveTo>
                  <a:cubicBezTo>
                    <a:pt x="180" y="1"/>
                    <a:pt x="0" y="180"/>
                    <a:pt x="0" y="401"/>
                  </a:cubicBezTo>
                  <a:lnTo>
                    <a:pt x="0" y="16175"/>
                  </a:lnTo>
                  <a:cubicBezTo>
                    <a:pt x="0" y="16396"/>
                    <a:pt x="180" y="16576"/>
                    <a:pt x="402" y="16576"/>
                  </a:cubicBezTo>
                  <a:lnTo>
                    <a:pt x="7860" y="16576"/>
                  </a:lnTo>
                  <a:cubicBezTo>
                    <a:pt x="8082" y="16576"/>
                    <a:pt x="8261" y="16396"/>
                    <a:pt x="8261" y="16175"/>
                  </a:cubicBezTo>
                  <a:lnTo>
                    <a:pt x="8261" y="401"/>
                  </a:lnTo>
                  <a:cubicBezTo>
                    <a:pt x="8261" y="180"/>
                    <a:pt x="8082" y="1"/>
                    <a:pt x="7860" y="1"/>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2451075" y="2351900"/>
              <a:ext cx="9975" cy="8525"/>
            </a:xfrm>
            <a:custGeom>
              <a:avLst/>
              <a:gdLst/>
              <a:ahLst/>
              <a:cxnLst/>
              <a:rect l="l" t="t" r="r" b="b"/>
              <a:pathLst>
                <a:path w="399" h="341" extrusionOk="0">
                  <a:moveTo>
                    <a:pt x="228" y="1"/>
                  </a:moveTo>
                  <a:cubicBezTo>
                    <a:pt x="77" y="1"/>
                    <a:pt x="1" y="183"/>
                    <a:pt x="108" y="290"/>
                  </a:cubicBezTo>
                  <a:cubicBezTo>
                    <a:pt x="143" y="325"/>
                    <a:pt x="185" y="340"/>
                    <a:pt x="227" y="340"/>
                  </a:cubicBezTo>
                  <a:cubicBezTo>
                    <a:pt x="314" y="340"/>
                    <a:pt x="398" y="273"/>
                    <a:pt x="398" y="170"/>
                  </a:cubicBezTo>
                  <a:cubicBezTo>
                    <a:pt x="398" y="76"/>
                    <a:pt x="322" y="1"/>
                    <a:pt x="228"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2360275" y="2366850"/>
              <a:ext cx="187275" cy="363125"/>
            </a:xfrm>
            <a:custGeom>
              <a:avLst/>
              <a:gdLst/>
              <a:ahLst/>
              <a:cxnLst/>
              <a:rect l="l" t="t" r="r" b="b"/>
              <a:pathLst>
                <a:path w="7491" h="14525" extrusionOk="0">
                  <a:moveTo>
                    <a:pt x="181" y="1"/>
                  </a:moveTo>
                  <a:cubicBezTo>
                    <a:pt x="81" y="1"/>
                    <a:pt x="1" y="82"/>
                    <a:pt x="1" y="181"/>
                  </a:cubicBezTo>
                  <a:lnTo>
                    <a:pt x="1" y="14345"/>
                  </a:lnTo>
                  <a:cubicBezTo>
                    <a:pt x="0" y="14444"/>
                    <a:pt x="81" y="14525"/>
                    <a:pt x="181" y="14525"/>
                  </a:cubicBezTo>
                  <a:lnTo>
                    <a:pt x="7311" y="14525"/>
                  </a:lnTo>
                  <a:cubicBezTo>
                    <a:pt x="7410" y="14525"/>
                    <a:pt x="7491" y="14444"/>
                    <a:pt x="7491" y="14345"/>
                  </a:cubicBezTo>
                  <a:lnTo>
                    <a:pt x="7491" y="181"/>
                  </a:lnTo>
                  <a:cubicBezTo>
                    <a:pt x="7491" y="82"/>
                    <a:pt x="7410" y="1"/>
                    <a:pt x="7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1"/>
            <p:cNvSpPr/>
            <p:nvPr/>
          </p:nvSpPr>
          <p:spPr>
            <a:xfrm>
              <a:off x="2350650" y="2344550"/>
              <a:ext cx="206525" cy="325900"/>
            </a:xfrm>
            <a:custGeom>
              <a:avLst/>
              <a:gdLst/>
              <a:ahLst/>
              <a:cxnLst/>
              <a:rect l="l" t="t" r="r" b="b"/>
              <a:pathLst>
                <a:path w="8261" h="13036" extrusionOk="0">
                  <a:moveTo>
                    <a:pt x="401" y="1"/>
                  </a:moveTo>
                  <a:cubicBezTo>
                    <a:pt x="179" y="1"/>
                    <a:pt x="0" y="180"/>
                    <a:pt x="0" y="401"/>
                  </a:cubicBezTo>
                  <a:lnTo>
                    <a:pt x="0" y="4775"/>
                  </a:lnTo>
                  <a:lnTo>
                    <a:pt x="8261" y="13035"/>
                  </a:lnTo>
                  <a:lnTo>
                    <a:pt x="8261" y="401"/>
                  </a:lnTo>
                  <a:cubicBezTo>
                    <a:pt x="8261" y="180"/>
                    <a:pt x="8081" y="1"/>
                    <a:pt x="78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2360275" y="2416175"/>
              <a:ext cx="187275" cy="168025"/>
            </a:xfrm>
            <a:custGeom>
              <a:avLst/>
              <a:gdLst/>
              <a:ahLst/>
              <a:cxnLst/>
              <a:rect l="l" t="t" r="r" b="b"/>
              <a:pathLst>
                <a:path w="7491" h="6721" extrusionOk="0">
                  <a:moveTo>
                    <a:pt x="0" y="1"/>
                  </a:moveTo>
                  <a:lnTo>
                    <a:pt x="0" y="6721"/>
                  </a:lnTo>
                  <a:lnTo>
                    <a:pt x="7491" y="6721"/>
                  </a:lnTo>
                  <a:lnTo>
                    <a:pt x="7491" y="1"/>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2378975" y="2425275"/>
              <a:ext cx="31150" cy="31125"/>
            </a:xfrm>
            <a:custGeom>
              <a:avLst/>
              <a:gdLst/>
              <a:ahLst/>
              <a:cxnLst/>
              <a:rect l="l" t="t" r="r" b="b"/>
              <a:pathLst>
                <a:path w="1246" h="1245" extrusionOk="0">
                  <a:moveTo>
                    <a:pt x="1" y="0"/>
                  </a:moveTo>
                  <a:lnTo>
                    <a:pt x="1" y="1244"/>
                  </a:lnTo>
                  <a:lnTo>
                    <a:pt x="1245" y="1244"/>
                  </a:lnTo>
                  <a:lnTo>
                    <a:pt x="1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2379000" y="2464850"/>
              <a:ext cx="31125" cy="31125"/>
            </a:xfrm>
            <a:custGeom>
              <a:avLst/>
              <a:gdLst/>
              <a:ahLst/>
              <a:cxnLst/>
              <a:rect l="l" t="t" r="r" b="b"/>
              <a:pathLst>
                <a:path w="1245" h="1245" extrusionOk="0">
                  <a:moveTo>
                    <a:pt x="1" y="1"/>
                  </a:moveTo>
                  <a:lnTo>
                    <a:pt x="1" y="1244"/>
                  </a:lnTo>
                  <a:lnTo>
                    <a:pt x="1244" y="1244"/>
                  </a:lnTo>
                  <a:lnTo>
                    <a:pt x="12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2378975" y="2504425"/>
              <a:ext cx="31150" cy="31100"/>
            </a:xfrm>
            <a:custGeom>
              <a:avLst/>
              <a:gdLst/>
              <a:ahLst/>
              <a:cxnLst/>
              <a:rect l="l" t="t" r="r" b="b"/>
              <a:pathLst>
                <a:path w="1246" h="1244" extrusionOk="0">
                  <a:moveTo>
                    <a:pt x="1" y="1"/>
                  </a:moveTo>
                  <a:lnTo>
                    <a:pt x="1" y="1244"/>
                  </a:lnTo>
                  <a:lnTo>
                    <a:pt x="1245" y="1244"/>
                  </a:lnTo>
                  <a:lnTo>
                    <a:pt x="12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2379000" y="2544000"/>
              <a:ext cx="31125" cy="31125"/>
            </a:xfrm>
            <a:custGeom>
              <a:avLst/>
              <a:gdLst/>
              <a:ahLst/>
              <a:cxnLst/>
              <a:rect l="l" t="t" r="r" b="b"/>
              <a:pathLst>
                <a:path w="1245" h="1245" extrusionOk="0">
                  <a:moveTo>
                    <a:pt x="1" y="0"/>
                  </a:moveTo>
                  <a:lnTo>
                    <a:pt x="1" y="1245"/>
                  </a:lnTo>
                  <a:lnTo>
                    <a:pt x="1244" y="1245"/>
                  </a:lnTo>
                  <a:lnTo>
                    <a:pt x="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2497725" y="2425275"/>
              <a:ext cx="31125" cy="31125"/>
            </a:xfrm>
            <a:custGeom>
              <a:avLst/>
              <a:gdLst/>
              <a:ahLst/>
              <a:cxnLst/>
              <a:rect l="l" t="t" r="r" b="b"/>
              <a:pathLst>
                <a:path w="1245" h="1245" extrusionOk="0">
                  <a:moveTo>
                    <a:pt x="0" y="0"/>
                  </a:moveTo>
                  <a:lnTo>
                    <a:pt x="0" y="1244"/>
                  </a:lnTo>
                  <a:lnTo>
                    <a:pt x="1244" y="1244"/>
                  </a:lnTo>
                  <a:lnTo>
                    <a:pt x="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2497750" y="2464850"/>
              <a:ext cx="31100" cy="31125"/>
            </a:xfrm>
            <a:custGeom>
              <a:avLst/>
              <a:gdLst/>
              <a:ahLst/>
              <a:cxnLst/>
              <a:rect l="l" t="t" r="r" b="b"/>
              <a:pathLst>
                <a:path w="1244" h="1245" extrusionOk="0">
                  <a:moveTo>
                    <a:pt x="0" y="1"/>
                  </a:moveTo>
                  <a:lnTo>
                    <a:pt x="0" y="1244"/>
                  </a:lnTo>
                  <a:lnTo>
                    <a:pt x="1243" y="1244"/>
                  </a:lnTo>
                  <a:lnTo>
                    <a:pt x="1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2497725" y="2504425"/>
              <a:ext cx="31125" cy="31100"/>
            </a:xfrm>
            <a:custGeom>
              <a:avLst/>
              <a:gdLst/>
              <a:ahLst/>
              <a:cxnLst/>
              <a:rect l="l" t="t" r="r" b="b"/>
              <a:pathLst>
                <a:path w="1245" h="1244" extrusionOk="0">
                  <a:moveTo>
                    <a:pt x="0" y="1"/>
                  </a:moveTo>
                  <a:lnTo>
                    <a:pt x="0" y="1244"/>
                  </a:lnTo>
                  <a:lnTo>
                    <a:pt x="1244" y="1244"/>
                  </a:lnTo>
                  <a:lnTo>
                    <a:pt x="12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2497750" y="2544000"/>
              <a:ext cx="31100" cy="31125"/>
            </a:xfrm>
            <a:custGeom>
              <a:avLst/>
              <a:gdLst/>
              <a:ahLst/>
              <a:cxnLst/>
              <a:rect l="l" t="t" r="r" b="b"/>
              <a:pathLst>
                <a:path w="1244" h="1245" extrusionOk="0">
                  <a:moveTo>
                    <a:pt x="0" y="0"/>
                  </a:moveTo>
                  <a:lnTo>
                    <a:pt x="0" y="1245"/>
                  </a:lnTo>
                  <a:lnTo>
                    <a:pt x="1243" y="1245"/>
                  </a:lnTo>
                  <a:lnTo>
                    <a:pt x="12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2458150" y="2425275"/>
              <a:ext cx="31100" cy="31125"/>
            </a:xfrm>
            <a:custGeom>
              <a:avLst/>
              <a:gdLst/>
              <a:ahLst/>
              <a:cxnLst/>
              <a:rect l="l" t="t" r="r" b="b"/>
              <a:pathLst>
                <a:path w="1244" h="1245" extrusionOk="0">
                  <a:moveTo>
                    <a:pt x="0" y="0"/>
                  </a:moveTo>
                  <a:lnTo>
                    <a:pt x="0" y="1244"/>
                  </a:lnTo>
                  <a:lnTo>
                    <a:pt x="1243" y="1244"/>
                  </a:lnTo>
                  <a:lnTo>
                    <a:pt x="12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2458150" y="2464850"/>
              <a:ext cx="31125" cy="31125"/>
            </a:xfrm>
            <a:custGeom>
              <a:avLst/>
              <a:gdLst/>
              <a:ahLst/>
              <a:cxnLst/>
              <a:rect l="l" t="t" r="r" b="b"/>
              <a:pathLst>
                <a:path w="1245" h="1245" extrusionOk="0">
                  <a:moveTo>
                    <a:pt x="0" y="1"/>
                  </a:moveTo>
                  <a:lnTo>
                    <a:pt x="0" y="1244"/>
                  </a:lnTo>
                  <a:lnTo>
                    <a:pt x="1245" y="1244"/>
                  </a:lnTo>
                  <a:lnTo>
                    <a:pt x="12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2458150" y="2504425"/>
              <a:ext cx="31100" cy="31100"/>
            </a:xfrm>
            <a:custGeom>
              <a:avLst/>
              <a:gdLst/>
              <a:ahLst/>
              <a:cxnLst/>
              <a:rect l="l" t="t" r="r" b="b"/>
              <a:pathLst>
                <a:path w="1244" h="1244" extrusionOk="0">
                  <a:moveTo>
                    <a:pt x="0" y="1"/>
                  </a:moveTo>
                  <a:lnTo>
                    <a:pt x="0" y="1244"/>
                  </a:lnTo>
                  <a:lnTo>
                    <a:pt x="1243" y="1244"/>
                  </a:lnTo>
                  <a:lnTo>
                    <a:pt x="1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2458150" y="2544000"/>
              <a:ext cx="31125" cy="31125"/>
            </a:xfrm>
            <a:custGeom>
              <a:avLst/>
              <a:gdLst/>
              <a:ahLst/>
              <a:cxnLst/>
              <a:rect l="l" t="t" r="r" b="b"/>
              <a:pathLst>
                <a:path w="1245" h="1245" extrusionOk="0">
                  <a:moveTo>
                    <a:pt x="0" y="0"/>
                  </a:moveTo>
                  <a:lnTo>
                    <a:pt x="0" y="1245"/>
                  </a:lnTo>
                  <a:lnTo>
                    <a:pt x="1245" y="1245"/>
                  </a:lnTo>
                  <a:lnTo>
                    <a:pt x="1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2418575" y="2425275"/>
              <a:ext cx="31100" cy="31125"/>
            </a:xfrm>
            <a:custGeom>
              <a:avLst/>
              <a:gdLst/>
              <a:ahLst/>
              <a:cxnLst/>
              <a:rect l="l" t="t" r="r" b="b"/>
              <a:pathLst>
                <a:path w="1244" h="1245" extrusionOk="0">
                  <a:moveTo>
                    <a:pt x="1" y="0"/>
                  </a:moveTo>
                  <a:lnTo>
                    <a:pt x="1" y="1244"/>
                  </a:lnTo>
                  <a:lnTo>
                    <a:pt x="1244" y="1244"/>
                  </a:lnTo>
                  <a:lnTo>
                    <a:pt x="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2418575" y="2464850"/>
              <a:ext cx="31100" cy="31125"/>
            </a:xfrm>
            <a:custGeom>
              <a:avLst/>
              <a:gdLst/>
              <a:ahLst/>
              <a:cxnLst/>
              <a:rect l="l" t="t" r="r" b="b"/>
              <a:pathLst>
                <a:path w="1244" h="1245" extrusionOk="0">
                  <a:moveTo>
                    <a:pt x="1" y="1"/>
                  </a:moveTo>
                  <a:lnTo>
                    <a:pt x="1" y="1244"/>
                  </a:lnTo>
                  <a:lnTo>
                    <a:pt x="1244" y="1244"/>
                  </a:lnTo>
                  <a:lnTo>
                    <a:pt x="12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2418575" y="2504425"/>
              <a:ext cx="31100" cy="31100"/>
            </a:xfrm>
            <a:custGeom>
              <a:avLst/>
              <a:gdLst/>
              <a:ahLst/>
              <a:cxnLst/>
              <a:rect l="l" t="t" r="r" b="b"/>
              <a:pathLst>
                <a:path w="1244" h="1244" extrusionOk="0">
                  <a:moveTo>
                    <a:pt x="1" y="1"/>
                  </a:moveTo>
                  <a:lnTo>
                    <a:pt x="1" y="1244"/>
                  </a:lnTo>
                  <a:lnTo>
                    <a:pt x="1244" y="1244"/>
                  </a:lnTo>
                  <a:lnTo>
                    <a:pt x="12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2418575" y="2544000"/>
              <a:ext cx="31100" cy="31125"/>
            </a:xfrm>
            <a:custGeom>
              <a:avLst/>
              <a:gdLst/>
              <a:ahLst/>
              <a:cxnLst/>
              <a:rect l="l" t="t" r="r" b="b"/>
              <a:pathLst>
                <a:path w="1244" h="1245" extrusionOk="0">
                  <a:moveTo>
                    <a:pt x="1" y="0"/>
                  </a:moveTo>
                  <a:lnTo>
                    <a:pt x="1" y="1245"/>
                  </a:lnTo>
                  <a:lnTo>
                    <a:pt x="1244" y="1245"/>
                  </a:lnTo>
                  <a:lnTo>
                    <a:pt x="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2379000" y="2601300"/>
              <a:ext cx="152600" cy="6475"/>
            </a:xfrm>
            <a:custGeom>
              <a:avLst/>
              <a:gdLst/>
              <a:ahLst/>
              <a:cxnLst/>
              <a:rect l="l" t="t" r="r" b="b"/>
              <a:pathLst>
                <a:path w="6104" h="259" extrusionOk="0">
                  <a:moveTo>
                    <a:pt x="1" y="0"/>
                  </a:moveTo>
                  <a:lnTo>
                    <a:pt x="1" y="259"/>
                  </a:lnTo>
                  <a:lnTo>
                    <a:pt x="6104" y="259"/>
                  </a:lnTo>
                  <a:lnTo>
                    <a:pt x="6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2390850" y="2611775"/>
              <a:ext cx="128875" cy="6475"/>
            </a:xfrm>
            <a:custGeom>
              <a:avLst/>
              <a:gdLst/>
              <a:ahLst/>
              <a:cxnLst/>
              <a:rect l="l" t="t" r="r" b="b"/>
              <a:pathLst>
                <a:path w="5155" h="259" extrusionOk="0">
                  <a:moveTo>
                    <a:pt x="1" y="0"/>
                  </a:moveTo>
                  <a:lnTo>
                    <a:pt x="1" y="258"/>
                  </a:lnTo>
                  <a:lnTo>
                    <a:pt x="5155" y="258"/>
                  </a:lnTo>
                  <a:lnTo>
                    <a:pt x="5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2413350" y="2438000"/>
              <a:ext cx="81125" cy="122500"/>
            </a:xfrm>
            <a:custGeom>
              <a:avLst/>
              <a:gdLst/>
              <a:ahLst/>
              <a:cxnLst/>
              <a:rect l="l" t="t" r="r" b="b"/>
              <a:pathLst>
                <a:path w="3245" h="4900" extrusionOk="0">
                  <a:moveTo>
                    <a:pt x="1620" y="1"/>
                  </a:moveTo>
                  <a:cubicBezTo>
                    <a:pt x="1581" y="1"/>
                    <a:pt x="1549" y="33"/>
                    <a:pt x="1549" y="72"/>
                  </a:cubicBezTo>
                  <a:cubicBezTo>
                    <a:pt x="1550" y="112"/>
                    <a:pt x="1582" y="144"/>
                    <a:pt x="1623" y="144"/>
                  </a:cubicBezTo>
                  <a:cubicBezTo>
                    <a:pt x="2080" y="144"/>
                    <a:pt x="2500" y="449"/>
                    <a:pt x="2775" y="980"/>
                  </a:cubicBezTo>
                  <a:cubicBezTo>
                    <a:pt x="2926" y="1272"/>
                    <a:pt x="3029" y="1628"/>
                    <a:pt x="3075" y="2010"/>
                  </a:cubicBezTo>
                  <a:cubicBezTo>
                    <a:pt x="3079" y="2046"/>
                    <a:pt x="3110" y="2073"/>
                    <a:pt x="3146" y="2073"/>
                  </a:cubicBezTo>
                  <a:lnTo>
                    <a:pt x="3155" y="2073"/>
                  </a:lnTo>
                  <a:cubicBezTo>
                    <a:pt x="3194" y="2068"/>
                    <a:pt x="3222" y="2032"/>
                    <a:pt x="3218" y="1993"/>
                  </a:cubicBezTo>
                  <a:cubicBezTo>
                    <a:pt x="3170" y="1594"/>
                    <a:pt x="3061" y="1221"/>
                    <a:pt x="2903" y="914"/>
                  </a:cubicBezTo>
                  <a:cubicBezTo>
                    <a:pt x="2603" y="333"/>
                    <a:pt x="2134" y="1"/>
                    <a:pt x="1620" y="1"/>
                  </a:cubicBezTo>
                  <a:close/>
                  <a:moveTo>
                    <a:pt x="1185" y="90"/>
                  </a:moveTo>
                  <a:cubicBezTo>
                    <a:pt x="1175" y="90"/>
                    <a:pt x="1166" y="92"/>
                    <a:pt x="1157" y="96"/>
                  </a:cubicBezTo>
                  <a:cubicBezTo>
                    <a:pt x="829" y="234"/>
                    <a:pt x="546" y="517"/>
                    <a:pt x="342" y="914"/>
                  </a:cubicBezTo>
                  <a:cubicBezTo>
                    <a:pt x="122" y="1339"/>
                    <a:pt x="0" y="1887"/>
                    <a:pt x="0" y="2451"/>
                  </a:cubicBezTo>
                  <a:cubicBezTo>
                    <a:pt x="0" y="2490"/>
                    <a:pt x="32" y="2522"/>
                    <a:pt x="70" y="2522"/>
                  </a:cubicBezTo>
                  <a:cubicBezTo>
                    <a:pt x="71" y="2522"/>
                    <a:pt x="71" y="2522"/>
                    <a:pt x="72" y="2522"/>
                  </a:cubicBezTo>
                  <a:cubicBezTo>
                    <a:pt x="111" y="2522"/>
                    <a:pt x="143" y="2490"/>
                    <a:pt x="143" y="2451"/>
                  </a:cubicBezTo>
                  <a:cubicBezTo>
                    <a:pt x="143" y="1907"/>
                    <a:pt x="259" y="1386"/>
                    <a:pt x="468" y="980"/>
                  </a:cubicBezTo>
                  <a:cubicBezTo>
                    <a:pt x="658" y="614"/>
                    <a:pt x="916" y="355"/>
                    <a:pt x="1213" y="228"/>
                  </a:cubicBezTo>
                  <a:cubicBezTo>
                    <a:pt x="1250" y="213"/>
                    <a:pt x="1266" y="170"/>
                    <a:pt x="1251" y="134"/>
                  </a:cubicBezTo>
                  <a:cubicBezTo>
                    <a:pt x="1239" y="106"/>
                    <a:pt x="1213" y="90"/>
                    <a:pt x="1185" y="90"/>
                  </a:cubicBezTo>
                  <a:close/>
                  <a:moveTo>
                    <a:pt x="3173" y="2375"/>
                  </a:moveTo>
                  <a:cubicBezTo>
                    <a:pt x="3133" y="2377"/>
                    <a:pt x="3101" y="2410"/>
                    <a:pt x="3101" y="2451"/>
                  </a:cubicBezTo>
                  <a:cubicBezTo>
                    <a:pt x="3101" y="2993"/>
                    <a:pt x="2986" y="3515"/>
                    <a:pt x="2776" y="3921"/>
                  </a:cubicBezTo>
                  <a:cubicBezTo>
                    <a:pt x="2586" y="4285"/>
                    <a:pt x="2331" y="4545"/>
                    <a:pt x="2032" y="4671"/>
                  </a:cubicBezTo>
                  <a:cubicBezTo>
                    <a:pt x="1961" y="4702"/>
                    <a:pt x="1983" y="4810"/>
                    <a:pt x="2061" y="4810"/>
                  </a:cubicBezTo>
                  <a:cubicBezTo>
                    <a:pt x="2071" y="4810"/>
                    <a:pt x="2080" y="4808"/>
                    <a:pt x="2089" y="4805"/>
                  </a:cubicBezTo>
                  <a:cubicBezTo>
                    <a:pt x="2418" y="4665"/>
                    <a:pt x="2699" y="4382"/>
                    <a:pt x="2903" y="3987"/>
                  </a:cubicBezTo>
                  <a:cubicBezTo>
                    <a:pt x="3123" y="3561"/>
                    <a:pt x="3245" y="3013"/>
                    <a:pt x="3245" y="2448"/>
                  </a:cubicBezTo>
                  <a:cubicBezTo>
                    <a:pt x="3245" y="2407"/>
                    <a:pt x="3212" y="2375"/>
                    <a:pt x="3173" y="2375"/>
                  </a:cubicBezTo>
                  <a:close/>
                  <a:moveTo>
                    <a:pt x="100" y="2832"/>
                  </a:moveTo>
                  <a:cubicBezTo>
                    <a:pt x="63" y="2832"/>
                    <a:pt x="25" y="2858"/>
                    <a:pt x="26" y="2906"/>
                  </a:cubicBezTo>
                  <a:cubicBezTo>
                    <a:pt x="74" y="3306"/>
                    <a:pt x="183" y="3679"/>
                    <a:pt x="342" y="3987"/>
                  </a:cubicBezTo>
                  <a:cubicBezTo>
                    <a:pt x="642" y="4568"/>
                    <a:pt x="1109" y="4900"/>
                    <a:pt x="1623" y="4900"/>
                  </a:cubicBezTo>
                  <a:lnTo>
                    <a:pt x="1626" y="4900"/>
                  </a:lnTo>
                  <a:cubicBezTo>
                    <a:pt x="1664" y="4899"/>
                    <a:pt x="1694" y="4867"/>
                    <a:pt x="1694" y="4828"/>
                  </a:cubicBezTo>
                  <a:cubicBezTo>
                    <a:pt x="1694" y="4789"/>
                    <a:pt x="1664" y="4758"/>
                    <a:pt x="1626" y="4756"/>
                  </a:cubicBezTo>
                  <a:lnTo>
                    <a:pt x="1621" y="4756"/>
                  </a:lnTo>
                  <a:cubicBezTo>
                    <a:pt x="1164" y="4756"/>
                    <a:pt x="744" y="4452"/>
                    <a:pt x="469" y="3921"/>
                  </a:cubicBezTo>
                  <a:cubicBezTo>
                    <a:pt x="318" y="3629"/>
                    <a:pt x="214" y="3272"/>
                    <a:pt x="169" y="2889"/>
                  </a:cubicBezTo>
                  <a:cubicBezTo>
                    <a:pt x="161" y="2850"/>
                    <a:pt x="130" y="2832"/>
                    <a:pt x="100" y="2832"/>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2423150" y="2449250"/>
              <a:ext cx="61550" cy="100025"/>
            </a:xfrm>
            <a:custGeom>
              <a:avLst/>
              <a:gdLst/>
              <a:ahLst/>
              <a:cxnLst/>
              <a:rect l="l" t="t" r="r" b="b"/>
              <a:pathLst>
                <a:path w="2462" h="4001" extrusionOk="0">
                  <a:moveTo>
                    <a:pt x="1231" y="1"/>
                  </a:moveTo>
                  <a:cubicBezTo>
                    <a:pt x="859" y="1"/>
                    <a:pt x="515" y="253"/>
                    <a:pt x="288" y="693"/>
                  </a:cubicBezTo>
                  <a:cubicBezTo>
                    <a:pt x="211" y="844"/>
                    <a:pt x="150" y="1004"/>
                    <a:pt x="106" y="1168"/>
                  </a:cubicBezTo>
                  <a:cubicBezTo>
                    <a:pt x="94" y="1214"/>
                    <a:pt x="129" y="1260"/>
                    <a:pt x="176" y="1260"/>
                  </a:cubicBezTo>
                  <a:lnTo>
                    <a:pt x="177" y="1258"/>
                  </a:lnTo>
                  <a:cubicBezTo>
                    <a:pt x="209" y="1258"/>
                    <a:pt x="236" y="1237"/>
                    <a:pt x="245" y="1206"/>
                  </a:cubicBezTo>
                  <a:cubicBezTo>
                    <a:pt x="285" y="1051"/>
                    <a:pt x="342" y="901"/>
                    <a:pt x="415" y="760"/>
                  </a:cubicBezTo>
                  <a:cubicBezTo>
                    <a:pt x="617" y="368"/>
                    <a:pt x="914" y="145"/>
                    <a:pt x="1229" y="145"/>
                  </a:cubicBezTo>
                  <a:cubicBezTo>
                    <a:pt x="1546" y="145"/>
                    <a:pt x="1843" y="368"/>
                    <a:pt x="2045" y="760"/>
                  </a:cubicBezTo>
                  <a:lnTo>
                    <a:pt x="2054" y="778"/>
                  </a:lnTo>
                  <a:cubicBezTo>
                    <a:pt x="2067" y="803"/>
                    <a:pt x="2092" y="817"/>
                    <a:pt x="2118" y="817"/>
                  </a:cubicBezTo>
                  <a:cubicBezTo>
                    <a:pt x="2129" y="817"/>
                    <a:pt x="2140" y="815"/>
                    <a:pt x="2151" y="809"/>
                  </a:cubicBezTo>
                  <a:cubicBezTo>
                    <a:pt x="2187" y="792"/>
                    <a:pt x="2201" y="748"/>
                    <a:pt x="2183" y="713"/>
                  </a:cubicBezTo>
                  <a:cubicBezTo>
                    <a:pt x="2180" y="706"/>
                    <a:pt x="2177" y="700"/>
                    <a:pt x="2173" y="693"/>
                  </a:cubicBezTo>
                  <a:cubicBezTo>
                    <a:pt x="1945" y="252"/>
                    <a:pt x="1602" y="1"/>
                    <a:pt x="1231" y="1"/>
                  </a:cubicBezTo>
                  <a:close/>
                  <a:moveTo>
                    <a:pt x="2283" y="1112"/>
                  </a:moveTo>
                  <a:cubicBezTo>
                    <a:pt x="2277" y="1112"/>
                    <a:pt x="2271" y="1113"/>
                    <a:pt x="2265" y="1115"/>
                  </a:cubicBezTo>
                  <a:cubicBezTo>
                    <a:pt x="2226" y="1125"/>
                    <a:pt x="2204" y="1164"/>
                    <a:pt x="2214" y="1204"/>
                  </a:cubicBezTo>
                  <a:cubicBezTo>
                    <a:pt x="2282" y="1463"/>
                    <a:pt x="2316" y="1732"/>
                    <a:pt x="2315" y="2001"/>
                  </a:cubicBezTo>
                  <a:cubicBezTo>
                    <a:pt x="2315" y="2463"/>
                    <a:pt x="2220" y="2904"/>
                    <a:pt x="2045" y="3242"/>
                  </a:cubicBezTo>
                  <a:cubicBezTo>
                    <a:pt x="1934" y="3455"/>
                    <a:pt x="1793" y="3623"/>
                    <a:pt x="1634" y="3728"/>
                  </a:cubicBezTo>
                  <a:cubicBezTo>
                    <a:pt x="1575" y="3768"/>
                    <a:pt x="1603" y="3860"/>
                    <a:pt x="1675" y="3860"/>
                  </a:cubicBezTo>
                  <a:cubicBezTo>
                    <a:pt x="1689" y="3860"/>
                    <a:pt x="1703" y="3856"/>
                    <a:pt x="1714" y="3848"/>
                  </a:cubicBezTo>
                  <a:cubicBezTo>
                    <a:pt x="1893" y="3729"/>
                    <a:pt x="2051" y="3543"/>
                    <a:pt x="2173" y="3308"/>
                  </a:cubicBezTo>
                  <a:cubicBezTo>
                    <a:pt x="2358" y="2950"/>
                    <a:pt x="2459" y="2486"/>
                    <a:pt x="2459" y="2001"/>
                  </a:cubicBezTo>
                  <a:cubicBezTo>
                    <a:pt x="2461" y="1718"/>
                    <a:pt x="2425" y="1438"/>
                    <a:pt x="2354" y="1165"/>
                  </a:cubicBezTo>
                  <a:cubicBezTo>
                    <a:pt x="2345" y="1133"/>
                    <a:pt x="2315" y="1112"/>
                    <a:pt x="2283" y="1112"/>
                  </a:cubicBezTo>
                  <a:close/>
                  <a:moveTo>
                    <a:pt x="91" y="1577"/>
                  </a:moveTo>
                  <a:cubicBezTo>
                    <a:pt x="55" y="1577"/>
                    <a:pt x="24" y="1604"/>
                    <a:pt x="20" y="1641"/>
                  </a:cubicBezTo>
                  <a:cubicBezTo>
                    <a:pt x="7" y="1761"/>
                    <a:pt x="1" y="1881"/>
                    <a:pt x="1" y="2000"/>
                  </a:cubicBezTo>
                  <a:cubicBezTo>
                    <a:pt x="1" y="2486"/>
                    <a:pt x="103" y="2950"/>
                    <a:pt x="289" y="3308"/>
                  </a:cubicBezTo>
                  <a:cubicBezTo>
                    <a:pt x="515" y="3748"/>
                    <a:pt x="861" y="4001"/>
                    <a:pt x="1233" y="4001"/>
                  </a:cubicBezTo>
                  <a:cubicBezTo>
                    <a:pt x="1273" y="4001"/>
                    <a:pt x="1306" y="3968"/>
                    <a:pt x="1306" y="3928"/>
                  </a:cubicBezTo>
                  <a:cubicBezTo>
                    <a:pt x="1305" y="3888"/>
                    <a:pt x="1272" y="3856"/>
                    <a:pt x="1232" y="3856"/>
                  </a:cubicBezTo>
                  <a:cubicBezTo>
                    <a:pt x="916" y="3856"/>
                    <a:pt x="619" y="3632"/>
                    <a:pt x="417" y="3241"/>
                  </a:cubicBezTo>
                  <a:cubicBezTo>
                    <a:pt x="242" y="2903"/>
                    <a:pt x="146" y="2462"/>
                    <a:pt x="146" y="2000"/>
                  </a:cubicBezTo>
                  <a:cubicBezTo>
                    <a:pt x="146" y="1885"/>
                    <a:pt x="151" y="1770"/>
                    <a:pt x="163" y="1656"/>
                  </a:cubicBezTo>
                  <a:cubicBezTo>
                    <a:pt x="167" y="1617"/>
                    <a:pt x="138" y="1581"/>
                    <a:pt x="99" y="1577"/>
                  </a:cubicBezTo>
                  <a:cubicBezTo>
                    <a:pt x="97" y="1577"/>
                    <a:pt x="94" y="1577"/>
                    <a:pt x="91" y="1577"/>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1"/>
            <p:cNvSpPr/>
            <p:nvPr/>
          </p:nvSpPr>
          <p:spPr>
            <a:xfrm>
              <a:off x="2431675" y="2463425"/>
              <a:ext cx="44500" cy="71675"/>
            </a:xfrm>
            <a:custGeom>
              <a:avLst/>
              <a:gdLst/>
              <a:ahLst/>
              <a:cxnLst/>
              <a:rect l="l" t="t" r="r" b="b"/>
              <a:pathLst>
                <a:path w="1780" h="2867" extrusionOk="0">
                  <a:moveTo>
                    <a:pt x="891" y="0"/>
                  </a:moveTo>
                  <a:cubicBezTo>
                    <a:pt x="850" y="0"/>
                    <a:pt x="818" y="32"/>
                    <a:pt x="818" y="71"/>
                  </a:cubicBezTo>
                  <a:cubicBezTo>
                    <a:pt x="818" y="111"/>
                    <a:pt x="850" y="144"/>
                    <a:pt x="891" y="144"/>
                  </a:cubicBezTo>
                  <a:cubicBezTo>
                    <a:pt x="1105" y="144"/>
                    <a:pt x="1308" y="297"/>
                    <a:pt x="1446" y="566"/>
                  </a:cubicBezTo>
                  <a:cubicBezTo>
                    <a:pt x="1569" y="801"/>
                    <a:pt x="1636" y="1110"/>
                    <a:pt x="1636" y="1433"/>
                  </a:cubicBezTo>
                  <a:cubicBezTo>
                    <a:pt x="1636" y="1757"/>
                    <a:pt x="1569" y="2064"/>
                    <a:pt x="1446" y="2300"/>
                  </a:cubicBezTo>
                  <a:cubicBezTo>
                    <a:pt x="1403" y="2387"/>
                    <a:pt x="1346" y="2468"/>
                    <a:pt x="1279" y="2538"/>
                  </a:cubicBezTo>
                  <a:cubicBezTo>
                    <a:pt x="1234" y="2585"/>
                    <a:pt x="1266" y="2660"/>
                    <a:pt x="1330" y="2660"/>
                  </a:cubicBezTo>
                  <a:lnTo>
                    <a:pt x="1330" y="2660"/>
                  </a:lnTo>
                  <a:cubicBezTo>
                    <a:pt x="1350" y="2660"/>
                    <a:pt x="1369" y="2652"/>
                    <a:pt x="1383" y="2638"/>
                  </a:cubicBezTo>
                  <a:cubicBezTo>
                    <a:pt x="1460" y="2557"/>
                    <a:pt x="1525" y="2465"/>
                    <a:pt x="1576" y="2365"/>
                  </a:cubicBezTo>
                  <a:cubicBezTo>
                    <a:pt x="1707" y="2110"/>
                    <a:pt x="1780" y="1778"/>
                    <a:pt x="1780" y="1433"/>
                  </a:cubicBezTo>
                  <a:cubicBezTo>
                    <a:pt x="1780" y="1086"/>
                    <a:pt x="1707" y="755"/>
                    <a:pt x="1576" y="500"/>
                  </a:cubicBezTo>
                  <a:cubicBezTo>
                    <a:pt x="1411" y="182"/>
                    <a:pt x="1162" y="0"/>
                    <a:pt x="891" y="0"/>
                  </a:cubicBezTo>
                  <a:close/>
                  <a:moveTo>
                    <a:pt x="1330" y="2660"/>
                  </a:moveTo>
                  <a:cubicBezTo>
                    <a:pt x="1330" y="2660"/>
                    <a:pt x="1330" y="2660"/>
                    <a:pt x="1329" y="2660"/>
                  </a:cubicBezTo>
                  <a:lnTo>
                    <a:pt x="1330" y="2660"/>
                  </a:lnTo>
                  <a:cubicBezTo>
                    <a:pt x="1330" y="2660"/>
                    <a:pt x="1330" y="2660"/>
                    <a:pt x="1330" y="2660"/>
                  </a:cubicBezTo>
                  <a:close/>
                  <a:moveTo>
                    <a:pt x="449" y="204"/>
                  </a:moveTo>
                  <a:cubicBezTo>
                    <a:pt x="432" y="204"/>
                    <a:pt x="415" y="211"/>
                    <a:pt x="399" y="227"/>
                  </a:cubicBezTo>
                  <a:cubicBezTo>
                    <a:pt x="321" y="308"/>
                    <a:pt x="256" y="401"/>
                    <a:pt x="205" y="501"/>
                  </a:cubicBezTo>
                  <a:cubicBezTo>
                    <a:pt x="74" y="756"/>
                    <a:pt x="0" y="1087"/>
                    <a:pt x="0" y="1434"/>
                  </a:cubicBezTo>
                  <a:cubicBezTo>
                    <a:pt x="0" y="1779"/>
                    <a:pt x="74" y="2111"/>
                    <a:pt x="205" y="2366"/>
                  </a:cubicBezTo>
                  <a:cubicBezTo>
                    <a:pt x="370" y="2683"/>
                    <a:pt x="620" y="2866"/>
                    <a:pt x="891" y="2866"/>
                  </a:cubicBezTo>
                  <a:cubicBezTo>
                    <a:pt x="892" y="2866"/>
                    <a:pt x="893" y="2866"/>
                    <a:pt x="894" y="2866"/>
                  </a:cubicBezTo>
                  <a:cubicBezTo>
                    <a:pt x="934" y="2866"/>
                    <a:pt x="966" y="2834"/>
                    <a:pt x="966" y="2795"/>
                  </a:cubicBezTo>
                  <a:cubicBezTo>
                    <a:pt x="966" y="2754"/>
                    <a:pt x="933" y="2722"/>
                    <a:pt x="893" y="2722"/>
                  </a:cubicBezTo>
                  <a:cubicBezTo>
                    <a:pt x="892" y="2722"/>
                    <a:pt x="891" y="2722"/>
                    <a:pt x="891" y="2722"/>
                  </a:cubicBezTo>
                  <a:cubicBezTo>
                    <a:pt x="676" y="2722"/>
                    <a:pt x="472" y="2569"/>
                    <a:pt x="334" y="2300"/>
                  </a:cubicBezTo>
                  <a:cubicBezTo>
                    <a:pt x="212" y="2064"/>
                    <a:pt x="145" y="1757"/>
                    <a:pt x="145" y="1434"/>
                  </a:cubicBezTo>
                  <a:cubicBezTo>
                    <a:pt x="145" y="1110"/>
                    <a:pt x="212" y="802"/>
                    <a:pt x="334" y="566"/>
                  </a:cubicBezTo>
                  <a:cubicBezTo>
                    <a:pt x="378" y="479"/>
                    <a:pt x="434" y="399"/>
                    <a:pt x="502" y="327"/>
                  </a:cubicBezTo>
                  <a:cubicBezTo>
                    <a:pt x="553" y="274"/>
                    <a:pt x="505" y="204"/>
                    <a:pt x="449" y="204"/>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1"/>
            <p:cNvSpPr/>
            <p:nvPr/>
          </p:nvSpPr>
          <p:spPr>
            <a:xfrm>
              <a:off x="2440800" y="2478625"/>
              <a:ext cx="26250" cy="41275"/>
            </a:xfrm>
            <a:custGeom>
              <a:avLst/>
              <a:gdLst/>
              <a:ahLst/>
              <a:cxnLst/>
              <a:rect l="l" t="t" r="r" b="b"/>
              <a:pathLst>
                <a:path w="1050" h="1651" extrusionOk="0">
                  <a:moveTo>
                    <a:pt x="525" y="1"/>
                  </a:moveTo>
                  <a:cubicBezTo>
                    <a:pt x="363" y="1"/>
                    <a:pt x="214" y="108"/>
                    <a:pt x="118" y="295"/>
                  </a:cubicBezTo>
                  <a:cubicBezTo>
                    <a:pt x="42" y="441"/>
                    <a:pt x="1" y="629"/>
                    <a:pt x="1" y="826"/>
                  </a:cubicBezTo>
                  <a:cubicBezTo>
                    <a:pt x="1" y="1021"/>
                    <a:pt x="42" y="1211"/>
                    <a:pt x="118" y="1356"/>
                  </a:cubicBezTo>
                  <a:cubicBezTo>
                    <a:pt x="215" y="1543"/>
                    <a:pt x="363" y="1650"/>
                    <a:pt x="525" y="1651"/>
                  </a:cubicBezTo>
                  <a:lnTo>
                    <a:pt x="525" y="1651"/>
                  </a:lnTo>
                  <a:cubicBezTo>
                    <a:pt x="565" y="1651"/>
                    <a:pt x="597" y="1618"/>
                    <a:pt x="597" y="1579"/>
                  </a:cubicBezTo>
                  <a:cubicBezTo>
                    <a:pt x="597" y="1540"/>
                    <a:pt x="565" y="1507"/>
                    <a:pt x="526" y="1507"/>
                  </a:cubicBezTo>
                  <a:cubicBezTo>
                    <a:pt x="419" y="1507"/>
                    <a:pt x="316" y="1428"/>
                    <a:pt x="245" y="1290"/>
                  </a:cubicBezTo>
                  <a:cubicBezTo>
                    <a:pt x="180" y="1165"/>
                    <a:pt x="144" y="1000"/>
                    <a:pt x="144" y="826"/>
                  </a:cubicBezTo>
                  <a:cubicBezTo>
                    <a:pt x="144" y="652"/>
                    <a:pt x="180" y="486"/>
                    <a:pt x="245" y="361"/>
                  </a:cubicBezTo>
                  <a:cubicBezTo>
                    <a:pt x="316" y="223"/>
                    <a:pt x="418" y="145"/>
                    <a:pt x="525" y="145"/>
                  </a:cubicBezTo>
                  <a:cubicBezTo>
                    <a:pt x="631" y="145"/>
                    <a:pt x="733" y="223"/>
                    <a:pt x="804" y="361"/>
                  </a:cubicBezTo>
                  <a:cubicBezTo>
                    <a:pt x="868" y="486"/>
                    <a:pt x="904" y="652"/>
                    <a:pt x="904" y="826"/>
                  </a:cubicBezTo>
                  <a:cubicBezTo>
                    <a:pt x="905" y="955"/>
                    <a:pt x="884" y="1083"/>
                    <a:pt x="841" y="1206"/>
                  </a:cubicBezTo>
                  <a:cubicBezTo>
                    <a:pt x="827" y="1243"/>
                    <a:pt x="846" y="1283"/>
                    <a:pt x="884" y="1298"/>
                  </a:cubicBezTo>
                  <a:cubicBezTo>
                    <a:pt x="892" y="1301"/>
                    <a:pt x="900" y="1302"/>
                    <a:pt x="909" y="1302"/>
                  </a:cubicBezTo>
                  <a:cubicBezTo>
                    <a:pt x="938" y="1302"/>
                    <a:pt x="965" y="1284"/>
                    <a:pt x="976" y="1255"/>
                  </a:cubicBezTo>
                  <a:cubicBezTo>
                    <a:pt x="1025" y="1118"/>
                    <a:pt x="1049" y="972"/>
                    <a:pt x="1048" y="826"/>
                  </a:cubicBezTo>
                  <a:cubicBezTo>
                    <a:pt x="1048" y="629"/>
                    <a:pt x="1007" y="441"/>
                    <a:pt x="932" y="295"/>
                  </a:cubicBezTo>
                  <a:cubicBezTo>
                    <a:pt x="835" y="108"/>
                    <a:pt x="687" y="1"/>
                    <a:pt x="525" y="1"/>
                  </a:cubicBezTo>
                  <a:close/>
                  <a:moveTo>
                    <a:pt x="525" y="1651"/>
                  </a:moveTo>
                  <a:cubicBezTo>
                    <a:pt x="525" y="1651"/>
                    <a:pt x="525" y="1651"/>
                    <a:pt x="525" y="1651"/>
                  </a:cubicBezTo>
                  <a:lnTo>
                    <a:pt x="526" y="1651"/>
                  </a:lnTo>
                  <a:cubicBezTo>
                    <a:pt x="525" y="1651"/>
                    <a:pt x="525" y="1651"/>
                    <a:pt x="525" y="165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2449725" y="2492800"/>
              <a:ext cx="8375" cy="12900"/>
            </a:xfrm>
            <a:custGeom>
              <a:avLst/>
              <a:gdLst/>
              <a:ahLst/>
              <a:cxnLst/>
              <a:rect l="l" t="t" r="r" b="b"/>
              <a:pathLst>
                <a:path w="335" h="516" extrusionOk="0">
                  <a:moveTo>
                    <a:pt x="168" y="1"/>
                  </a:moveTo>
                  <a:cubicBezTo>
                    <a:pt x="122" y="1"/>
                    <a:pt x="79" y="33"/>
                    <a:pt x="51" y="88"/>
                  </a:cubicBezTo>
                  <a:cubicBezTo>
                    <a:pt x="1" y="196"/>
                    <a:pt x="1" y="321"/>
                    <a:pt x="51" y="428"/>
                  </a:cubicBezTo>
                  <a:cubicBezTo>
                    <a:pt x="80" y="484"/>
                    <a:pt x="122" y="515"/>
                    <a:pt x="168" y="515"/>
                  </a:cubicBezTo>
                  <a:cubicBezTo>
                    <a:pt x="213" y="515"/>
                    <a:pt x="257" y="484"/>
                    <a:pt x="285" y="428"/>
                  </a:cubicBezTo>
                  <a:cubicBezTo>
                    <a:pt x="334" y="321"/>
                    <a:pt x="334" y="196"/>
                    <a:pt x="285" y="88"/>
                  </a:cubicBezTo>
                  <a:cubicBezTo>
                    <a:pt x="257" y="33"/>
                    <a:pt x="214" y="1"/>
                    <a:pt x="168"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1"/>
            <p:cNvSpPr/>
            <p:nvPr/>
          </p:nvSpPr>
          <p:spPr>
            <a:xfrm>
              <a:off x="2383625" y="2393925"/>
              <a:ext cx="3300" cy="12450"/>
            </a:xfrm>
            <a:custGeom>
              <a:avLst/>
              <a:gdLst/>
              <a:ahLst/>
              <a:cxnLst/>
              <a:rect l="l" t="t" r="r" b="b"/>
              <a:pathLst>
                <a:path w="132" h="498" extrusionOk="0">
                  <a:moveTo>
                    <a:pt x="20" y="1"/>
                  </a:moveTo>
                  <a:cubicBezTo>
                    <a:pt x="15" y="1"/>
                    <a:pt x="9" y="3"/>
                    <a:pt x="6" y="6"/>
                  </a:cubicBezTo>
                  <a:cubicBezTo>
                    <a:pt x="2" y="10"/>
                    <a:pt x="0" y="14"/>
                    <a:pt x="0" y="19"/>
                  </a:cubicBezTo>
                  <a:lnTo>
                    <a:pt x="0" y="478"/>
                  </a:lnTo>
                  <a:cubicBezTo>
                    <a:pt x="0" y="483"/>
                    <a:pt x="2" y="488"/>
                    <a:pt x="6" y="491"/>
                  </a:cubicBezTo>
                  <a:cubicBezTo>
                    <a:pt x="9" y="495"/>
                    <a:pt x="15" y="498"/>
                    <a:pt x="20" y="498"/>
                  </a:cubicBezTo>
                  <a:lnTo>
                    <a:pt x="113" y="498"/>
                  </a:lnTo>
                  <a:cubicBezTo>
                    <a:pt x="123" y="498"/>
                    <a:pt x="132" y="489"/>
                    <a:pt x="132" y="479"/>
                  </a:cubicBezTo>
                  <a:lnTo>
                    <a:pt x="132" y="19"/>
                  </a:lnTo>
                  <a:cubicBezTo>
                    <a:pt x="132" y="9"/>
                    <a:pt x="123" y="1"/>
                    <a:pt x="113"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2389375" y="2393900"/>
              <a:ext cx="10850" cy="12450"/>
            </a:xfrm>
            <a:custGeom>
              <a:avLst/>
              <a:gdLst/>
              <a:ahLst/>
              <a:cxnLst/>
              <a:rect l="l" t="t" r="r" b="b"/>
              <a:pathLst>
                <a:path w="434" h="498" extrusionOk="0">
                  <a:moveTo>
                    <a:pt x="205" y="115"/>
                  </a:moveTo>
                  <a:cubicBezTo>
                    <a:pt x="267" y="115"/>
                    <a:pt x="299" y="142"/>
                    <a:pt x="302" y="196"/>
                  </a:cubicBezTo>
                  <a:cubicBezTo>
                    <a:pt x="302" y="207"/>
                    <a:pt x="303" y="216"/>
                    <a:pt x="303" y="224"/>
                  </a:cubicBezTo>
                  <a:lnTo>
                    <a:pt x="303" y="275"/>
                  </a:lnTo>
                  <a:cubicBezTo>
                    <a:pt x="303" y="283"/>
                    <a:pt x="302" y="293"/>
                    <a:pt x="302" y="303"/>
                  </a:cubicBezTo>
                  <a:cubicBezTo>
                    <a:pt x="299" y="358"/>
                    <a:pt x="268" y="385"/>
                    <a:pt x="209" y="385"/>
                  </a:cubicBezTo>
                  <a:lnTo>
                    <a:pt x="132" y="385"/>
                  </a:lnTo>
                  <a:lnTo>
                    <a:pt x="132" y="115"/>
                  </a:lnTo>
                  <a:close/>
                  <a:moveTo>
                    <a:pt x="21" y="1"/>
                  </a:moveTo>
                  <a:cubicBezTo>
                    <a:pt x="10" y="2"/>
                    <a:pt x="2" y="10"/>
                    <a:pt x="1" y="20"/>
                  </a:cubicBezTo>
                  <a:lnTo>
                    <a:pt x="1" y="479"/>
                  </a:lnTo>
                  <a:cubicBezTo>
                    <a:pt x="1" y="489"/>
                    <a:pt x="10" y="498"/>
                    <a:pt x="21" y="498"/>
                  </a:cubicBezTo>
                  <a:lnTo>
                    <a:pt x="212" y="498"/>
                  </a:lnTo>
                  <a:cubicBezTo>
                    <a:pt x="215" y="498"/>
                    <a:pt x="217" y="498"/>
                    <a:pt x="220" y="498"/>
                  </a:cubicBezTo>
                  <a:cubicBezTo>
                    <a:pt x="247" y="498"/>
                    <a:pt x="275" y="493"/>
                    <a:pt x="301" y="483"/>
                  </a:cubicBezTo>
                  <a:cubicBezTo>
                    <a:pt x="326" y="475"/>
                    <a:pt x="350" y="460"/>
                    <a:pt x="369" y="443"/>
                  </a:cubicBezTo>
                  <a:cubicBezTo>
                    <a:pt x="389" y="425"/>
                    <a:pt x="405" y="403"/>
                    <a:pt x="415" y="380"/>
                  </a:cubicBezTo>
                  <a:cubicBezTo>
                    <a:pt x="426" y="355"/>
                    <a:pt x="433" y="327"/>
                    <a:pt x="434" y="300"/>
                  </a:cubicBezTo>
                  <a:lnTo>
                    <a:pt x="434" y="274"/>
                  </a:lnTo>
                  <a:lnTo>
                    <a:pt x="434" y="226"/>
                  </a:lnTo>
                  <a:lnTo>
                    <a:pt x="434" y="199"/>
                  </a:lnTo>
                  <a:cubicBezTo>
                    <a:pt x="432" y="171"/>
                    <a:pt x="425" y="145"/>
                    <a:pt x="414" y="120"/>
                  </a:cubicBezTo>
                  <a:cubicBezTo>
                    <a:pt x="404" y="95"/>
                    <a:pt x="388" y="74"/>
                    <a:pt x="368" y="57"/>
                  </a:cubicBezTo>
                  <a:cubicBezTo>
                    <a:pt x="348" y="38"/>
                    <a:pt x="324" y="24"/>
                    <a:pt x="298" y="15"/>
                  </a:cubicBezTo>
                  <a:cubicBezTo>
                    <a:pt x="269" y="6"/>
                    <a:pt x="239" y="1"/>
                    <a:pt x="209"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2402250" y="2393900"/>
              <a:ext cx="9400" cy="12475"/>
            </a:xfrm>
            <a:custGeom>
              <a:avLst/>
              <a:gdLst/>
              <a:ahLst/>
              <a:cxnLst/>
              <a:rect l="l" t="t" r="r" b="b"/>
              <a:pathLst>
                <a:path w="376" h="499" extrusionOk="0">
                  <a:moveTo>
                    <a:pt x="20" y="1"/>
                  </a:moveTo>
                  <a:cubicBezTo>
                    <a:pt x="9" y="1"/>
                    <a:pt x="0" y="10"/>
                    <a:pt x="0" y="20"/>
                  </a:cubicBezTo>
                  <a:lnTo>
                    <a:pt x="0" y="479"/>
                  </a:lnTo>
                  <a:cubicBezTo>
                    <a:pt x="0" y="490"/>
                    <a:pt x="9" y="499"/>
                    <a:pt x="20" y="499"/>
                  </a:cubicBezTo>
                  <a:lnTo>
                    <a:pt x="356" y="499"/>
                  </a:lnTo>
                  <a:cubicBezTo>
                    <a:pt x="367" y="499"/>
                    <a:pt x="375" y="489"/>
                    <a:pt x="375" y="479"/>
                  </a:cubicBezTo>
                  <a:lnTo>
                    <a:pt x="375" y="403"/>
                  </a:lnTo>
                  <a:cubicBezTo>
                    <a:pt x="375" y="393"/>
                    <a:pt x="367" y="385"/>
                    <a:pt x="356" y="385"/>
                  </a:cubicBezTo>
                  <a:lnTo>
                    <a:pt x="132" y="384"/>
                  </a:lnTo>
                  <a:lnTo>
                    <a:pt x="132" y="304"/>
                  </a:lnTo>
                  <a:lnTo>
                    <a:pt x="335" y="304"/>
                  </a:lnTo>
                  <a:cubicBezTo>
                    <a:pt x="345" y="304"/>
                    <a:pt x="353" y="296"/>
                    <a:pt x="354" y="285"/>
                  </a:cubicBezTo>
                  <a:lnTo>
                    <a:pt x="354" y="210"/>
                  </a:lnTo>
                  <a:cubicBezTo>
                    <a:pt x="353" y="199"/>
                    <a:pt x="345" y="190"/>
                    <a:pt x="335" y="190"/>
                  </a:cubicBezTo>
                  <a:lnTo>
                    <a:pt x="132" y="190"/>
                  </a:lnTo>
                  <a:lnTo>
                    <a:pt x="132" y="113"/>
                  </a:lnTo>
                  <a:lnTo>
                    <a:pt x="350" y="113"/>
                  </a:lnTo>
                  <a:cubicBezTo>
                    <a:pt x="355" y="113"/>
                    <a:pt x="361" y="111"/>
                    <a:pt x="364" y="108"/>
                  </a:cubicBezTo>
                  <a:cubicBezTo>
                    <a:pt x="367" y="104"/>
                    <a:pt x="369" y="100"/>
                    <a:pt x="369" y="95"/>
                  </a:cubicBezTo>
                  <a:lnTo>
                    <a:pt x="369" y="19"/>
                  </a:lnTo>
                  <a:cubicBezTo>
                    <a:pt x="369" y="15"/>
                    <a:pt x="367" y="10"/>
                    <a:pt x="364" y="7"/>
                  </a:cubicBezTo>
                  <a:cubicBezTo>
                    <a:pt x="361" y="3"/>
                    <a:pt x="355" y="1"/>
                    <a:pt x="350"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2413650" y="2393900"/>
              <a:ext cx="10400" cy="12475"/>
            </a:xfrm>
            <a:custGeom>
              <a:avLst/>
              <a:gdLst/>
              <a:ahLst/>
              <a:cxnLst/>
              <a:rect l="l" t="t" r="r" b="b"/>
              <a:pathLst>
                <a:path w="416" h="499" extrusionOk="0">
                  <a:moveTo>
                    <a:pt x="21" y="1"/>
                  </a:moveTo>
                  <a:cubicBezTo>
                    <a:pt x="9" y="1"/>
                    <a:pt x="1" y="10"/>
                    <a:pt x="1" y="20"/>
                  </a:cubicBezTo>
                  <a:lnTo>
                    <a:pt x="1" y="479"/>
                  </a:lnTo>
                  <a:cubicBezTo>
                    <a:pt x="1" y="490"/>
                    <a:pt x="9" y="499"/>
                    <a:pt x="21" y="499"/>
                  </a:cubicBezTo>
                  <a:lnTo>
                    <a:pt x="113" y="499"/>
                  </a:lnTo>
                  <a:cubicBezTo>
                    <a:pt x="124" y="499"/>
                    <a:pt x="132" y="490"/>
                    <a:pt x="132" y="479"/>
                  </a:cubicBezTo>
                  <a:lnTo>
                    <a:pt x="132" y="239"/>
                  </a:lnTo>
                  <a:lnTo>
                    <a:pt x="295" y="482"/>
                  </a:lnTo>
                  <a:cubicBezTo>
                    <a:pt x="298" y="485"/>
                    <a:pt x="301" y="489"/>
                    <a:pt x="304" y="492"/>
                  </a:cubicBezTo>
                  <a:cubicBezTo>
                    <a:pt x="310" y="496"/>
                    <a:pt x="317" y="499"/>
                    <a:pt x="324" y="499"/>
                  </a:cubicBezTo>
                  <a:lnTo>
                    <a:pt x="397" y="499"/>
                  </a:lnTo>
                  <a:cubicBezTo>
                    <a:pt x="403" y="499"/>
                    <a:pt x="407" y="496"/>
                    <a:pt x="411" y="492"/>
                  </a:cubicBezTo>
                  <a:cubicBezTo>
                    <a:pt x="414" y="489"/>
                    <a:pt x="416" y="484"/>
                    <a:pt x="416" y="479"/>
                  </a:cubicBezTo>
                  <a:lnTo>
                    <a:pt x="416" y="20"/>
                  </a:lnTo>
                  <a:cubicBezTo>
                    <a:pt x="416" y="15"/>
                    <a:pt x="414" y="10"/>
                    <a:pt x="411" y="7"/>
                  </a:cubicBezTo>
                  <a:cubicBezTo>
                    <a:pt x="407" y="4"/>
                    <a:pt x="403" y="2"/>
                    <a:pt x="397" y="2"/>
                  </a:cubicBezTo>
                  <a:lnTo>
                    <a:pt x="304" y="2"/>
                  </a:lnTo>
                  <a:cubicBezTo>
                    <a:pt x="299" y="2"/>
                    <a:pt x="295" y="4"/>
                    <a:pt x="292" y="7"/>
                  </a:cubicBezTo>
                  <a:cubicBezTo>
                    <a:pt x="288" y="10"/>
                    <a:pt x="286" y="15"/>
                    <a:pt x="286" y="20"/>
                  </a:cubicBezTo>
                  <a:lnTo>
                    <a:pt x="286" y="260"/>
                  </a:lnTo>
                  <a:lnTo>
                    <a:pt x="123" y="17"/>
                  </a:lnTo>
                  <a:cubicBezTo>
                    <a:pt x="120" y="14"/>
                    <a:pt x="117" y="10"/>
                    <a:pt x="114" y="8"/>
                  </a:cubicBezTo>
                  <a:cubicBezTo>
                    <a:pt x="108" y="3"/>
                    <a:pt x="101" y="1"/>
                    <a:pt x="94"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2425700" y="2393900"/>
              <a:ext cx="10500" cy="12450"/>
            </a:xfrm>
            <a:custGeom>
              <a:avLst/>
              <a:gdLst/>
              <a:ahLst/>
              <a:cxnLst/>
              <a:rect l="l" t="t" r="r" b="b"/>
              <a:pathLst>
                <a:path w="420" h="498" extrusionOk="0">
                  <a:moveTo>
                    <a:pt x="400" y="1"/>
                  </a:moveTo>
                  <a:lnTo>
                    <a:pt x="20" y="2"/>
                  </a:lnTo>
                  <a:cubicBezTo>
                    <a:pt x="15" y="2"/>
                    <a:pt x="10" y="4"/>
                    <a:pt x="5" y="7"/>
                  </a:cubicBezTo>
                  <a:cubicBezTo>
                    <a:pt x="2" y="11"/>
                    <a:pt x="0" y="15"/>
                    <a:pt x="0" y="20"/>
                  </a:cubicBezTo>
                  <a:lnTo>
                    <a:pt x="0" y="96"/>
                  </a:lnTo>
                  <a:cubicBezTo>
                    <a:pt x="0" y="100"/>
                    <a:pt x="2" y="105"/>
                    <a:pt x="5" y="108"/>
                  </a:cubicBezTo>
                  <a:cubicBezTo>
                    <a:pt x="10" y="112"/>
                    <a:pt x="14" y="115"/>
                    <a:pt x="20" y="115"/>
                  </a:cubicBezTo>
                  <a:lnTo>
                    <a:pt x="144" y="115"/>
                  </a:lnTo>
                  <a:lnTo>
                    <a:pt x="144" y="479"/>
                  </a:lnTo>
                  <a:cubicBezTo>
                    <a:pt x="144" y="484"/>
                    <a:pt x="146" y="489"/>
                    <a:pt x="150" y="492"/>
                  </a:cubicBezTo>
                  <a:cubicBezTo>
                    <a:pt x="153" y="495"/>
                    <a:pt x="159" y="498"/>
                    <a:pt x="163" y="498"/>
                  </a:cubicBezTo>
                  <a:lnTo>
                    <a:pt x="256" y="498"/>
                  </a:lnTo>
                  <a:cubicBezTo>
                    <a:pt x="266" y="498"/>
                    <a:pt x="276" y="489"/>
                    <a:pt x="276" y="479"/>
                  </a:cubicBezTo>
                  <a:lnTo>
                    <a:pt x="276" y="115"/>
                  </a:lnTo>
                  <a:lnTo>
                    <a:pt x="401" y="115"/>
                  </a:lnTo>
                  <a:cubicBezTo>
                    <a:pt x="405" y="115"/>
                    <a:pt x="410" y="112"/>
                    <a:pt x="413" y="108"/>
                  </a:cubicBezTo>
                  <a:cubicBezTo>
                    <a:pt x="417" y="105"/>
                    <a:pt x="419" y="100"/>
                    <a:pt x="419" y="96"/>
                  </a:cubicBezTo>
                  <a:lnTo>
                    <a:pt x="419" y="20"/>
                  </a:lnTo>
                  <a:cubicBezTo>
                    <a:pt x="418" y="10"/>
                    <a:pt x="410" y="2"/>
                    <a:pt x="400"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2437775" y="2393925"/>
              <a:ext cx="3325" cy="12450"/>
            </a:xfrm>
            <a:custGeom>
              <a:avLst/>
              <a:gdLst/>
              <a:ahLst/>
              <a:cxnLst/>
              <a:rect l="l" t="t" r="r" b="b"/>
              <a:pathLst>
                <a:path w="133" h="498" extrusionOk="0">
                  <a:moveTo>
                    <a:pt x="19" y="1"/>
                  </a:moveTo>
                  <a:cubicBezTo>
                    <a:pt x="14" y="1"/>
                    <a:pt x="10" y="3"/>
                    <a:pt x="6" y="6"/>
                  </a:cubicBezTo>
                  <a:cubicBezTo>
                    <a:pt x="3" y="9"/>
                    <a:pt x="1" y="14"/>
                    <a:pt x="1" y="19"/>
                  </a:cubicBezTo>
                  <a:lnTo>
                    <a:pt x="1" y="478"/>
                  </a:lnTo>
                  <a:cubicBezTo>
                    <a:pt x="1" y="483"/>
                    <a:pt x="3" y="488"/>
                    <a:pt x="6" y="491"/>
                  </a:cubicBezTo>
                  <a:cubicBezTo>
                    <a:pt x="10" y="495"/>
                    <a:pt x="14" y="498"/>
                    <a:pt x="19" y="498"/>
                  </a:cubicBezTo>
                  <a:lnTo>
                    <a:pt x="112" y="498"/>
                  </a:lnTo>
                  <a:cubicBezTo>
                    <a:pt x="123" y="498"/>
                    <a:pt x="131" y="489"/>
                    <a:pt x="132" y="479"/>
                  </a:cubicBezTo>
                  <a:lnTo>
                    <a:pt x="132" y="19"/>
                  </a:lnTo>
                  <a:cubicBezTo>
                    <a:pt x="131" y="9"/>
                    <a:pt x="123" y="1"/>
                    <a:pt x="112"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2443550" y="2393900"/>
              <a:ext cx="9075" cy="12450"/>
            </a:xfrm>
            <a:custGeom>
              <a:avLst/>
              <a:gdLst/>
              <a:ahLst/>
              <a:cxnLst/>
              <a:rect l="l" t="t" r="r" b="b"/>
              <a:pathLst>
                <a:path w="363" h="498" extrusionOk="0">
                  <a:moveTo>
                    <a:pt x="20" y="1"/>
                  </a:moveTo>
                  <a:cubicBezTo>
                    <a:pt x="10" y="1"/>
                    <a:pt x="0" y="10"/>
                    <a:pt x="0" y="20"/>
                  </a:cubicBezTo>
                  <a:lnTo>
                    <a:pt x="0" y="478"/>
                  </a:lnTo>
                  <a:cubicBezTo>
                    <a:pt x="0" y="489"/>
                    <a:pt x="9" y="498"/>
                    <a:pt x="20" y="498"/>
                  </a:cubicBezTo>
                  <a:lnTo>
                    <a:pt x="113" y="498"/>
                  </a:lnTo>
                  <a:cubicBezTo>
                    <a:pt x="117" y="498"/>
                    <a:pt x="123" y="495"/>
                    <a:pt x="127" y="492"/>
                  </a:cubicBezTo>
                  <a:cubicBezTo>
                    <a:pt x="130" y="488"/>
                    <a:pt x="132" y="483"/>
                    <a:pt x="132" y="478"/>
                  </a:cubicBezTo>
                  <a:lnTo>
                    <a:pt x="132" y="325"/>
                  </a:lnTo>
                  <a:lnTo>
                    <a:pt x="331" y="325"/>
                  </a:lnTo>
                  <a:cubicBezTo>
                    <a:pt x="336" y="325"/>
                    <a:pt x="341" y="323"/>
                    <a:pt x="344" y="319"/>
                  </a:cubicBezTo>
                  <a:cubicBezTo>
                    <a:pt x="347" y="315"/>
                    <a:pt x="349" y="311"/>
                    <a:pt x="349" y="306"/>
                  </a:cubicBezTo>
                  <a:lnTo>
                    <a:pt x="349" y="230"/>
                  </a:lnTo>
                  <a:cubicBezTo>
                    <a:pt x="349" y="220"/>
                    <a:pt x="341" y="211"/>
                    <a:pt x="331" y="211"/>
                  </a:cubicBezTo>
                  <a:lnTo>
                    <a:pt x="132" y="211"/>
                  </a:lnTo>
                  <a:lnTo>
                    <a:pt x="132" y="113"/>
                  </a:lnTo>
                  <a:lnTo>
                    <a:pt x="344" y="113"/>
                  </a:lnTo>
                  <a:cubicBezTo>
                    <a:pt x="349" y="113"/>
                    <a:pt x="353" y="111"/>
                    <a:pt x="357" y="108"/>
                  </a:cubicBezTo>
                  <a:cubicBezTo>
                    <a:pt x="361" y="104"/>
                    <a:pt x="363" y="100"/>
                    <a:pt x="363" y="95"/>
                  </a:cubicBezTo>
                  <a:lnTo>
                    <a:pt x="363" y="19"/>
                  </a:lnTo>
                  <a:cubicBezTo>
                    <a:pt x="363" y="15"/>
                    <a:pt x="361" y="10"/>
                    <a:pt x="357" y="7"/>
                  </a:cubicBezTo>
                  <a:cubicBezTo>
                    <a:pt x="353" y="3"/>
                    <a:pt x="349" y="1"/>
                    <a:pt x="344"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2454500" y="2393925"/>
              <a:ext cx="3300" cy="12450"/>
            </a:xfrm>
            <a:custGeom>
              <a:avLst/>
              <a:gdLst/>
              <a:ahLst/>
              <a:cxnLst/>
              <a:rect l="l" t="t" r="r" b="b"/>
              <a:pathLst>
                <a:path w="132" h="498" extrusionOk="0">
                  <a:moveTo>
                    <a:pt x="20" y="1"/>
                  </a:moveTo>
                  <a:cubicBezTo>
                    <a:pt x="15" y="1"/>
                    <a:pt x="10" y="3"/>
                    <a:pt x="7" y="6"/>
                  </a:cubicBezTo>
                  <a:cubicBezTo>
                    <a:pt x="3" y="9"/>
                    <a:pt x="0" y="14"/>
                    <a:pt x="0" y="19"/>
                  </a:cubicBezTo>
                  <a:lnTo>
                    <a:pt x="0" y="478"/>
                  </a:lnTo>
                  <a:cubicBezTo>
                    <a:pt x="0" y="483"/>
                    <a:pt x="2" y="488"/>
                    <a:pt x="7" y="491"/>
                  </a:cubicBezTo>
                  <a:cubicBezTo>
                    <a:pt x="10" y="495"/>
                    <a:pt x="15" y="498"/>
                    <a:pt x="20" y="498"/>
                  </a:cubicBezTo>
                  <a:lnTo>
                    <a:pt x="112" y="498"/>
                  </a:lnTo>
                  <a:cubicBezTo>
                    <a:pt x="122" y="498"/>
                    <a:pt x="131" y="488"/>
                    <a:pt x="132" y="478"/>
                  </a:cubicBezTo>
                  <a:lnTo>
                    <a:pt x="132" y="19"/>
                  </a:lnTo>
                  <a:cubicBezTo>
                    <a:pt x="131" y="14"/>
                    <a:pt x="129" y="10"/>
                    <a:pt x="126" y="6"/>
                  </a:cubicBezTo>
                  <a:cubicBezTo>
                    <a:pt x="122" y="3"/>
                    <a:pt x="117" y="1"/>
                    <a:pt x="112"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2459825" y="2393725"/>
              <a:ext cx="11125" cy="12800"/>
            </a:xfrm>
            <a:custGeom>
              <a:avLst/>
              <a:gdLst/>
              <a:ahLst/>
              <a:cxnLst/>
              <a:rect l="l" t="t" r="r" b="b"/>
              <a:pathLst>
                <a:path w="445" h="512" extrusionOk="0">
                  <a:moveTo>
                    <a:pt x="222" y="0"/>
                  </a:moveTo>
                  <a:cubicBezTo>
                    <a:pt x="192" y="0"/>
                    <a:pt x="161" y="5"/>
                    <a:pt x="131" y="16"/>
                  </a:cubicBezTo>
                  <a:cubicBezTo>
                    <a:pt x="105" y="24"/>
                    <a:pt x="82" y="39"/>
                    <a:pt x="63" y="57"/>
                  </a:cubicBezTo>
                  <a:cubicBezTo>
                    <a:pt x="44" y="74"/>
                    <a:pt x="29" y="96"/>
                    <a:pt x="19" y="118"/>
                  </a:cubicBezTo>
                  <a:cubicBezTo>
                    <a:pt x="8" y="142"/>
                    <a:pt x="3" y="167"/>
                    <a:pt x="2" y="193"/>
                  </a:cubicBezTo>
                  <a:cubicBezTo>
                    <a:pt x="1" y="214"/>
                    <a:pt x="1" y="234"/>
                    <a:pt x="1" y="257"/>
                  </a:cubicBezTo>
                  <a:cubicBezTo>
                    <a:pt x="1" y="279"/>
                    <a:pt x="1" y="300"/>
                    <a:pt x="2" y="319"/>
                  </a:cubicBezTo>
                  <a:cubicBezTo>
                    <a:pt x="3" y="345"/>
                    <a:pt x="9" y="370"/>
                    <a:pt x="19" y="394"/>
                  </a:cubicBezTo>
                  <a:cubicBezTo>
                    <a:pt x="29" y="417"/>
                    <a:pt x="44" y="437"/>
                    <a:pt x="63" y="455"/>
                  </a:cubicBezTo>
                  <a:cubicBezTo>
                    <a:pt x="82" y="473"/>
                    <a:pt x="106" y="487"/>
                    <a:pt x="131" y="496"/>
                  </a:cubicBezTo>
                  <a:cubicBezTo>
                    <a:pt x="159" y="507"/>
                    <a:pt x="186" y="512"/>
                    <a:pt x="215" y="512"/>
                  </a:cubicBezTo>
                  <a:cubicBezTo>
                    <a:pt x="218" y="512"/>
                    <a:pt x="220" y="512"/>
                    <a:pt x="223" y="512"/>
                  </a:cubicBezTo>
                  <a:cubicBezTo>
                    <a:pt x="252" y="512"/>
                    <a:pt x="281" y="508"/>
                    <a:pt x="309" y="498"/>
                  </a:cubicBezTo>
                  <a:cubicBezTo>
                    <a:pt x="335" y="490"/>
                    <a:pt x="359" y="477"/>
                    <a:pt x="379" y="461"/>
                  </a:cubicBezTo>
                  <a:cubicBezTo>
                    <a:pt x="399" y="446"/>
                    <a:pt x="415" y="427"/>
                    <a:pt x="427" y="405"/>
                  </a:cubicBezTo>
                  <a:cubicBezTo>
                    <a:pt x="437" y="384"/>
                    <a:pt x="444" y="361"/>
                    <a:pt x="445" y="337"/>
                  </a:cubicBezTo>
                  <a:cubicBezTo>
                    <a:pt x="444" y="329"/>
                    <a:pt x="437" y="321"/>
                    <a:pt x="429" y="321"/>
                  </a:cubicBezTo>
                  <a:lnTo>
                    <a:pt x="336" y="321"/>
                  </a:lnTo>
                  <a:cubicBezTo>
                    <a:pt x="335" y="321"/>
                    <a:pt x="334" y="321"/>
                    <a:pt x="333" y="321"/>
                  </a:cubicBezTo>
                  <a:cubicBezTo>
                    <a:pt x="328" y="321"/>
                    <a:pt x="323" y="323"/>
                    <a:pt x="319" y="326"/>
                  </a:cubicBezTo>
                  <a:cubicBezTo>
                    <a:pt x="315" y="331"/>
                    <a:pt x="313" y="336"/>
                    <a:pt x="311" y="342"/>
                  </a:cubicBezTo>
                  <a:cubicBezTo>
                    <a:pt x="309" y="348"/>
                    <a:pt x="306" y="354"/>
                    <a:pt x="303" y="361"/>
                  </a:cubicBezTo>
                  <a:cubicBezTo>
                    <a:pt x="300" y="368"/>
                    <a:pt x="295" y="374"/>
                    <a:pt x="288" y="378"/>
                  </a:cubicBezTo>
                  <a:cubicBezTo>
                    <a:pt x="280" y="384"/>
                    <a:pt x="272" y="390"/>
                    <a:pt x="262" y="393"/>
                  </a:cubicBezTo>
                  <a:cubicBezTo>
                    <a:pt x="249" y="397"/>
                    <a:pt x="236" y="398"/>
                    <a:pt x="222" y="398"/>
                  </a:cubicBezTo>
                  <a:cubicBezTo>
                    <a:pt x="220" y="398"/>
                    <a:pt x="219" y="398"/>
                    <a:pt x="217" y="398"/>
                  </a:cubicBezTo>
                  <a:cubicBezTo>
                    <a:pt x="205" y="398"/>
                    <a:pt x="193" y="395"/>
                    <a:pt x="182" y="392"/>
                  </a:cubicBezTo>
                  <a:cubicBezTo>
                    <a:pt x="171" y="388"/>
                    <a:pt x="162" y="381"/>
                    <a:pt x="155" y="373"/>
                  </a:cubicBezTo>
                  <a:cubicBezTo>
                    <a:pt x="148" y="366"/>
                    <a:pt x="142" y="358"/>
                    <a:pt x="139" y="347"/>
                  </a:cubicBezTo>
                  <a:cubicBezTo>
                    <a:pt x="136" y="337"/>
                    <a:pt x="134" y="326"/>
                    <a:pt x="133" y="316"/>
                  </a:cubicBezTo>
                  <a:cubicBezTo>
                    <a:pt x="132" y="310"/>
                    <a:pt x="132" y="302"/>
                    <a:pt x="132" y="290"/>
                  </a:cubicBezTo>
                  <a:lnTo>
                    <a:pt x="132" y="256"/>
                  </a:lnTo>
                  <a:cubicBezTo>
                    <a:pt x="132" y="245"/>
                    <a:pt x="131" y="233"/>
                    <a:pt x="132" y="223"/>
                  </a:cubicBezTo>
                  <a:cubicBezTo>
                    <a:pt x="132" y="212"/>
                    <a:pt x="133" y="203"/>
                    <a:pt x="133" y="197"/>
                  </a:cubicBezTo>
                  <a:cubicBezTo>
                    <a:pt x="133" y="186"/>
                    <a:pt x="135" y="175"/>
                    <a:pt x="138" y="165"/>
                  </a:cubicBezTo>
                  <a:cubicBezTo>
                    <a:pt x="141" y="155"/>
                    <a:pt x="148" y="146"/>
                    <a:pt x="154" y="139"/>
                  </a:cubicBezTo>
                  <a:cubicBezTo>
                    <a:pt x="162" y="131"/>
                    <a:pt x="170" y="125"/>
                    <a:pt x="181" y="120"/>
                  </a:cubicBezTo>
                  <a:cubicBezTo>
                    <a:pt x="192" y="116"/>
                    <a:pt x="203" y="114"/>
                    <a:pt x="214" y="114"/>
                  </a:cubicBezTo>
                  <a:cubicBezTo>
                    <a:pt x="217" y="114"/>
                    <a:pt x="219" y="114"/>
                    <a:pt x="221" y="114"/>
                  </a:cubicBezTo>
                  <a:cubicBezTo>
                    <a:pt x="224" y="114"/>
                    <a:pt x="226" y="114"/>
                    <a:pt x="228" y="114"/>
                  </a:cubicBezTo>
                  <a:cubicBezTo>
                    <a:pt x="240" y="114"/>
                    <a:pt x="250" y="116"/>
                    <a:pt x="261" y="119"/>
                  </a:cubicBezTo>
                  <a:cubicBezTo>
                    <a:pt x="271" y="123"/>
                    <a:pt x="279" y="128"/>
                    <a:pt x="287" y="134"/>
                  </a:cubicBezTo>
                  <a:cubicBezTo>
                    <a:pt x="294" y="138"/>
                    <a:pt x="299" y="144"/>
                    <a:pt x="303" y="152"/>
                  </a:cubicBezTo>
                  <a:cubicBezTo>
                    <a:pt x="306" y="158"/>
                    <a:pt x="308" y="164"/>
                    <a:pt x="311" y="170"/>
                  </a:cubicBezTo>
                  <a:cubicBezTo>
                    <a:pt x="312" y="175"/>
                    <a:pt x="315" y="182"/>
                    <a:pt x="318" y="186"/>
                  </a:cubicBezTo>
                  <a:cubicBezTo>
                    <a:pt x="324" y="190"/>
                    <a:pt x="329" y="191"/>
                    <a:pt x="335" y="191"/>
                  </a:cubicBezTo>
                  <a:lnTo>
                    <a:pt x="429" y="191"/>
                  </a:lnTo>
                  <a:cubicBezTo>
                    <a:pt x="437" y="191"/>
                    <a:pt x="444" y="184"/>
                    <a:pt x="445" y="175"/>
                  </a:cubicBezTo>
                  <a:cubicBezTo>
                    <a:pt x="444" y="152"/>
                    <a:pt x="437" y="128"/>
                    <a:pt x="427" y="107"/>
                  </a:cubicBezTo>
                  <a:cubicBezTo>
                    <a:pt x="415" y="85"/>
                    <a:pt x="399" y="67"/>
                    <a:pt x="379" y="51"/>
                  </a:cubicBezTo>
                  <a:cubicBezTo>
                    <a:pt x="359" y="35"/>
                    <a:pt x="335" y="22"/>
                    <a:pt x="309" y="14"/>
                  </a:cubicBezTo>
                  <a:cubicBezTo>
                    <a:pt x="281" y="5"/>
                    <a:pt x="252" y="0"/>
                    <a:pt x="222"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2471475" y="2393900"/>
              <a:ext cx="12400" cy="12475"/>
            </a:xfrm>
            <a:custGeom>
              <a:avLst/>
              <a:gdLst/>
              <a:ahLst/>
              <a:cxnLst/>
              <a:rect l="l" t="t" r="r" b="b"/>
              <a:pathLst>
                <a:path w="496" h="499" extrusionOk="0">
                  <a:moveTo>
                    <a:pt x="248" y="141"/>
                  </a:moveTo>
                  <a:lnTo>
                    <a:pt x="306" y="311"/>
                  </a:lnTo>
                  <a:lnTo>
                    <a:pt x="191" y="311"/>
                  </a:lnTo>
                  <a:lnTo>
                    <a:pt x="248" y="141"/>
                  </a:lnTo>
                  <a:close/>
                  <a:moveTo>
                    <a:pt x="191" y="1"/>
                  </a:moveTo>
                  <a:cubicBezTo>
                    <a:pt x="183" y="1"/>
                    <a:pt x="175" y="3"/>
                    <a:pt x="169" y="9"/>
                  </a:cubicBezTo>
                  <a:cubicBezTo>
                    <a:pt x="165" y="13"/>
                    <a:pt x="161" y="18"/>
                    <a:pt x="159" y="24"/>
                  </a:cubicBezTo>
                  <a:lnTo>
                    <a:pt x="3" y="472"/>
                  </a:lnTo>
                  <a:cubicBezTo>
                    <a:pt x="2" y="476"/>
                    <a:pt x="1" y="479"/>
                    <a:pt x="0" y="483"/>
                  </a:cubicBezTo>
                  <a:cubicBezTo>
                    <a:pt x="0" y="487"/>
                    <a:pt x="2" y="491"/>
                    <a:pt x="6" y="493"/>
                  </a:cubicBezTo>
                  <a:cubicBezTo>
                    <a:pt x="9" y="496"/>
                    <a:pt x="13" y="499"/>
                    <a:pt x="17" y="499"/>
                  </a:cubicBezTo>
                  <a:lnTo>
                    <a:pt x="106" y="499"/>
                  </a:lnTo>
                  <a:cubicBezTo>
                    <a:pt x="113" y="499"/>
                    <a:pt x="120" y="496"/>
                    <a:pt x="126" y="492"/>
                  </a:cubicBezTo>
                  <a:cubicBezTo>
                    <a:pt x="130" y="489"/>
                    <a:pt x="133" y="485"/>
                    <a:pt x="134" y="481"/>
                  </a:cubicBezTo>
                  <a:lnTo>
                    <a:pt x="154" y="422"/>
                  </a:lnTo>
                  <a:lnTo>
                    <a:pt x="343" y="422"/>
                  </a:lnTo>
                  <a:lnTo>
                    <a:pt x="363" y="481"/>
                  </a:lnTo>
                  <a:cubicBezTo>
                    <a:pt x="364" y="485"/>
                    <a:pt x="367" y="489"/>
                    <a:pt x="370" y="492"/>
                  </a:cubicBezTo>
                  <a:cubicBezTo>
                    <a:pt x="376" y="496"/>
                    <a:pt x="383" y="499"/>
                    <a:pt x="391" y="499"/>
                  </a:cubicBezTo>
                  <a:lnTo>
                    <a:pt x="480" y="499"/>
                  </a:lnTo>
                  <a:cubicBezTo>
                    <a:pt x="484" y="499"/>
                    <a:pt x="488" y="496"/>
                    <a:pt x="491" y="493"/>
                  </a:cubicBezTo>
                  <a:cubicBezTo>
                    <a:pt x="494" y="491"/>
                    <a:pt x="495" y="487"/>
                    <a:pt x="495" y="483"/>
                  </a:cubicBezTo>
                  <a:cubicBezTo>
                    <a:pt x="495" y="479"/>
                    <a:pt x="494" y="476"/>
                    <a:pt x="493" y="472"/>
                  </a:cubicBezTo>
                  <a:lnTo>
                    <a:pt x="338" y="24"/>
                  </a:lnTo>
                  <a:cubicBezTo>
                    <a:pt x="335" y="18"/>
                    <a:pt x="332" y="13"/>
                    <a:pt x="327" y="9"/>
                  </a:cubicBezTo>
                  <a:cubicBezTo>
                    <a:pt x="321" y="3"/>
                    <a:pt x="313" y="1"/>
                    <a:pt x="306"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2483175" y="2393900"/>
              <a:ext cx="10500" cy="12475"/>
            </a:xfrm>
            <a:custGeom>
              <a:avLst/>
              <a:gdLst/>
              <a:ahLst/>
              <a:cxnLst/>
              <a:rect l="l" t="t" r="r" b="b"/>
              <a:pathLst>
                <a:path w="420" h="499" extrusionOk="0">
                  <a:moveTo>
                    <a:pt x="400" y="1"/>
                  </a:moveTo>
                  <a:lnTo>
                    <a:pt x="19" y="2"/>
                  </a:lnTo>
                  <a:cubicBezTo>
                    <a:pt x="9" y="2"/>
                    <a:pt x="0" y="10"/>
                    <a:pt x="0" y="20"/>
                  </a:cubicBezTo>
                  <a:lnTo>
                    <a:pt x="0" y="96"/>
                  </a:lnTo>
                  <a:cubicBezTo>
                    <a:pt x="0" y="101"/>
                    <a:pt x="2" y="105"/>
                    <a:pt x="5" y="108"/>
                  </a:cubicBezTo>
                  <a:cubicBezTo>
                    <a:pt x="9" y="112"/>
                    <a:pt x="14" y="115"/>
                    <a:pt x="19" y="115"/>
                  </a:cubicBezTo>
                  <a:lnTo>
                    <a:pt x="143" y="115"/>
                  </a:lnTo>
                  <a:lnTo>
                    <a:pt x="143" y="479"/>
                  </a:lnTo>
                  <a:cubicBezTo>
                    <a:pt x="144" y="489"/>
                    <a:pt x="152" y="499"/>
                    <a:pt x="163" y="499"/>
                  </a:cubicBezTo>
                  <a:lnTo>
                    <a:pt x="256" y="499"/>
                  </a:lnTo>
                  <a:cubicBezTo>
                    <a:pt x="266" y="499"/>
                    <a:pt x="275" y="489"/>
                    <a:pt x="276" y="479"/>
                  </a:cubicBezTo>
                  <a:lnTo>
                    <a:pt x="276" y="115"/>
                  </a:lnTo>
                  <a:lnTo>
                    <a:pt x="400" y="115"/>
                  </a:lnTo>
                  <a:cubicBezTo>
                    <a:pt x="410" y="115"/>
                    <a:pt x="419" y="106"/>
                    <a:pt x="419" y="96"/>
                  </a:cubicBezTo>
                  <a:lnTo>
                    <a:pt x="419" y="20"/>
                  </a:lnTo>
                  <a:cubicBezTo>
                    <a:pt x="419" y="10"/>
                    <a:pt x="410" y="1"/>
                    <a:pt x="400"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2495250" y="2393900"/>
              <a:ext cx="3325" cy="12475"/>
            </a:xfrm>
            <a:custGeom>
              <a:avLst/>
              <a:gdLst/>
              <a:ahLst/>
              <a:cxnLst/>
              <a:rect l="l" t="t" r="r" b="b"/>
              <a:pathLst>
                <a:path w="133" h="499" extrusionOk="0">
                  <a:moveTo>
                    <a:pt x="19" y="1"/>
                  </a:moveTo>
                  <a:cubicBezTo>
                    <a:pt x="9" y="1"/>
                    <a:pt x="1" y="10"/>
                    <a:pt x="1" y="20"/>
                  </a:cubicBezTo>
                  <a:lnTo>
                    <a:pt x="1" y="479"/>
                  </a:lnTo>
                  <a:cubicBezTo>
                    <a:pt x="1" y="490"/>
                    <a:pt x="9" y="499"/>
                    <a:pt x="19" y="499"/>
                  </a:cubicBezTo>
                  <a:lnTo>
                    <a:pt x="112" y="499"/>
                  </a:lnTo>
                  <a:cubicBezTo>
                    <a:pt x="123" y="499"/>
                    <a:pt x="132" y="490"/>
                    <a:pt x="132" y="479"/>
                  </a:cubicBezTo>
                  <a:lnTo>
                    <a:pt x="132" y="20"/>
                  </a:lnTo>
                  <a:cubicBezTo>
                    <a:pt x="132" y="10"/>
                    <a:pt x="123" y="1"/>
                    <a:pt x="112"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2500550" y="2393725"/>
              <a:ext cx="11225" cy="12825"/>
            </a:xfrm>
            <a:custGeom>
              <a:avLst/>
              <a:gdLst/>
              <a:ahLst/>
              <a:cxnLst/>
              <a:rect l="l" t="t" r="r" b="b"/>
              <a:pathLst>
                <a:path w="449" h="513" extrusionOk="0">
                  <a:moveTo>
                    <a:pt x="224" y="114"/>
                  </a:moveTo>
                  <a:cubicBezTo>
                    <a:pt x="238" y="114"/>
                    <a:pt x="250" y="116"/>
                    <a:pt x="263" y="120"/>
                  </a:cubicBezTo>
                  <a:cubicBezTo>
                    <a:pt x="283" y="129"/>
                    <a:pt x="299" y="144"/>
                    <a:pt x="307" y="164"/>
                  </a:cubicBezTo>
                  <a:cubicBezTo>
                    <a:pt x="311" y="174"/>
                    <a:pt x="313" y="186"/>
                    <a:pt x="315" y="197"/>
                  </a:cubicBezTo>
                  <a:cubicBezTo>
                    <a:pt x="316" y="205"/>
                    <a:pt x="316" y="214"/>
                    <a:pt x="317" y="224"/>
                  </a:cubicBezTo>
                  <a:cubicBezTo>
                    <a:pt x="317" y="234"/>
                    <a:pt x="317" y="245"/>
                    <a:pt x="317" y="256"/>
                  </a:cubicBezTo>
                  <a:cubicBezTo>
                    <a:pt x="317" y="267"/>
                    <a:pt x="317" y="278"/>
                    <a:pt x="317" y="288"/>
                  </a:cubicBezTo>
                  <a:cubicBezTo>
                    <a:pt x="316" y="299"/>
                    <a:pt x="315" y="308"/>
                    <a:pt x="315" y="316"/>
                  </a:cubicBezTo>
                  <a:cubicBezTo>
                    <a:pt x="312" y="338"/>
                    <a:pt x="303" y="359"/>
                    <a:pt x="289" y="375"/>
                  </a:cubicBezTo>
                  <a:cubicBezTo>
                    <a:pt x="272" y="391"/>
                    <a:pt x="250" y="399"/>
                    <a:pt x="227" y="399"/>
                  </a:cubicBezTo>
                  <a:cubicBezTo>
                    <a:pt x="226" y="399"/>
                    <a:pt x="225" y="399"/>
                    <a:pt x="223" y="399"/>
                  </a:cubicBezTo>
                  <a:cubicBezTo>
                    <a:pt x="194" y="399"/>
                    <a:pt x="173" y="391"/>
                    <a:pt x="158" y="375"/>
                  </a:cubicBezTo>
                  <a:cubicBezTo>
                    <a:pt x="143" y="359"/>
                    <a:pt x="134" y="338"/>
                    <a:pt x="133" y="316"/>
                  </a:cubicBezTo>
                  <a:cubicBezTo>
                    <a:pt x="132" y="308"/>
                    <a:pt x="131" y="299"/>
                    <a:pt x="131" y="288"/>
                  </a:cubicBezTo>
                  <a:lnTo>
                    <a:pt x="131" y="256"/>
                  </a:lnTo>
                  <a:cubicBezTo>
                    <a:pt x="131" y="245"/>
                    <a:pt x="131" y="234"/>
                    <a:pt x="131" y="224"/>
                  </a:cubicBezTo>
                  <a:cubicBezTo>
                    <a:pt x="132" y="215"/>
                    <a:pt x="132" y="205"/>
                    <a:pt x="133" y="197"/>
                  </a:cubicBezTo>
                  <a:cubicBezTo>
                    <a:pt x="134" y="186"/>
                    <a:pt x="136" y="174"/>
                    <a:pt x="141" y="164"/>
                  </a:cubicBezTo>
                  <a:cubicBezTo>
                    <a:pt x="145" y="155"/>
                    <a:pt x="151" y="145"/>
                    <a:pt x="158" y="138"/>
                  </a:cubicBezTo>
                  <a:cubicBezTo>
                    <a:pt x="165" y="131"/>
                    <a:pt x="175" y="125"/>
                    <a:pt x="185" y="120"/>
                  </a:cubicBezTo>
                  <a:cubicBezTo>
                    <a:pt x="198" y="116"/>
                    <a:pt x="211" y="114"/>
                    <a:pt x="224" y="114"/>
                  </a:cubicBezTo>
                  <a:close/>
                  <a:moveTo>
                    <a:pt x="224" y="0"/>
                  </a:moveTo>
                  <a:cubicBezTo>
                    <a:pt x="193" y="0"/>
                    <a:pt x="162" y="6"/>
                    <a:pt x="132" y="16"/>
                  </a:cubicBezTo>
                  <a:cubicBezTo>
                    <a:pt x="106" y="25"/>
                    <a:pt x="84" y="40"/>
                    <a:pt x="63" y="57"/>
                  </a:cubicBezTo>
                  <a:cubicBezTo>
                    <a:pt x="45" y="75"/>
                    <a:pt x="30" y="96"/>
                    <a:pt x="21" y="118"/>
                  </a:cubicBezTo>
                  <a:cubicBezTo>
                    <a:pt x="10" y="142"/>
                    <a:pt x="4" y="168"/>
                    <a:pt x="3" y="194"/>
                  </a:cubicBezTo>
                  <a:cubicBezTo>
                    <a:pt x="2" y="214"/>
                    <a:pt x="1" y="235"/>
                    <a:pt x="1" y="257"/>
                  </a:cubicBezTo>
                  <a:cubicBezTo>
                    <a:pt x="1" y="280"/>
                    <a:pt x="2" y="301"/>
                    <a:pt x="3" y="320"/>
                  </a:cubicBezTo>
                  <a:cubicBezTo>
                    <a:pt x="4" y="346"/>
                    <a:pt x="10" y="371"/>
                    <a:pt x="21" y="395"/>
                  </a:cubicBezTo>
                  <a:cubicBezTo>
                    <a:pt x="30" y="419"/>
                    <a:pt x="45" y="439"/>
                    <a:pt x="63" y="456"/>
                  </a:cubicBezTo>
                  <a:cubicBezTo>
                    <a:pt x="84" y="474"/>
                    <a:pt x="106" y="488"/>
                    <a:pt x="132" y="497"/>
                  </a:cubicBezTo>
                  <a:cubicBezTo>
                    <a:pt x="162" y="507"/>
                    <a:pt x="193" y="512"/>
                    <a:pt x="224" y="512"/>
                  </a:cubicBezTo>
                  <a:cubicBezTo>
                    <a:pt x="256" y="512"/>
                    <a:pt x="287" y="507"/>
                    <a:pt x="317" y="497"/>
                  </a:cubicBezTo>
                  <a:cubicBezTo>
                    <a:pt x="342" y="488"/>
                    <a:pt x="365" y="474"/>
                    <a:pt x="386" y="456"/>
                  </a:cubicBezTo>
                  <a:cubicBezTo>
                    <a:pt x="405" y="439"/>
                    <a:pt x="419" y="419"/>
                    <a:pt x="429" y="395"/>
                  </a:cubicBezTo>
                  <a:cubicBezTo>
                    <a:pt x="439" y="371"/>
                    <a:pt x="445" y="346"/>
                    <a:pt x="446" y="320"/>
                  </a:cubicBezTo>
                  <a:cubicBezTo>
                    <a:pt x="448" y="301"/>
                    <a:pt x="448" y="280"/>
                    <a:pt x="448" y="257"/>
                  </a:cubicBezTo>
                  <a:cubicBezTo>
                    <a:pt x="448" y="235"/>
                    <a:pt x="447" y="214"/>
                    <a:pt x="446" y="194"/>
                  </a:cubicBezTo>
                  <a:cubicBezTo>
                    <a:pt x="445" y="168"/>
                    <a:pt x="439" y="142"/>
                    <a:pt x="429" y="118"/>
                  </a:cubicBezTo>
                  <a:cubicBezTo>
                    <a:pt x="419" y="96"/>
                    <a:pt x="405" y="75"/>
                    <a:pt x="386" y="57"/>
                  </a:cubicBezTo>
                  <a:cubicBezTo>
                    <a:pt x="365" y="40"/>
                    <a:pt x="342" y="25"/>
                    <a:pt x="317" y="16"/>
                  </a:cubicBezTo>
                  <a:cubicBezTo>
                    <a:pt x="287" y="6"/>
                    <a:pt x="256" y="0"/>
                    <a:pt x="224"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2513775" y="2393925"/>
              <a:ext cx="10400" cy="12450"/>
            </a:xfrm>
            <a:custGeom>
              <a:avLst/>
              <a:gdLst/>
              <a:ahLst/>
              <a:cxnLst/>
              <a:rect l="l" t="t" r="r" b="b"/>
              <a:pathLst>
                <a:path w="416" h="498" extrusionOk="0">
                  <a:moveTo>
                    <a:pt x="96" y="0"/>
                  </a:moveTo>
                  <a:cubicBezTo>
                    <a:pt x="96" y="0"/>
                    <a:pt x="95" y="1"/>
                    <a:pt x="94" y="1"/>
                  </a:cubicBezTo>
                  <a:lnTo>
                    <a:pt x="19" y="1"/>
                  </a:lnTo>
                  <a:cubicBezTo>
                    <a:pt x="14" y="1"/>
                    <a:pt x="10" y="3"/>
                    <a:pt x="7" y="6"/>
                  </a:cubicBezTo>
                  <a:cubicBezTo>
                    <a:pt x="3" y="10"/>
                    <a:pt x="1" y="14"/>
                    <a:pt x="1" y="19"/>
                  </a:cubicBezTo>
                  <a:lnTo>
                    <a:pt x="1" y="478"/>
                  </a:lnTo>
                  <a:cubicBezTo>
                    <a:pt x="1" y="488"/>
                    <a:pt x="9" y="498"/>
                    <a:pt x="20" y="498"/>
                  </a:cubicBezTo>
                  <a:lnTo>
                    <a:pt x="114" y="498"/>
                  </a:lnTo>
                  <a:cubicBezTo>
                    <a:pt x="118" y="498"/>
                    <a:pt x="123" y="495"/>
                    <a:pt x="126" y="491"/>
                  </a:cubicBezTo>
                  <a:cubicBezTo>
                    <a:pt x="130" y="488"/>
                    <a:pt x="132" y="483"/>
                    <a:pt x="132" y="478"/>
                  </a:cubicBezTo>
                  <a:lnTo>
                    <a:pt x="132" y="238"/>
                  </a:lnTo>
                  <a:lnTo>
                    <a:pt x="295" y="481"/>
                  </a:lnTo>
                  <a:cubicBezTo>
                    <a:pt x="298" y="485"/>
                    <a:pt x="301" y="488"/>
                    <a:pt x="304" y="491"/>
                  </a:cubicBezTo>
                  <a:cubicBezTo>
                    <a:pt x="310" y="495"/>
                    <a:pt x="317" y="498"/>
                    <a:pt x="324" y="498"/>
                  </a:cubicBezTo>
                  <a:lnTo>
                    <a:pt x="397" y="498"/>
                  </a:lnTo>
                  <a:cubicBezTo>
                    <a:pt x="408" y="498"/>
                    <a:pt x="416" y="488"/>
                    <a:pt x="416" y="478"/>
                  </a:cubicBezTo>
                  <a:lnTo>
                    <a:pt x="416" y="19"/>
                  </a:lnTo>
                  <a:cubicBezTo>
                    <a:pt x="416" y="14"/>
                    <a:pt x="414" y="10"/>
                    <a:pt x="411" y="6"/>
                  </a:cubicBezTo>
                  <a:cubicBezTo>
                    <a:pt x="407" y="3"/>
                    <a:pt x="402" y="1"/>
                    <a:pt x="397" y="1"/>
                  </a:cubicBezTo>
                  <a:lnTo>
                    <a:pt x="304" y="1"/>
                  </a:lnTo>
                  <a:cubicBezTo>
                    <a:pt x="299" y="1"/>
                    <a:pt x="295" y="3"/>
                    <a:pt x="292" y="6"/>
                  </a:cubicBezTo>
                  <a:cubicBezTo>
                    <a:pt x="288" y="9"/>
                    <a:pt x="285" y="14"/>
                    <a:pt x="285" y="19"/>
                  </a:cubicBezTo>
                  <a:lnTo>
                    <a:pt x="285" y="259"/>
                  </a:lnTo>
                  <a:lnTo>
                    <a:pt x="123" y="17"/>
                  </a:lnTo>
                  <a:cubicBezTo>
                    <a:pt x="120" y="13"/>
                    <a:pt x="117" y="10"/>
                    <a:pt x="113" y="7"/>
                  </a:cubicBezTo>
                  <a:cubicBezTo>
                    <a:pt x="108" y="3"/>
                    <a:pt x="102" y="0"/>
                    <a:pt x="96"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2430700" y="2645200"/>
              <a:ext cx="46450" cy="61400"/>
            </a:xfrm>
            <a:custGeom>
              <a:avLst/>
              <a:gdLst/>
              <a:ahLst/>
              <a:cxnLst/>
              <a:rect l="l" t="t" r="r" b="b"/>
              <a:pathLst>
                <a:path w="1858" h="2456" extrusionOk="0">
                  <a:moveTo>
                    <a:pt x="929" y="1302"/>
                  </a:moveTo>
                  <a:cubicBezTo>
                    <a:pt x="1063" y="1302"/>
                    <a:pt x="1172" y="1401"/>
                    <a:pt x="1172" y="1523"/>
                  </a:cubicBezTo>
                  <a:cubicBezTo>
                    <a:pt x="1171" y="1596"/>
                    <a:pt x="1133" y="1663"/>
                    <a:pt x="1071" y="1702"/>
                  </a:cubicBezTo>
                  <a:lnTo>
                    <a:pt x="1113" y="1878"/>
                  </a:lnTo>
                  <a:lnTo>
                    <a:pt x="1155" y="2058"/>
                  </a:lnTo>
                  <a:cubicBezTo>
                    <a:pt x="1159" y="2075"/>
                    <a:pt x="1154" y="2094"/>
                    <a:pt x="1142" y="2107"/>
                  </a:cubicBezTo>
                  <a:cubicBezTo>
                    <a:pt x="1130" y="2121"/>
                    <a:pt x="1113" y="2129"/>
                    <a:pt x="1094" y="2129"/>
                  </a:cubicBezTo>
                  <a:cubicBezTo>
                    <a:pt x="1093" y="2129"/>
                    <a:pt x="1092" y="2129"/>
                    <a:pt x="1091" y="2129"/>
                  </a:cubicBezTo>
                  <a:lnTo>
                    <a:pt x="766" y="2129"/>
                  </a:lnTo>
                  <a:cubicBezTo>
                    <a:pt x="747" y="2129"/>
                    <a:pt x="729" y="2122"/>
                    <a:pt x="715" y="2107"/>
                  </a:cubicBezTo>
                  <a:cubicBezTo>
                    <a:pt x="703" y="2094"/>
                    <a:pt x="699" y="2075"/>
                    <a:pt x="703" y="2058"/>
                  </a:cubicBezTo>
                  <a:lnTo>
                    <a:pt x="786" y="1702"/>
                  </a:lnTo>
                  <a:cubicBezTo>
                    <a:pt x="725" y="1663"/>
                    <a:pt x="686" y="1596"/>
                    <a:pt x="685" y="1523"/>
                  </a:cubicBezTo>
                  <a:cubicBezTo>
                    <a:pt x="685" y="1401"/>
                    <a:pt x="795" y="1302"/>
                    <a:pt x="929" y="1302"/>
                  </a:cubicBezTo>
                  <a:close/>
                  <a:moveTo>
                    <a:pt x="929" y="1"/>
                  </a:moveTo>
                  <a:cubicBezTo>
                    <a:pt x="564" y="1"/>
                    <a:pt x="267" y="270"/>
                    <a:pt x="267" y="602"/>
                  </a:cubicBezTo>
                  <a:cubicBezTo>
                    <a:pt x="267" y="667"/>
                    <a:pt x="326" y="721"/>
                    <a:pt x="399" y="721"/>
                  </a:cubicBezTo>
                  <a:cubicBezTo>
                    <a:pt x="470" y="721"/>
                    <a:pt x="529" y="667"/>
                    <a:pt x="529" y="602"/>
                  </a:cubicBezTo>
                  <a:cubicBezTo>
                    <a:pt x="529" y="401"/>
                    <a:pt x="708" y="239"/>
                    <a:pt x="929" y="239"/>
                  </a:cubicBezTo>
                  <a:cubicBezTo>
                    <a:pt x="1149" y="239"/>
                    <a:pt x="1328" y="401"/>
                    <a:pt x="1328" y="602"/>
                  </a:cubicBezTo>
                  <a:lnTo>
                    <a:pt x="1328" y="959"/>
                  </a:lnTo>
                  <a:lnTo>
                    <a:pt x="180" y="959"/>
                  </a:lnTo>
                  <a:cubicBezTo>
                    <a:pt x="134" y="959"/>
                    <a:pt x="88" y="976"/>
                    <a:pt x="53" y="1007"/>
                  </a:cubicBezTo>
                  <a:cubicBezTo>
                    <a:pt x="20" y="1037"/>
                    <a:pt x="0" y="1078"/>
                    <a:pt x="0" y="1123"/>
                  </a:cubicBezTo>
                  <a:lnTo>
                    <a:pt x="0" y="2292"/>
                  </a:lnTo>
                  <a:cubicBezTo>
                    <a:pt x="0" y="2336"/>
                    <a:pt x="20" y="2377"/>
                    <a:pt x="53" y="2407"/>
                  </a:cubicBezTo>
                  <a:cubicBezTo>
                    <a:pt x="88" y="2439"/>
                    <a:pt x="134" y="2455"/>
                    <a:pt x="180" y="2455"/>
                  </a:cubicBezTo>
                  <a:lnTo>
                    <a:pt x="1677" y="2455"/>
                  </a:lnTo>
                  <a:cubicBezTo>
                    <a:pt x="1724" y="2455"/>
                    <a:pt x="1769" y="2439"/>
                    <a:pt x="1804" y="2407"/>
                  </a:cubicBezTo>
                  <a:cubicBezTo>
                    <a:pt x="1837" y="2377"/>
                    <a:pt x="1856" y="2336"/>
                    <a:pt x="1857" y="2292"/>
                  </a:cubicBezTo>
                  <a:lnTo>
                    <a:pt x="1857" y="1123"/>
                  </a:lnTo>
                  <a:cubicBezTo>
                    <a:pt x="1856" y="1078"/>
                    <a:pt x="1837" y="1037"/>
                    <a:pt x="1804" y="1007"/>
                  </a:cubicBezTo>
                  <a:cubicBezTo>
                    <a:pt x="1769" y="976"/>
                    <a:pt x="1724" y="959"/>
                    <a:pt x="1677" y="959"/>
                  </a:cubicBezTo>
                  <a:lnTo>
                    <a:pt x="1591" y="959"/>
                  </a:lnTo>
                  <a:lnTo>
                    <a:pt x="1591" y="602"/>
                  </a:lnTo>
                  <a:cubicBezTo>
                    <a:pt x="1591" y="270"/>
                    <a:pt x="1294" y="1"/>
                    <a:pt x="929"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2003225" y="2981700"/>
              <a:ext cx="417950" cy="243425"/>
            </a:xfrm>
            <a:custGeom>
              <a:avLst/>
              <a:gdLst/>
              <a:ahLst/>
              <a:cxnLst/>
              <a:rect l="l" t="t" r="r" b="b"/>
              <a:pathLst>
                <a:path w="16718" h="9737" extrusionOk="0">
                  <a:moveTo>
                    <a:pt x="11655" y="0"/>
                  </a:moveTo>
                  <a:cubicBezTo>
                    <a:pt x="11565" y="0"/>
                    <a:pt x="11476" y="8"/>
                    <a:pt x="11389" y="25"/>
                  </a:cubicBezTo>
                  <a:cubicBezTo>
                    <a:pt x="11144" y="74"/>
                    <a:pt x="10904" y="227"/>
                    <a:pt x="10814" y="461"/>
                  </a:cubicBezTo>
                  <a:cubicBezTo>
                    <a:pt x="10684" y="793"/>
                    <a:pt x="10897" y="1177"/>
                    <a:pt x="11201" y="1356"/>
                  </a:cubicBezTo>
                  <a:cubicBezTo>
                    <a:pt x="11496" y="1529"/>
                    <a:pt x="12064" y="1581"/>
                    <a:pt x="12636" y="1581"/>
                  </a:cubicBezTo>
                  <a:cubicBezTo>
                    <a:pt x="12990" y="1581"/>
                    <a:pt x="13346" y="1561"/>
                    <a:pt x="13640" y="1538"/>
                  </a:cubicBezTo>
                  <a:lnTo>
                    <a:pt x="13640" y="1538"/>
                  </a:lnTo>
                  <a:cubicBezTo>
                    <a:pt x="12977" y="1727"/>
                    <a:pt x="12322" y="1942"/>
                    <a:pt x="11674" y="2179"/>
                  </a:cubicBezTo>
                  <a:cubicBezTo>
                    <a:pt x="11382" y="1963"/>
                    <a:pt x="10402" y="1291"/>
                    <a:pt x="9580" y="1291"/>
                  </a:cubicBezTo>
                  <a:cubicBezTo>
                    <a:pt x="9449" y="1291"/>
                    <a:pt x="9322" y="1308"/>
                    <a:pt x="9202" y="1347"/>
                  </a:cubicBezTo>
                  <a:cubicBezTo>
                    <a:pt x="9005" y="1410"/>
                    <a:pt x="8823" y="1560"/>
                    <a:pt x="8771" y="1760"/>
                  </a:cubicBezTo>
                  <a:cubicBezTo>
                    <a:pt x="8698" y="2044"/>
                    <a:pt x="8909" y="2340"/>
                    <a:pt x="9176" y="2456"/>
                  </a:cubicBezTo>
                  <a:cubicBezTo>
                    <a:pt x="9319" y="2518"/>
                    <a:pt x="9525" y="2543"/>
                    <a:pt x="9760" y="2543"/>
                  </a:cubicBezTo>
                  <a:cubicBezTo>
                    <a:pt x="10198" y="2543"/>
                    <a:pt x="10736" y="2458"/>
                    <a:pt x="11144" y="2378"/>
                  </a:cubicBezTo>
                  <a:lnTo>
                    <a:pt x="11144" y="2378"/>
                  </a:lnTo>
                  <a:cubicBezTo>
                    <a:pt x="10870" y="2486"/>
                    <a:pt x="10596" y="2597"/>
                    <a:pt x="10325" y="2712"/>
                  </a:cubicBezTo>
                  <a:cubicBezTo>
                    <a:pt x="10014" y="2844"/>
                    <a:pt x="9705" y="2982"/>
                    <a:pt x="9398" y="3126"/>
                  </a:cubicBezTo>
                  <a:cubicBezTo>
                    <a:pt x="9066" y="2934"/>
                    <a:pt x="8002" y="2359"/>
                    <a:pt x="7171" y="2359"/>
                  </a:cubicBezTo>
                  <a:cubicBezTo>
                    <a:pt x="7024" y="2359"/>
                    <a:pt x="6884" y="2376"/>
                    <a:pt x="6757" y="2418"/>
                  </a:cubicBezTo>
                  <a:cubicBezTo>
                    <a:pt x="6563" y="2481"/>
                    <a:pt x="6386" y="2626"/>
                    <a:pt x="6335" y="2823"/>
                  </a:cubicBezTo>
                  <a:cubicBezTo>
                    <a:pt x="6263" y="3101"/>
                    <a:pt x="6469" y="3390"/>
                    <a:pt x="6731" y="3505"/>
                  </a:cubicBezTo>
                  <a:cubicBezTo>
                    <a:pt x="6916" y="3585"/>
                    <a:pt x="7134" y="3620"/>
                    <a:pt x="7378" y="3620"/>
                  </a:cubicBezTo>
                  <a:cubicBezTo>
                    <a:pt x="7822" y="3620"/>
                    <a:pt x="8352" y="3506"/>
                    <a:pt x="8930" y="3349"/>
                  </a:cubicBezTo>
                  <a:lnTo>
                    <a:pt x="8930" y="3349"/>
                  </a:lnTo>
                  <a:cubicBezTo>
                    <a:pt x="8300" y="3659"/>
                    <a:pt x="7685" y="3989"/>
                    <a:pt x="7081" y="4342"/>
                  </a:cubicBezTo>
                  <a:cubicBezTo>
                    <a:pt x="6932" y="4250"/>
                    <a:pt x="6531" y="4039"/>
                    <a:pt x="5581" y="3707"/>
                  </a:cubicBezTo>
                  <a:cubicBezTo>
                    <a:pt x="5396" y="3643"/>
                    <a:pt x="5236" y="3616"/>
                    <a:pt x="5098" y="3616"/>
                  </a:cubicBezTo>
                  <a:cubicBezTo>
                    <a:pt x="4549" y="3616"/>
                    <a:pt x="4351" y="4038"/>
                    <a:pt x="4319" y="4193"/>
                  </a:cubicBezTo>
                  <a:cubicBezTo>
                    <a:pt x="4258" y="4501"/>
                    <a:pt x="4501" y="4922"/>
                    <a:pt x="5247" y="4922"/>
                  </a:cubicBezTo>
                  <a:cubicBezTo>
                    <a:pt x="5290" y="4922"/>
                    <a:pt x="5334" y="4920"/>
                    <a:pt x="5380" y="4918"/>
                  </a:cubicBezTo>
                  <a:cubicBezTo>
                    <a:pt x="5766" y="4893"/>
                    <a:pt x="6146" y="4814"/>
                    <a:pt x="6510" y="4685"/>
                  </a:cubicBezTo>
                  <a:lnTo>
                    <a:pt x="6510" y="4685"/>
                  </a:lnTo>
                  <a:cubicBezTo>
                    <a:pt x="6279" y="4826"/>
                    <a:pt x="6049" y="4972"/>
                    <a:pt x="5823" y="5121"/>
                  </a:cubicBezTo>
                  <a:cubicBezTo>
                    <a:pt x="5707" y="5198"/>
                    <a:pt x="5593" y="5275"/>
                    <a:pt x="5478" y="5352"/>
                  </a:cubicBezTo>
                  <a:cubicBezTo>
                    <a:pt x="5228" y="5302"/>
                    <a:pt x="4617" y="5195"/>
                    <a:pt x="3999" y="5195"/>
                  </a:cubicBezTo>
                  <a:cubicBezTo>
                    <a:pt x="3509" y="5195"/>
                    <a:pt x="3014" y="5262"/>
                    <a:pt x="2690" y="5480"/>
                  </a:cubicBezTo>
                  <a:cubicBezTo>
                    <a:pt x="2523" y="5591"/>
                    <a:pt x="2393" y="5778"/>
                    <a:pt x="2398" y="5979"/>
                  </a:cubicBezTo>
                  <a:cubicBezTo>
                    <a:pt x="2405" y="6262"/>
                    <a:pt x="2681" y="6480"/>
                    <a:pt x="2961" y="6518"/>
                  </a:cubicBezTo>
                  <a:cubicBezTo>
                    <a:pt x="3000" y="6523"/>
                    <a:pt x="3040" y="6526"/>
                    <a:pt x="3080" y="6526"/>
                  </a:cubicBezTo>
                  <a:cubicBezTo>
                    <a:pt x="3581" y="6526"/>
                    <a:pt x="4210" y="6145"/>
                    <a:pt x="4902" y="5752"/>
                  </a:cubicBezTo>
                  <a:lnTo>
                    <a:pt x="4902" y="5752"/>
                  </a:lnTo>
                  <a:cubicBezTo>
                    <a:pt x="4337" y="6158"/>
                    <a:pt x="3788" y="6581"/>
                    <a:pt x="3258" y="7024"/>
                  </a:cubicBezTo>
                  <a:cubicBezTo>
                    <a:pt x="2525" y="7279"/>
                    <a:pt x="1" y="8259"/>
                    <a:pt x="530" y="9457"/>
                  </a:cubicBezTo>
                  <a:cubicBezTo>
                    <a:pt x="647" y="9648"/>
                    <a:pt x="870" y="9737"/>
                    <a:pt x="1098" y="9737"/>
                  </a:cubicBezTo>
                  <a:cubicBezTo>
                    <a:pt x="1210" y="9737"/>
                    <a:pt x="1322" y="9715"/>
                    <a:pt x="1424" y="9674"/>
                  </a:cubicBezTo>
                  <a:cubicBezTo>
                    <a:pt x="2122" y="9387"/>
                    <a:pt x="2639" y="8238"/>
                    <a:pt x="3316" y="7170"/>
                  </a:cubicBezTo>
                  <a:cubicBezTo>
                    <a:pt x="3922" y="6664"/>
                    <a:pt x="4547" y="6183"/>
                    <a:pt x="5193" y="5730"/>
                  </a:cubicBezTo>
                  <a:lnTo>
                    <a:pt x="5193" y="5730"/>
                  </a:lnTo>
                  <a:cubicBezTo>
                    <a:pt x="4753" y="6130"/>
                    <a:pt x="4245" y="6690"/>
                    <a:pt x="4171" y="7196"/>
                  </a:cubicBezTo>
                  <a:cubicBezTo>
                    <a:pt x="4145" y="7375"/>
                    <a:pt x="4192" y="7573"/>
                    <a:pt x="4329" y="7690"/>
                  </a:cubicBezTo>
                  <a:cubicBezTo>
                    <a:pt x="4410" y="7758"/>
                    <a:pt x="4512" y="7788"/>
                    <a:pt x="4617" y="7788"/>
                  </a:cubicBezTo>
                  <a:cubicBezTo>
                    <a:pt x="4763" y="7788"/>
                    <a:pt x="4916" y="7730"/>
                    <a:pt x="5029" y="7634"/>
                  </a:cubicBezTo>
                  <a:cubicBezTo>
                    <a:pt x="5479" y="7251"/>
                    <a:pt x="5576" y="6254"/>
                    <a:pt x="5829" y="5297"/>
                  </a:cubicBezTo>
                  <a:cubicBezTo>
                    <a:pt x="6279" y="5000"/>
                    <a:pt x="6736" y="4717"/>
                    <a:pt x="7202" y="4445"/>
                  </a:cubicBezTo>
                  <a:lnTo>
                    <a:pt x="7202" y="4445"/>
                  </a:lnTo>
                  <a:cubicBezTo>
                    <a:pt x="6765" y="4840"/>
                    <a:pt x="6154" y="5493"/>
                    <a:pt x="6139" y="6062"/>
                  </a:cubicBezTo>
                  <a:cubicBezTo>
                    <a:pt x="6135" y="6235"/>
                    <a:pt x="6202" y="6418"/>
                    <a:pt x="6346" y="6514"/>
                  </a:cubicBezTo>
                  <a:cubicBezTo>
                    <a:pt x="6414" y="6559"/>
                    <a:pt x="6492" y="6579"/>
                    <a:pt x="6572" y="6579"/>
                  </a:cubicBezTo>
                  <a:cubicBezTo>
                    <a:pt x="6731" y="6579"/>
                    <a:pt x="6897" y="6500"/>
                    <a:pt x="7008" y="6381"/>
                  </a:cubicBezTo>
                  <a:cubicBezTo>
                    <a:pt x="7391" y="5968"/>
                    <a:pt x="7480" y="5132"/>
                    <a:pt x="7617" y="4209"/>
                  </a:cubicBezTo>
                  <a:cubicBezTo>
                    <a:pt x="8106" y="3936"/>
                    <a:pt x="8602" y="3677"/>
                    <a:pt x="9106" y="3433"/>
                  </a:cubicBezTo>
                  <a:lnTo>
                    <a:pt x="9106" y="3433"/>
                  </a:lnTo>
                  <a:cubicBezTo>
                    <a:pt x="8842" y="3632"/>
                    <a:pt x="8511" y="3892"/>
                    <a:pt x="8233" y="4145"/>
                  </a:cubicBezTo>
                  <a:cubicBezTo>
                    <a:pt x="7521" y="4795"/>
                    <a:pt x="7910" y="5339"/>
                    <a:pt x="8059" y="5463"/>
                  </a:cubicBezTo>
                  <a:cubicBezTo>
                    <a:pt x="8141" y="5531"/>
                    <a:pt x="8251" y="5573"/>
                    <a:pt x="8375" y="5573"/>
                  </a:cubicBezTo>
                  <a:cubicBezTo>
                    <a:pt x="8632" y="5573"/>
                    <a:pt x="8947" y="5392"/>
                    <a:pt x="9186" y="4878"/>
                  </a:cubicBezTo>
                  <a:cubicBezTo>
                    <a:pt x="9522" y="4160"/>
                    <a:pt x="9565" y="3481"/>
                    <a:pt x="9571" y="3214"/>
                  </a:cubicBezTo>
                  <a:cubicBezTo>
                    <a:pt x="10172" y="2936"/>
                    <a:pt x="10781" y="2680"/>
                    <a:pt x="11399" y="2445"/>
                  </a:cubicBezTo>
                  <a:lnTo>
                    <a:pt x="11399" y="2445"/>
                  </a:lnTo>
                  <a:cubicBezTo>
                    <a:pt x="11118" y="2653"/>
                    <a:pt x="10744" y="2942"/>
                    <a:pt x="10435" y="3225"/>
                  </a:cubicBezTo>
                  <a:cubicBezTo>
                    <a:pt x="9702" y="3895"/>
                    <a:pt x="10103" y="4454"/>
                    <a:pt x="10256" y="4581"/>
                  </a:cubicBezTo>
                  <a:cubicBezTo>
                    <a:pt x="10340" y="4651"/>
                    <a:pt x="10454" y="4695"/>
                    <a:pt x="10582" y="4695"/>
                  </a:cubicBezTo>
                  <a:cubicBezTo>
                    <a:pt x="10846" y="4695"/>
                    <a:pt x="11170" y="4508"/>
                    <a:pt x="11416" y="3980"/>
                  </a:cubicBezTo>
                  <a:cubicBezTo>
                    <a:pt x="11752" y="3261"/>
                    <a:pt x="11803" y="2581"/>
                    <a:pt x="11811" y="2291"/>
                  </a:cubicBezTo>
                  <a:cubicBezTo>
                    <a:pt x="12462" y="2054"/>
                    <a:pt x="13120" y="1842"/>
                    <a:pt x="13785" y="1655"/>
                  </a:cubicBezTo>
                  <a:lnTo>
                    <a:pt x="13785" y="1655"/>
                  </a:lnTo>
                  <a:cubicBezTo>
                    <a:pt x="13461" y="1829"/>
                    <a:pt x="13044" y="2065"/>
                    <a:pt x="12690" y="2303"/>
                  </a:cubicBezTo>
                  <a:cubicBezTo>
                    <a:pt x="11804" y="2898"/>
                    <a:pt x="12141" y="3557"/>
                    <a:pt x="12283" y="3718"/>
                  </a:cubicBezTo>
                  <a:cubicBezTo>
                    <a:pt x="12378" y="3825"/>
                    <a:pt x="12527" y="3898"/>
                    <a:pt x="12704" y="3898"/>
                  </a:cubicBezTo>
                  <a:cubicBezTo>
                    <a:pt x="12971" y="3898"/>
                    <a:pt x="13303" y="3731"/>
                    <a:pt x="13613" y="3263"/>
                  </a:cubicBezTo>
                  <a:cubicBezTo>
                    <a:pt x="14091" y="2540"/>
                    <a:pt x="14252" y="1812"/>
                    <a:pt x="14304" y="1513"/>
                  </a:cubicBezTo>
                  <a:cubicBezTo>
                    <a:pt x="15091" y="1307"/>
                    <a:pt x="15884" y="1135"/>
                    <a:pt x="16683" y="999"/>
                  </a:cubicBezTo>
                  <a:cubicBezTo>
                    <a:pt x="16689" y="947"/>
                    <a:pt x="16700" y="894"/>
                    <a:pt x="16716" y="843"/>
                  </a:cubicBezTo>
                  <a:lnTo>
                    <a:pt x="16717" y="840"/>
                  </a:lnTo>
                  <a:lnTo>
                    <a:pt x="16717" y="840"/>
                  </a:lnTo>
                  <a:cubicBezTo>
                    <a:pt x="16203" y="926"/>
                    <a:pt x="15690" y="1027"/>
                    <a:pt x="15181" y="1142"/>
                  </a:cubicBezTo>
                  <a:cubicBezTo>
                    <a:pt x="14865" y="1214"/>
                    <a:pt x="14551" y="1291"/>
                    <a:pt x="14236" y="1374"/>
                  </a:cubicBezTo>
                  <a:cubicBezTo>
                    <a:pt x="13889" y="1051"/>
                    <a:pt x="12687" y="0"/>
                    <a:pt x="11655" y="0"/>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2119100" y="2688275"/>
              <a:ext cx="310950" cy="324925"/>
            </a:xfrm>
            <a:custGeom>
              <a:avLst/>
              <a:gdLst/>
              <a:ahLst/>
              <a:cxnLst/>
              <a:rect l="l" t="t" r="r" b="b"/>
              <a:pathLst>
                <a:path w="12438" h="12997" extrusionOk="0">
                  <a:moveTo>
                    <a:pt x="442" y="0"/>
                  </a:moveTo>
                  <a:cubicBezTo>
                    <a:pt x="198" y="0"/>
                    <a:pt x="0" y="198"/>
                    <a:pt x="0" y="441"/>
                  </a:cubicBezTo>
                  <a:lnTo>
                    <a:pt x="0" y="12555"/>
                  </a:lnTo>
                  <a:cubicBezTo>
                    <a:pt x="0" y="12799"/>
                    <a:pt x="198" y="12996"/>
                    <a:pt x="442" y="12996"/>
                  </a:cubicBezTo>
                  <a:lnTo>
                    <a:pt x="11996" y="12996"/>
                  </a:lnTo>
                  <a:cubicBezTo>
                    <a:pt x="12239" y="12996"/>
                    <a:pt x="12437" y="12799"/>
                    <a:pt x="12437" y="12555"/>
                  </a:cubicBezTo>
                  <a:lnTo>
                    <a:pt x="12437" y="441"/>
                  </a:lnTo>
                  <a:cubicBezTo>
                    <a:pt x="12437" y="198"/>
                    <a:pt x="12239" y="0"/>
                    <a:pt x="119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2157725" y="2864325"/>
              <a:ext cx="236200" cy="5450"/>
            </a:xfrm>
            <a:custGeom>
              <a:avLst/>
              <a:gdLst/>
              <a:ahLst/>
              <a:cxnLst/>
              <a:rect l="l" t="t" r="r" b="b"/>
              <a:pathLst>
                <a:path w="9448" h="218" extrusionOk="0">
                  <a:moveTo>
                    <a:pt x="0" y="0"/>
                  </a:moveTo>
                  <a:lnTo>
                    <a:pt x="0" y="218"/>
                  </a:lnTo>
                  <a:lnTo>
                    <a:pt x="9447" y="218"/>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2157725" y="2876750"/>
              <a:ext cx="236200" cy="5450"/>
            </a:xfrm>
            <a:custGeom>
              <a:avLst/>
              <a:gdLst/>
              <a:ahLst/>
              <a:cxnLst/>
              <a:rect l="l" t="t" r="r" b="b"/>
              <a:pathLst>
                <a:path w="9448" h="218" extrusionOk="0">
                  <a:moveTo>
                    <a:pt x="0" y="0"/>
                  </a:moveTo>
                  <a:lnTo>
                    <a:pt x="0" y="218"/>
                  </a:lnTo>
                  <a:lnTo>
                    <a:pt x="9447" y="218"/>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2157725" y="2889200"/>
              <a:ext cx="236200" cy="5425"/>
            </a:xfrm>
            <a:custGeom>
              <a:avLst/>
              <a:gdLst/>
              <a:ahLst/>
              <a:cxnLst/>
              <a:rect l="l" t="t" r="r" b="b"/>
              <a:pathLst>
                <a:path w="9448" h="217" extrusionOk="0">
                  <a:moveTo>
                    <a:pt x="0" y="0"/>
                  </a:moveTo>
                  <a:lnTo>
                    <a:pt x="0" y="216"/>
                  </a:lnTo>
                  <a:lnTo>
                    <a:pt x="9447" y="216"/>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2157725" y="2957100"/>
              <a:ext cx="165400" cy="5450"/>
            </a:xfrm>
            <a:custGeom>
              <a:avLst/>
              <a:gdLst/>
              <a:ahLst/>
              <a:cxnLst/>
              <a:rect l="l" t="t" r="r" b="b"/>
              <a:pathLst>
                <a:path w="6616" h="218" extrusionOk="0">
                  <a:moveTo>
                    <a:pt x="0" y="0"/>
                  </a:moveTo>
                  <a:lnTo>
                    <a:pt x="0" y="218"/>
                  </a:lnTo>
                  <a:lnTo>
                    <a:pt x="6616" y="218"/>
                  </a:lnTo>
                  <a:lnTo>
                    <a:pt x="6616"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2157725" y="2969525"/>
              <a:ext cx="236200" cy="5450"/>
            </a:xfrm>
            <a:custGeom>
              <a:avLst/>
              <a:gdLst/>
              <a:ahLst/>
              <a:cxnLst/>
              <a:rect l="l" t="t" r="r" b="b"/>
              <a:pathLst>
                <a:path w="9448" h="218" extrusionOk="0">
                  <a:moveTo>
                    <a:pt x="0" y="0"/>
                  </a:moveTo>
                  <a:lnTo>
                    <a:pt x="0" y="217"/>
                  </a:lnTo>
                  <a:lnTo>
                    <a:pt x="9447" y="217"/>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2157725" y="2981950"/>
              <a:ext cx="236200" cy="5450"/>
            </a:xfrm>
            <a:custGeom>
              <a:avLst/>
              <a:gdLst/>
              <a:ahLst/>
              <a:cxnLst/>
              <a:rect l="l" t="t" r="r" b="b"/>
              <a:pathLst>
                <a:path w="9448" h="218" extrusionOk="0">
                  <a:moveTo>
                    <a:pt x="0" y="1"/>
                  </a:moveTo>
                  <a:lnTo>
                    <a:pt x="0" y="217"/>
                  </a:lnTo>
                  <a:lnTo>
                    <a:pt x="9447" y="217"/>
                  </a:lnTo>
                  <a:lnTo>
                    <a:pt x="9447" y="1"/>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2157725" y="2910725"/>
              <a:ext cx="139225" cy="5450"/>
            </a:xfrm>
            <a:custGeom>
              <a:avLst/>
              <a:gdLst/>
              <a:ahLst/>
              <a:cxnLst/>
              <a:rect l="l" t="t" r="r" b="b"/>
              <a:pathLst>
                <a:path w="5569" h="218" extrusionOk="0">
                  <a:moveTo>
                    <a:pt x="0" y="0"/>
                  </a:moveTo>
                  <a:lnTo>
                    <a:pt x="0" y="218"/>
                  </a:lnTo>
                  <a:lnTo>
                    <a:pt x="5568" y="218"/>
                  </a:lnTo>
                  <a:lnTo>
                    <a:pt x="5568"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2157725" y="2923150"/>
              <a:ext cx="236200" cy="5450"/>
            </a:xfrm>
            <a:custGeom>
              <a:avLst/>
              <a:gdLst/>
              <a:ahLst/>
              <a:cxnLst/>
              <a:rect l="l" t="t" r="r" b="b"/>
              <a:pathLst>
                <a:path w="9448" h="218" extrusionOk="0">
                  <a:moveTo>
                    <a:pt x="0" y="0"/>
                  </a:moveTo>
                  <a:lnTo>
                    <a:pt x="0" y="218"/>
                  </a:lnTo>
                  <a:lnTo>
                    <a:pt x="9447" y="218"/>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2157725" y="2935550"/>
              <a:ext cx="236200" cy="5475"/>
            </a:xfrm>
            <a:custGeom>
              <a:avLst/>
              <a:gdLst/>
              <a:ahLst/>
              <a:cxnLst/>
              <a:rect l="l" t="t" r="r" b="b"/>
              <a:pathLst>
                <a:path w="9448" h="219" extrusionOk="0">
                  <a:moveTo>
                    <a:pt x="0" y="1"/>
                  </a:moveTo>
                  <a:lnTo>
                    <a:pt x="0" y="218"/>
                  </a:lnTo>
                  <a:lnTo>
                    <a:pt x="9447" y="218"/>
                  </a:lnTo>
                  <a:lnTo>
                    <a:pt x="9447" y="1"/>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2155225"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2157575"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2159900"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2162225"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2164575"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2166900" y="2714075"/>
              <a:ext cx="2400" cy="134500"/>
            </a:xfrm>
            <a:custGeom>
              <a:avLst/>
              <a:gdLst/>
              <a:ahLst/>
              <a:cxnLst/>
              <a:rect l="l" t="t" r="r" b="b"/>
              <a:pathLst>
                <a:path w="96"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2169275"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2171600"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2173950"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2176275"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2178600"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2180975"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2183300"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2185650"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2187975"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2190325"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2192650" y="2714075"/>
              <a:ext cx="2375" cy="134500"/>
            </a:xfrm>
            <a:custGeom>
              <a:avLst/>
              <a:gdLst/>
              <a:ahLst/>
              <a:cxnLst/>
              <a:rect l="l" t="t" r="r" b="b"/>
              <a:pathLst>
                <a:path w="95"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2195000"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2197350"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2199675"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2202025"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2204350"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2206675" y="2714075"/>
              <a:ext cx="2400" cy="134500"/>
            </a:xfrm>
            <a:custGeom>
              <a:avLst/>
              <a:gdLst/>
              <a:ahLst/>
              <a:cxnLst/>
              <a:rect l="l" t="t" r="r" b="b"/>
              <a:pathLst>
                <a:path w="96"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2209050"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2211375"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2213725"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2216050"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2218400"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2220750"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2223075"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2225425"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2227750"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2230100"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2232425" y="2714075"/>
              <a:ext cx="2375" cy="134500"/>
            </a:xfrm>
            <a:custGeom>
              <a:avLst/>
              <a:gdLst/>
              <a:ahLst/>
              <a:cxnLst/>
              <a:rect l="l" t="t" r="r" b="b"/>
              <a:pathLst>
                <a:path w="95"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2234775"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2237125"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2239450" y="2714075"/>
              <a:ext cx="2375" cy="134500"/>
            </a:xfrm>
            <a:custGeom>
              <a:avLst/>
              <a:gdLst/>
              <a:ahLst/>
              <a:cxnLst/>
              <a:rect l="l" t="t" r="r" b="b"/>
              <a:pathLst>
                <a:path w="95" h="5380" extrusionOk="0">
                  <a:moveTo>
                    <a:pt x="0" y="0"/>
                  </a:moveTo>
                  <a:lnTo>
                    <a:pt x="0"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2241800"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2244125"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2246475" y="2714075"/>
              <a:ext cx="2375" cy="134500"/>
            </a:xfrm>
            <a:custGeom>
              <a:avLst/>
              <a:gdLst/>
              <a:ahLst/>
              <a:cxnLst/>
              <a:rect l="l" t="t" r="r" b="b"/>
              <a:pathLst>
                <a:path w="95"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2248825"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2251150"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2253500"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2255825"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2258175"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2260500" y="2714075"/>
              <a:ext cx="2375" cy="134500"/>
            </a:xfrm>
            <a:custGeom>
              <a:avLst/>
              <a:gdLst/>
              <a:ahLst/>
              <a:cxnLst/>
              <a:rect l="l" t="t" r="r" b="b"/>
              <a:pathLst>
                <a:path w="95"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2262850"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2265200"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2267525"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2269875"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2272200" y="2714075"/>
              <a:ext cx="2375" cy="134500"/>
            </a:xfrm>
            <a:custGeom>
              <a:avLst/>
              <a:gdLst/>
              <a:ahLst/>
              <a:cxnLst/>
              <a:rect l="l" t="t" r="r" b="b"/>
              <a:pathLst>
                <a:path w="95"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2274550"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2276900"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2279225" y="2714075"/>
              <a:ext cx="2375" cy="134500"/>
            </a:xfrm>
            <a:custGeom>
              <a:avLst/>
              <a:gdLst/>
              <a:ahLst/>
              <a:cxnLst/>
              <a:rect l="l" t="t" r="r" b="b"/>
              <a:pathLst>
                <a:path w="95" h="5380" extrusionOk="0">
                  <a:moveTo>
                    <a:pt x="0" y="0"/>
                  </a:moveTo>
                  <a:lnTo>
                    <a:pt x="0"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2281575"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2283900"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2286250" y="2714075"/>
              <a:ext cx="2375" cy="134500"/>
            </a:xfrm>
            <a:custGeom>
              <a:avLst/>
              <a:gdLst/>
              <a:ahLst/>
              <a:cxnLst/>
              <a:rect l="l" t="t" r="r" b="b"/>
              <a:pathLst>
                <a:path w="95"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2288600"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2290925"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2293275"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2295600"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2297950"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2300275" y="2714075"/>
              <a:ext cx="2375" cy="134500"/>
            </a:xfrm>
            <a:custGeom>
              <a:avLst/>
              <a:gdLst/>
              <a:ahLst/>
              <a:cxnLst/>
              <a:rect l="l" t="t" r="r" b="b"/>
              <a:pathLst>
                <a:path w="95"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1"/>
            <p:cNvSpPr/>
            <p:nvPr/>
          </p:nvSpPr>
          <p:spPr>
            <a:xfrm>
              <a:off x="2302625"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1"/>
            <p:cNvSpPr/>
            <p:nvPr/>
          </p:nvSpPr>
          <p:spPr>
            <a:xfrm>
              <a:off x="2304975"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2307300"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2309650"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2311975" y="2714075"/>
              <a:ext cx="2375" cy="134500"/>
            </a:xfrm>
            <a:custGeom>
              <a:avLst/>
              <a:gdLst/>
              <a:ahLst/>
              <a:cxnLst/>
              <a:rect l="l" t="t" r="r" b="b"/>
              <a:pathLst>
                <a:path w="95"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2314350"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1"/>
            <p:cNvSpPr/>
            <p:nvPr/>
          </p:nvSpPr>
          <p:spPr>
            <a:xfrm>
              <a:off x="2316675"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1"/>
            <p:cNvSpPr/>
            <p:nvPr/>
          </p:nvSpPr>
          <p:spPr>
            <a:xfrm>
              <a:off x="2319000" y="2714075"/>
              <a:ext cx="2375" cy="134500"/>
            </a:xfrm>
            <a:custGeom>
              <a:avLst/>
              <a:gdLst/>
              <a:ahLst/>
              <a:cxnLst/>
              <a:rect l="l" t="t" r="r" b="b"/>
              <a:pathLst>
                <a:path w="95" h="5380" extrusionOk="0">
                  <a:moveTo>
                    <a:pt x="0" y="0"/>
                  </a:moveTo>
                  <a:lnTo>
                    <a:pt x="0"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1"/>
            <p:cNvSpPr/>
            <p:nvPr/>
          </p:nvSpPr>
          <p:spPr>
            <a:xfrm>
              <a:off x="2321350"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1"/>
            <p:cNvSpPr/>
            <p:nvPr/>
          </p:nvSpPr>
          <p:spPr>
            <a:xfrm>
              <a:off x="2323675"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1"/>
            <p:cNvSpPr/>
            <p:nvPr/>
          </p:nvSpPr>
          <p:spPr>
            <a:xfrm>
              <a:off x="2326025" y="2714075"/>
              <a:ext cx="2375" cy="134500"/>
            </a:xfrm>
            <a:custGeom>
              <a:avLst/>
              <a:gdLst/>
              <a:ahLst/>
              <a:cxnLst/>
              <a:rect l="l" t="t" r="r" b="b"/>
              <a:pathLst>
                <a:path w="95"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1"/>
            <p:cNvSpPr/>
            <p:nvPr/>
          </p:nvSpPr>
          <p:spPr>
            <a:xfrm>
              <a:off x="2328375"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1"/>
            <p:cNvSpPr/>
            <p:nvPr/>
          </p:nvSpPr>
          <p:spPr>
            <a:xfrm>
              <a:off x="2330725"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1"/>
            <p:cNvSpPr/>
            <p:nvPr/>
          </p:nvSpPr>
          <p:spPr>
            <a:xfrm>
              <a:off x="2333050"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1"/>
            <p:cNvSpPr/>
            <p:nvPr/>
          </p:nvSpPr>
          <p:spPr>
            <a:xfrm>
              <a:off x="2335375"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2337725"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2340050" y="2714075"/>
              <a:ext cx="2375" cy="134500"/>
            </a:xfrm>
            <a:custGeom>
              <a:avLst/>
              <a:gdLst/>
              <a:ahLst/>
              <a:cxnLst/>
              <a:rect l="l" t="t" r="r" b="b"/>
              <a:pathLst>
                <a:path w="95"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1"/>
            <p:cNvSpPr/>
            <p:nvPr/>
          </p:nvSpPr>
          <p:spPr>
            <a:xfrm>
              <a:off x="2342425"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1"/>
            <p:cNvSpPr/>
            <p:nvPr/>
          </p:nvSpPr>
          <p:spPr>
            <a:xfrm>
              <a:off x="2344750"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1"/>
            <p:cNvSpPr/>
            <p:nvPr/>
          </p:nvSpPr>
          <p:spPr>
            <a:xfrm>
              <a:off x="2347075"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1"/>
            <p:cNvSpPr/>
            <p:nvPr/>
          </p:nvSpPr>
          <p:spPr>
            <a:xfrm>
              <a:off x="2349425"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1"/>
            <p:cNvSpPr/>
            <p:nvPr/>
          </p:nvSpPr>
          <p:spPr>
            <a:xfrm>
              <a:off x="2351750" y="2714075"/>
              <a:ext cx="2400" cy="134500"/>
            </a:xfrm>
            <a:custGeom>
              <a:avLst/>
              <a:gdLst/>
              <a:ahLst/>
              <a:cxnLst/>
              <a:rect l="l" t="t" r="r" b="b"/>
              <a:pathLst>
                <a:path w="96"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2354125"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2356450" y="2714075"/>
              <a:ext cx="2375" cy="134500"/>
            </a:xfrm>
            <a:custGeom>
              <a:avLst/>
              <a:gdLst/>
              <a:ahLst/>
              <a:cxnLst/>
              <a:rect l="l" t="t" r="r" b="b"/>
              <a:pathLst>
                <a:path w="95"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2358800"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2361125"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2363450"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2365800" y="2714075"/>
              <a:ext cx="2375" cy="134500"/>
            </a:xfrm>
            <a:custGeom>
              <a:avLst/>
              <a:gdLst/>
              <a:ahLst/>
              <a:cxnLst/>
              <a:rect l="l" t="t" r="r" b="b"/>
              <a:pathLst>
                <a:path w="95"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2368150"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2370500"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1"/>
            <p:cNvSpPr/>
            <p:nvPr/>
          </p:nvSpPr>
          <p:spPr>
            <a:xfrm>
              <a:off x="2372825" y="2714075"/>
              <a:ext cx="2350" cy="134500"/>
            </a:xfrm>
            <a:custGeom>
              <a:avLst/>
              <a:gdLst/>
              <a:ahLst/>
              <a:cxnLst/>
              <a:rect l="l" t="t" r="r" b="b"/>
              <a:pathLst>
                <a:path w="94" h="5380" extrusionOk="0">
                  <a:moveTo>
                    <a:pt x="0" y="0"/>
                  </a:moveTo>
                  <a:lnTo>
                    <a:pt x="0"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1"/>
            <p:cNvSpPr/>
            <p:nvPr/>
          </p:nvSpPr>
          <p:spPr>
            <a:xfrm>
              <a:off x="2375150" y="2714075"/>
              <a:ext cx="2375" cy="134500"/>
            </a:xfrm>
            <a:custGeom>
              <a:avLst/>
              <a:gdLst/>
              <a:ahLst/>
              <a:cxnLst/>
              <a:rect l="l" t="t" r="r" b="b"/>
              <a:pathLst>
                <a:path w="95"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2377500"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2379825" y="2714075"/>
              <a:ext cx="2400" cy="134500"/>
            </a:xfrm>
            <a:custGeom>
              <a:avLst/>
              <a:gdLst/>
              <a:ahLst/>
              <a:cxnLst/>
              <a:rect l="l" t="t" r="r" b="b"/>
              <a:pathLst>
                <a:path w="96"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2382200" y="2714075"/>
              <a:ext cx="2350" cy="134500"/>
            </a:xfrm>
            <a:custGeom>
              <a:avLst/>
              <a:gdLst/>
              <a:ahLst/>
              <a:cxnLst/>
              <a:rect l="l" t="t" r="r" b="b"/>
              <a:pathLst>
                <a:path w="94" h="5380" extrusionOk="0">
                  <a:moveTo>
                    <a:pt x="0" y="0"/>
                  </a:moveTo>
                  <a:lnTo>
                    <a:pt x="0" y="5380"/>
                  </a:lnTo>
                  <a:lnTo>
                    <a:pt x="93" y="5380"/>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2384525" y="2714075"/>
              <a:ext cx="2375" cy="134500"/>
            </a:xfrm>
            <a:custGeom>
              <a:avLst/>
              <a:gdLst/>
              <a:ahLst/>
              <a:cxnLst/>
              <a:rect l="l" t="t" r="r" b="b"/>
              <a:pathLst>
                <a:path w="95" h="5380" extrusionOk="0">
                  <a:moveTo>
                    <a:pt x="0" y="0"/>
                  </a:moveTo>
                  <a:lnTo>
                    <a:pt x="0"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2386875"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2389200" y="2714075"/>
              <a:ext cx="2350" cy="134500"/>
            </a:xfrm>
            <a:custGeom>
              <a:avLst/>
              <a:gdLst/>
              <a:ahLst/>
              <a:cxnLst/>
              <a:rect l="l" t="t" r="r" b="b"/>
              <a:pathLst>
                <a:path w="94" h="5380" extrusionOk="0">
                  <a:moveTo>
                    <a:pt x="1" y="0"/>
                  </a:moveTo>
                  <a:lnTo>
                    <a:pt x="1" y="5380"/>
                  </a:lnTo>
                  <a:lnTo>
                    <a:pt x="94" y="5380"/>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2391525" y="2714075"/>
              <a:ext cx="2400" cy="134500"/>
            </a:xfrm>
            <a:custGeom>
              <a:avLst/>
              <a:gdLst/>
              <a:ahLst/>
              <a:cxnLst/>
              <a:rect l="l" t="t" r="r" b="b"/>
              <a:pathLst>
                <a:path w="96" h="5380" extrusionOk="0">
                  <a:moveTo>
                    <a:pt x="1" y="0"/>
                  </a:moveTo>
                  <a:lnTo>
                    <a:pt x="1" y="5380"/>
                  </a:lnTo>
                  <a:lnTo>
                    <a:pt x="95" y="5380"/>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2170825" y="2728500"/>
              <a:ext cx="90225" cy="105650"/>
            </a:xfrm>
            <a:custGeom>
              <a:avLst/>
              <a:gdLst/>
              <a:ahLst/>
              <a:cxnLst/>
              <a:rect l="l" t="t" r="r" b="b"/>
              <a:pathLst>
                <a:path w="3609" h="4226" extrusionOk="0">
                  <a:moveTo>
                    <a:pt x="159" y="1"/>
                  </a:moveTo>
                  <a:cubicBezTo>
                    <a:pt x="71" y="1"/>
                    <a:pt x="0" y="71"/>
                    <a:pt x="0" y="159"/>
                  </a:cubicBezTo>
                  <a:lnTo>
                    <a:pt x="0" y="4068"/>
                  </a:lnTo>
                  <a:cubicBezTo>
                    <a:pt x="0" y="4155"/>
                    <a:pt x="71" y="4225"/>
                    <a:pt x="158" y="4225"/>
                  </a:cubicBezTo>
                  <a:lnTo>
                    <a:pt x="3450" y="4225"/>
                  </a:lnTo>
                  <a:cubicBezTo>
                    <a:pt x="3538" y="4225"/>
                    <a:pt x="3609" y="4155"/>
                    <a:pt x="3609" y="4067"/>
                  </a:cubicBezTo>
                  <a:lnTo>
                    <a:pt x="3609" y="159"/>
                  </a:lnTo>
                  <a:cubicBezTo>
                    <a:pt x="3609" y="71"/>
                    <a:pt x="3538" y="1"/>
                    <a:pt x="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1"/>
            <p:cNvSpPr/>
            <p:nvPr/>
          </p:nvSpPr>
          <p:spPr>
            <a:xfrm>
              <a:off x="2199425" y="2749925"/>
              <a:ext cx="30700" cy="36900"/>
            </a:xfrm>
            <a:custGeom>
              <a:avLst/>
              <a:gdLst/>
              <a:ahLst/>
              <a:cxnLst/>
              <a:rect l="l" t="t" r="r" b="b"/>
              <a:pathLst>
                <a:path w="1228" h="1476" extrusionOk="0">
                  <a:moveTo>
                    <a:pt x="621" y="1"/>
                  </a:moveTo>
                  <a:cubicBezTo>
                    <a:pt x="272" y="1"/>
                    <a:pt x="0" y="279"/>
                    <a:pt x="0" y="686"/>
                  </a:cubicBezTo>
                  <a:cubicBezTo>
                    <a:pt x="0" y="1093"/>
                    <a:pt x="373" y="1475"/>
                    <a:pt x="607" y="1475"/>
                  </a:cubicBezTo>
                  <a:lnTo>
                    <a:pt x="614" y="1475"/>
                  </a:lnTo>
                  <a:cubicBezTo>
                    <a:pt x="854" y="1475"/>
                    <a:pt x="1228" y="1093"/>
                    <a:pt x="1228" y="686"/>
                  </a:cubicBezTo>
                  <a:cubicBezTo>
                    <a:pt x="1228" y="279"/>
                    <a:pt x="957" y="1"/>
                    <a:pt x="621"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1"/>
            <p:cNvSpPr/>
            <p:nvPr/>
          </p:nvSpPr>
          <p:spPr>
            <a:xfrm>
              <a:off x="2182600" y="2791575"/>
              <a:ext cx="64325" cy="26525"/>
            </a:xfrm>
            <a:custGeom>
              <a:avLst/>
              <a:gdLst/>
              <a:ahLst/>
              <a:cxnLst/>
              <a:rect l="l" t="t" r="r" b="b"/>
              <a:pathLst>
                <a:path w="2573" h="1061" extrusionOk="0">
                  <a:moveTo>
                    <a:pt x="1286" y="0"/>
                  </a:moveTo>
                  <a:cubicBezTo>
                    <a:pt x="1119" y="0"/>
                    <a:pt x="953" y="23"/>
                    <a:pt x="790" y="68"/>
                  </a:cubicBezTo>
                  <a:cubicBezTo>
                    <a:pt x="645" y="107"/>
                    <a:pt x="505" y="159"/>
                    <a:pt x="371" y="224"/>
                  </a:cubicBezTo>
                  <a:cubicBezTo>
                    <a:pt x="279" y="269"/>
                    <a:pt x="208" y="321"/>
                    <a:pt x="154" y="394"/>
                  </a:cubicBezTo>
                  <a:cubicBezTo>
                    <a:pt x="101" y="465"/>
                    <a:pt x="64" y="555"/>
                    <a:pt x="40" y="672"/>
                  </a:cubicBezTo>
                  <a:cubicBezTo>
                    <a:pt x="33" y="701"/>
                    <a:pt x="20" y="840"/>
                    <a:pt x="0" y="1060"/>
                  </a:cubicBezTo>
                  <a:lnTo>
                    <a:pt x="2573" y="1060"/>
                  </a:lnTo>
                  <a:cubicBezTo>
                    <a:pt x="2553" y="840"/>
                    <a:pt x="2539" y="701"/>
                    <a:pt x="2533" y="672"/>
                  </a:cubicBezTo>
                  <a:cubicBezTo>
                    <a:pt x="2508" y="555"/>
                    <a:pt x="2472" y="465"/>
                    <a:pt x="2418" y="394"/>
                  </a:cubicBezTo>
                  <a:cubicBezTo>
                    <a:pt x="2364" y="321"/>
                    <a:pt x="2293" y="269"/>
                    <a:pt x="2202" y="224"/>
                  </a:cubicBezTo>
                  <a:cubicBezTo>
                    <a:pt x="2067" y="159"/>
                    <a:pt x="1928" y="107"/>
                    <a:pt x="1783" y="68"/>
                  </a:cubicBezTo>
                  <a:cubicBezTo>
                    <a:pt x="1620" y="23"/>
                    <a:pt x="1453" y="0"/>
                    <a:pt x="1286"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2301500" y="2758025"/>
              <a:ext cx="45300" cy="2450"/>
            </a:xfrm>
            <a:custGeom>
              <a:avLst/>
              <a:gdLst/>
              <a:ahLst/>
              <a:cxnLst/>
              <a:rect l="l" t="t" r="r" b="b"/>
              <a:pathLst>
                <a:path w="1812" h="98" extrusionOk="0">
                  <a:moveTo>
                    <a:pt x="1748" y="1"/>
                  </a:moveTo>
                  <a:cubicBezTo>
                    <a:pt x="1746" y="1"/>
                    <a:pt x="1745" y="1"/>
                    <a:pt x="1744" y="1"/>
                  </a:cubicBezTo>
                  <a:lnTo>
                    <a:pt x="62" y="1"/>
                  </a:lnTo>
                  <a:cubicBezTo>
                    <a:pt x="1" y="4"/>
                    <a:pt x="1" y="94"/>
                    <a:pt x="62" y="97"/>
                  </a:cubicBezTo>
                  <a:lnTo>
                    <a:pt x="1744" y="97"/>
                  </a:lnTo>
                  <a:cubicBezTo>
                    <a:pt x="1745" y="97"/>
                    <a:pt x="1746" y="97"/>
                    <a:pt x="1747" y="97"/>
                  </a:cubicBezTo>
                  <a:cubicBezTo>
                    <a:pt x="1811" y="97"/>
                    <a:pt x="1811" y="1"/>
                    <a:pt x="1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2301475" y="2749850"/>
              <a:ext cx="56450" cy="2450"/>
            </a:xfrm>
            <a:custGeom>
              <a:avLst/>
              <a:gdLst/>
              <a:ahLst/>
              <a:cxnLst/>
              <a:rect l="l" t="t" r="r" b="b"/>
              <a:pathLst>
                <a:path w="2258" h="98" extrusionOk="0">
                  <a:moveTo>
                    <a:pt x="63" y="1"/>
                  </a:moveTo>
                  <a:cubicBezTo>
                    <a:pt x="1" y="4"/>
                    <a:pt x="1" y="94"/>
                    <a:pt x="63" y="97"/>
                  </a:cubicBezTo>
                  <a:lnTo>
                    <a:pt x="2196" y="97"/>
                  </a:lnTo>
                  <a:cubicBezTo>
                    <a:pt x="2257" y="94"/>
                    <a:pt x="2257" y="4"/>
                    <a:pt x="21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2301475" y="2741675"/>
              <a:ext cx="67725" cy="2475"/>
            </a:xfrm>
            <a:custGeom>
              <a:avLst/>
              <a:gdLst/>
              <a:ahLst/>
              <a:cxnLst/>
              <a:rect l="l" t="t" r="r" b="b"/>
              <a:pathLst>
                <a:path w="2709" h="99" extrusionOk="0">
                  <a:moveTo>
                    <a:pt x="63" y="1"/>
                  </a:moveTo>
                  <a:cubicBezTo>
                    <a:pt x="1" y="4"/>
                    <a:pt x="1" y="94"/>
                    <a:pt x="63" y="98"/>
                  </a:cubicBezTo>
                  <a:lnTo>
                    <a:pt x="2647" y="98"/>
                  </a:lnTo>
                  <a:cubicBezTo>
                    <a:pt x="2709" y="94"/>
                    <a:pt x="2709" y="4"/>
                    <a:pt x="2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2271225" y="2738950"/>
              <a:ext cx="24275" cy="24250"/>
            </a:xfrm>
            <a:custGeom>
              <a:avLst/>
              <a:gdLst/>
              <a:ahLst/>
              <a:cxnLst/>
              <a:rect l="l" t="t" r="r" b="b"/>
              <a:pathLst>
                <a:path w="971" h="970" extrusionOk="0">
                  <a:moveTo>
                    <a:pt x="55" y="0"/>
                  </a:moveTo>
                  <a:cubicBezTo>
                    <a:pt x="24" y="0"/>
                    <a:pt x="1" y="25"/>
                    <a:pt x="1" y="55"/>
                  </a:cubicBezTo>
                  <a:lnTo>
                    <a:pt x="1" y="915"/>
                  </a:lnTo>
                  <a:cubicBezTo>
                    <a:pt x="1" y="945"/>
                    <a:pt x="24" y="970"/>
                    <a:pt x="55" y="970"/>
                  </a:cubicBezTo>
                  <a:lnTo>
                    <a:pt x="915" y="970"/>
                  </a:lnTo>
                  <a:cubicBezTo>
                    <a:pt x="946" y="970"/>
                    <a:pt x="970" y="945"/>
                    <a:pt x="970" y="915"/>
                  </a:cubicBezTo>
                  <a:lnTo>
                    <a:pt x="970" y="55"/>
                  </a:lnTo>
                  <a:cubicBezTo>
                    <a:pt x="970" y="25"/>
                    <a:pt x="946" y="0"/>
                    <a:pt x="9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2274375" y="2744575"/>
              <a:ext cx="17650" cy="13000"/>
            </a:xfrm>
            <a:custGeom>
              <a:avLst/>
              <a:gdLst/>
              <a:ahLst/>
              <a:cxnLst/>
              <a:rect l="l" t="t" r="r" b="b"/>
              <a:pathLst>
                <a:path w="706" h="520" extrusionOk="0">
                  <a:moveTo>
                    <a:pt x="627" y="1"/>
                  </a:moveTo>
                  <a:cubicBezTo>
                    <a:pt x="613" y="1"/>
                    <a:pt x="598" y="7"/>
                    <a:pt x="586" y="21"/>
                  </a:cubicBezTo>
                  <a:lnTo>
                    <a:pt x="295" y="382"/>
                  </a:lnTo>
                  <a:lnTo>
                    <a:pt x="127" y="213"/>
                  </a:lnTo>
                  <a:cubicBezTo>
                    <a:pt x="114" y="197"/>
                    <a:pt x="99" y="191"/>
                    <a:pt x="85" y="191"/>
                  </a:cubicBezTo>
                  <a:cubicBezTo>
                    <a:pt x="40" y="191"/>
                    <a:pt x="0" y="252"/>
                    <a:pt x="49" y="291"/>
                  </a:cubicBezTo>
                  <a:lnTo>
                    <a:pt x="262" y="503"/>
                  </a:lnTo>
                  <a:cubicBezTo>
                    <a:pt x="271" y="513"/>
                    <a:pt x="285" y="519"/>
                    <a:pt x="300" y="519"/>
                  </a:cubicBezTo>
                  <a:lnTo>
                    <a:pt x="302" y="519"/>
                  </a:lnTo>
                  <a:cubicBezTo>
                    <a:pt x="318" y="518"/>
                    <a:pt x="332" y="511"/>
                    <a:pt x="342" y="499"/>
                  </a:cubicBezTo>
                  <a:lnTo>
                    <a:pt x="672" y="91"/>
                  </a:lnTo>
                  <a:cubicBezTo>
                    <a:pt x="705" y="49"/>
                    <a:pt x="668" y="1"/>
                    <a:pt x="627"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2301500" y="2787050"/>
              <a:ext cx="45300" cy="2425"/>
            </a:xfrm>
            <a:custGeom>
              <a:avLst/>
              <a:gdLst/>
              <a:ahLst/>
              <a:cxnLst/>
              <a:rect l="l" t="t" r="r" b="b"/>
              <a:pathLst>
                <a:path w="1812" h="97" extrusionOk="0">
                  <a:moveTo>
                    <a:pt x="1748" y="0"/>
                  </a:moveTo>
                  <a:cubicBezTo>
                    <a:pt x="1746" y="0"/>
                    <a:pt x="1745" y="0"/>
                    <a:pt x="1744" y="0"/>
                  </a:cubicBezTo>
                  <a:lnTo>
                    <a:pt x="62" y="0"/>
                  </a:lnTo>
                  <a:cubicBezTo>
                    <a:pt x="1" y="3"/>
                    <a:pt x="1" y="94"/>
                    <a:pt x="62" y="97"/>
                  </a:cubicBezTo>
                  <a:lnTo>
                    <a:pt x="1744" y="97"/>
                  </a:lnTo>
                  <a:cubicBezTo>
                    <a:pt x="1745" y="97"/>
                    <a:pt x="1746" y="97"/>
                    <a:pt x="1747" y="97"/>
                  </a:cubicBezTo>
                  <a:cubicBezTo>
                    <a:pt x="1811" y="97"/>
                    <a:pt x="1811" y="0"/>
                    <a:pt x="17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2301475" y="2778875"/>
              <a:ext cx="67725" cy="2425"/>
            </a:xfrm>
            <a:custGeom>
              <a:avLst/>
              <a:gdLst/>
              <a:ahLst/>
              <a:cxnLst/>
              <a:rect l="l" t="t" r="r" b="b"/>
              <a:pathLst>
                <a:path w="2709" h="97" extrusionOk="0">
                  <a:moveTo>
                    <a:pt x="63" y="0"/>
                  </a:moveTo>
                  <a:cubicBezTo>
                    <a:pt x="1" y="3"/>
                    <a:pt x="1" y="93"/>
                    <a:pt x="63" y="97"/>
                  </a:cubicBezTo>
                  <a:lnTo>
                    <a:pt x="2647" y="97"/>
                  </a:lnTo>
                  <a:cubicBezTo>
                    <a:pt x="2709" y="93"/>
                    <a:pt x="2709" y="3"/>
                    <a:pt x="2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2301475" y="2770700"/>
              <a:ext cx="67725" cy="2450"/>
            </a:xfrm>
            <a:custGeom>
              <a:avLst/>
              <a:gdLst/>
              <a:ahLst/>
              <a:cxnLst/>
              <a:rect l="l" t="t" r="r" b="b"/>
              <a:pathLst>
                <a:path w="2709" h="98" extrusionOk="0">
                  <a:moveTo>
                    <a:pt x="63" y="0"/>
                  </a:moveTo>
                  <a:cubicBezTo>
                    <a:pt x="1" y="3"/>
                    <a:pt x="1" y="94"/>
                    <a:pt x="63" y="97"/>
                  </a:cubicBezTo>
                  <a:lnTo>
                    <a:pt x="2647" y="97"/>
                  </a:lnTo>
                  <a:cubicBezTo>
                    <a:pt x="2709" y="94"/>
                    <a:pt x="2709" y="3"/>
                    <a:pt x="2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1"/>
            <p:cNvSpPr/>
            <p:nvPr/>
          </p:nvSpPr>
          <p:spPr>
            <a:xfrm>
              <a:off x="2271225" y="2767950"/>
              <a:ext cx="24275" cy="24275"/>
            </a:xfrm>
            <a:custGeom>
              <a:avLst/>
              <a:gdLst/>
              <a:ahLst/>
              <a:cxnLst/>
              <a:rect l="l" t="t" r="r" b="b"/>
              <a:pathLst>
                <a:path w="971" h="971" extrusionOk="0">
                  <a:moveTo>
                    <a:pt x="55" y="0"/>
                  </a:moveTo>
                  <a:cubicBezTo>
                    <a:pt x="24" y="0"/>
                    <a:pt x="1" y="25"/>
                    <a:pt x="1" y="55"/>
                  </a:cubicBezTo>
                  <a:lnTo>
                    <a:pt x="1" y="916"/>
                  </a:lnTo>
                  <a:cubicBezTo>
                    <a:pt x="1" y="946"/>
                    <a:pt x="24" y="970"/>
                    <a:pt x="55" y="970"/>
                  </a:cubicBezTo>
                  <a:lnTo>
                    <a:pt x="915" y="970"/>
                  </a:lnTo>
                  <a:cubicBezTo>
                    <a:pt x="946" y="970"/>
                    <a:pt x="970" y="946"/>
                    <a:pt x="970" y="916"/>
                  </a:cubicBezTo>
                  <a:lnTo>
                    <a:pt x="970" y="55"/>
                  </a:lnTo>
                  <a:cubicBezTo>
                    <a:pt x="970" y="25"/>
                    <a:pt x="946" y="0"/>
                    <a:pt x="9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1"/>
            <p:cNvSpPr/>
            <p:nvPr/>
          </p:nvSpPr>
          <p:spPr>
            <a:xfrm>
              <a:off x="2274375" y="2773600"/>
              <a:ext cx="17650" cy="12975"/>
            </a:xfrm>
            <a:custGeom>
              <a:avLst/>
              <a:gdLst/>
              <a:ahLst/>
              <a:cxnLst/>
              <a:rect l="l" t="t" r="r" b="b"/>
              <a:pathLst>
                <a:path w="706" h="519" extrusionOk="0">
                  <a:moveTo>
                    <a:pt x="627" y="0"/>
                  </a:moveTo>
                  <a:cubicBezTo>
                    <a:pt x="613" y="0"/>
                    <a:pt x="598" y="6"/>
                    <a:pt x="586" y="21"/>
                  </a:cubicBezTo>
                  <a:lnTo>
                    <a:pt x="295" y="381"/>
                  </a:lnTo>
                  <a:lnTo>
                    <a:pt x="127" y="212"/>
                  </a:lnTo>
                  <a:cubicBezTo>
                    <a:pt x="114" y="197"/>
                    <a:pt x="99" y="190"/>
                    <a:pt x="85" y="190"/>
                  </a:cubicBezTo>
                  <a:cubicBezTo>
                    <a:pt x="40" y="190"/>
                    <a:pt x="0" y="252"/>
                    <a:pt x="49" y="290"/>
                  </a:cubicBezTo>
                  <a:lnTo>
                    <a:pt x="262" y="502"/>
                  </a:lnTo>
                  <a:cubicBezTo>
                    <a:pt x="271" y="512"/>
                    <a:pt x="285" y="519"/>
                    <a:pt x="300" y="519"/>
                  </a:cubicBezTo>
                  <a:lnTo>
                    <a:pt x="302" y="519"/>
                  </a:lnTo>
                  <a:cubicBezTo>
                    <a:pt x="318" y="518"/>
                    <a:pt x="332" y="510"/>
                    <a:pt x="342" y="498"/>
                  </a:cubicBezTo>
                  <a:lnTo>
                    <a:pt x="672" y="91"/>
                  </a:lnTo>
                  <a:cubicBezTo>
                    <a:pt x="705" y="48"/>
                    <a:pt x="668" y="0"/>
                    <a:pt x="627"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2301500" y="2816050"/>
              <a:ext cx="45300" cy="2450"/>
            </a:xfrm>
            <a:custGeom>
              <a:avLst/>
              <a:gdLst/>
              <a:ahLst/>
              <a:cxnLst/>
              <a:rect l="l" t="t" r="r" b="b"/>
              <a:pathLst>
                <a:path w="1812" h="98" extrusionOk="0">
                  <a:moveTo>
                    <a:pt x="1748" y="1"/>
                  </a:moveTo>
                  <a:cubicBezTo>
                    <a:pt x="1746" y="1"/>
                    <a:pt x="1745" y="1"/>
                    <a:pt x="1744" y="1"/>
                  </a:cubicBezTo>
                  <a:lnTo>
                    <a:pt x="62" y="1"/>
                  </a:lnTo>
                  <a:cubicBezTo>
                    <a:pt x="1" y="4"/>
                    <a:pt x="1" y="94"/>
                    <a:pt x="62" y="97"/>
                  </a:cubicBezTo>
                  <a:lnTo>
                    <a:pt x="1744" y="97"/>
                  </a:lnTo>
                  <a:cubicBezTo>
                    <a:pt x="1745" y="97"/>
                    <a:pt x="1746" y="97"/>
                    <a:pt x="1747" y="97"/>
                  </a:cubicBezTo>
                  <a:cubicBezTo>
                    <a:pt x="1811" y="97"/>
                    <a:pt x="1811" y="1"/>
                    <a:pt x="1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1"/>
            <p:cNvSpPr/>
            <p:nvPr/>
          </p:nvSpPr>
          <p:spPr>
            <a:xfrm>
              <a:off x="2301475" y="2807875"/>
              <a:ext cx="56450" cy="2425"/>
            </a:xfrm>
            <a:custGeom>
              <a:avLst/>
              <a:gdLst/>
              <a:ahLst/>
              <a:cxnLst/>
              <a:rect l="l" t="t" r="r" b="b"/>
              <a:pathLst>
                <a:path w="2258" h="97" extrusionOk="0">
                  <a:moveTo>
                    <a:pt x="63" y="1"/>
                  </a:moveTo>
                  <a:cubicBezTo>
                    <a:pt x="1" y="4"/>
                    <a:pt x="1" y="94"/>
                    <a:pt x="63" y="97"/>
                  </a:cubicBezTo>
                  <a:lnTo>
                    <a:pt x="2196" y="97"/>
                  </a:lnTo>
                  <a:cubicBezTo>
                    <a:pt x="2257" y="94"/>
                    <a:pt x="2257" y="4"/>
                    <a:pt x="21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1"/>
            <p:cNvSpPr/>
            <p:nvPr/>
          </p:nvSpPr>
          <p:spPr>
            <a:xfrm>
              <a:off x="2301475" y="2799700"/>
              <a:ext cx="67725" cy="2450"/>
            </a:xfrm>
            <a:custGeom>
              <a:avLst/>
              <a:gdLst/>
              <a:ahLst/>
              <a:cxnLst/>
              <a:rect l="l" t="t" r="r" b="b"/>
              <a:pathLst>
                <a:path w="2709" h="98" extrusionOk="0">
                  <a:moveTo>
                    <a:pt x="63" y="1"/>
                  </a:moveTo>
                  <a:cubicBezTo>
                    <a:pt x="1" y="4"/>
                    <a:pt x="1" y="95"/>
                    <a:pt x="63" y="98"/>
                  </a:cubicBezTo>
                  <a:lnTo>
                    <a:pt x="2647" y="98"/>
                  </a:lnTo>
                  <a:cubicBezTo>
                    <a:pt x="2709" y="95"/>
                    <a:pt x="2709" y="4"/>
                    <a:pt x="2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1"/>
            <p:cNvSpPr/>
            <p:nvPr/>
          </p:nvSpPr>
          <p:spPr>
            <a:xfrm>
              <a:off x="2271225" y="2796950"/>
              <a:ext cx="24275" cy="24275"/>
            </a:xfrm>
            <a:custGeom>
              <a:avLst/>
              <a:gdLst/>
              <a:ahLst/>
              <a:cxnLst/>
              <a:rect l="l" t="t" r="r" b="b"/>
              <a:pathLst>
                <a:path w="971" h="971" extrusionOk="0">
                  <a:moveTo>
                    <a:pt x="55" y="1"/>
                  </a:moveTo>
                  <a:cubicBezTo>
                    <a:pt x="24" y="1"/>
                    <a:pt x="1" y="26"/>
                    <a:pt x="1" y="57"/>
                  </a:cubicBezTo>
                  <a:lnTo>
                    <a:pt x="1" y="916"/>
                  </a:lnTo>
                  <a:cubicBezTo>
                    <a:pt x="1" y="946"/>
                    <a:pt x="24" y="971"/>
                    <a:pt x="55" y="971"/>
                  </a:cubicBezTo>
                  <a:lnTo>
                    <a:pt x="915" y="971"/>
                  </a:lnTo>
                  <a:cubicBezTo>
                    <a:pt x="946" y="971"/>
                    <a:pt x="970" y="946"/>
                    <a:pt x="970" y="916"/>
                  </a:cubicBezTo>
                  <a:lnTo>
                    <a:pt x="970" y="57"/>
                  </a:lnTo>
                  <a:cubicBezTo>
                    <a:pt x="970" y="26"/>
                    <a:pt x="946" y="1"/>
                    <a:pt x="9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1"/>
            <p:cNvSpPr/>
            <p:nvPr/>
          </p:nvSpPr>
          <p:spPr>
            <a:xfrm>
              <a:off x="2274750" y="2802600"/>
              <a:ext cx="17275" cy="13000"/>
            </a:xfrm>
            <a:custGeom>
              <a:avLst/>
              <a:gdLst/>
              <a:ahLst/>
              <a:cxnLst/>
              <a:rect l="l" t="t" r="r" b="b"/>
              <a:pathLst>
                <a:path w="691" h="520" extrusionOk="0">
                  <a:moveTo>
                    <a:pt x="613" y="1"/>
                  </a:moveTo>
                  <a:cubicBezTo>
                    <a:pt x="598" y="1"/>
                    <a:pt x="583" y="7"/>
                    <a:pt x="571" y="22"/>
                  </a:cubicBezTo>
                  <a:lnTo>
                    <a:pt x="280" y="381"/>
                  </a:lnTo>
                  <a:lnTo>
                    <a:pt x="112" y="213"/>
                  </a:lnTo>
                  <a:cubicBezTo>
                    <a:pt x="101" y="203"/>
                    <a:pt x="89" y="200"/>
                    <a:pt x="77" y="200"/>
                  </a:cubicBezTo>
                  <a:cubicBezTo>
                    <a:pt x="36" y="200"/>
                    <a:pt x="0" y="251"/>
                    <a:pt x="34" y="290"/>
                  </a:cubicBezTo>
                  <a:lnTo>
                    <a:pt x="247" y="503"/>
                  </a:lnTo>
                  <a:cubicBezTo>
                    <a:pt x="256" y="513"/>
                    <a:pt x="270" y="519"/>
                    <a:pt x="285" y="519"/>
                  </a:cubicBezTo>
                  <a:lnTo>
                    <a:pt x="287" y="519"/>
                  </a:lnTo>
                  <a:cubicBezTo>
                    <a:pt x="303" y="518"/>
                    <a:pt x="317" y="511"/>
                    <a:pt x="327" y="498"/>
                  </a:cubicBezTo>
                  <a:lnTo>
                    <a:pt x="657" y="92"/>
                  </a:lnTo>
                  <a:cubicBezTo>
                    <a:pt x="690" y="49"/>
                    <a:pt x="653" y="1"/>
                    <a:pt x="613"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1"/>
            <p:cNvSpPr/>
            <p:nvPr/>
          </p:nvSpPr>
          <p:spPr>
            <a:xfrm>
              <a:off x="2926500" y="2968925"/>
              <a:ext cx="14375" cy="57125"/>
            </a:xfrm>
            <a:custGeom>
              <a:avLst/>
              <a:gdLst/>
              <a:ahLst/>
              <a:cxnLst/>
              <a:rect l="l" t="t" r="r" b="b"/>
              <a:pathLst>
                <a:path w="575" h="2285" extrusionOk="0">
                  <a:moveTo>
                    <a:pt x="0" y="0"/>
                  </a:moveTo>
                  <a:lnTo>
                    <a:pt x="0" y="2285"/>
                  </a:lnTo>
                  <a:lnTo>
                    <a:pt x="575" y="2285"/>
                  </a:lnTo>
                  <a:lnTo>
                    <a:pt x="575" y="0"/>
                  </a:ln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1"/>
            <p:cNvSpPr/>
            <p:nvPr/>
          </p:nvSpPr>
          <p:spPr>
            <a:xfrm>
              <a:off x="2902875" y="2988225"/>
              <a:ext cx="14350" cy="37825"/>
            </a:xfrm>
            <a:custGeom>
              <a:avLst/>
              <a:gdLst/>
              <a:ahLst/>
              <a:cxnLst/>
              <a:rect l="l" t="t" r="r" b="b"/>
              <a:pathLst>
                <a:path w="574" h="1513" extrusionOk="0">
                  <a:moveTo>
                    <a:pt x="0" y="0"/>
                  </a:moveTo>
                  <a:lnTo>
                    <a:pt x="0" y="1513"/>
                  </a:lnTo>
                  <a:lnTo>
                    <a:pt x="573" y="1513"/>
                  </a:lnTo>
                  <a:lnTo>
                    <a:pt x="57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1"/>
            <p:cNvSpPr/>
            <p:nvPr/>
          </p:nvSpPr>
          <p:spPr>
            <a:xfrm>
              <a:off x="2950150" y="2946125"/>
              <a:ext cx="14350" cy="79925"/>
            </a:xfrm>
            <a:custGeom>
              <a:avLst/>
              <a:gdLst/>
              <a:ahLst/>
              <a:cxnLst/>
              <a:rect l="l" t="t" r="r" b="b"/>
              <a:pathLst>
                <a:path w="574" h="3197" extrusionOk="0">
                  <a:moveTo>
                    <a:pt x="0" y="0"/>
                  </a:moveTo>
                  <a:lnTo>
                    <a:pt x="0" y="3197"/>
                  </a:lnTo>
                  <a:lnTo>
                    <a:pt x="574" y="3197"/>
                  </a:lnTo>
                  <a:lnTo>
                    <a:pt x="574"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1"/>
            <p:cNvSpPr/>
            <p:nvPr/>
          </p:nvSpPr>
          <p:spPr>
            <a:xfrm>
              <a:off x="2973775" y="2966525"/>
              <a:ext cx="14375" cy="59525"/>
            </a:xfrm>
            <a:custGeom>
              <a:avLst/>
              <a:gdLst/>
              <a:ahLst/>
              <a:cxnLst/>
              <a:rect l="l" t="t" r="r" b="b"/>
              <a:pathLst>
                <a:path w="575" h="2381" extrusionOk="0">
                  <a:moveTo>
                    <a:pt x="0" y="0"/>
                  </a:moveTo>
                  <a:lnTo>
                    <a:pt x="0" y="2381"/>
                  </a:lnTo>
                  <a:lnTo>
                    <a:pt x="575" y="2381"/>
                  </a:lnTo>
                  <a:lnTo>
                    <a:pt x="57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1"/>
            <p:cNvSpPr/>
            <p:nvPr/>
          </p:nvSpPr>
          <p:spPr>
            <a:xfrm>
              <a:off x="2997400" y="2960025"/>
              <a:ext cx="14375" cy="66025"/>
            </a:xfrm>
            <a:custGeom>
              <a:avLst/>
              <a:gdLst/>
              <a:ahLst/>
              <a:cxnLst/>
              <a:rect l="l" t="t" r="r" b="b"/>
              <a:pathLst>
                <a:path w="575" h="2641" extrusionOk="0">
                  <a:moveTo>
                    <a:pt x="0" y="0"/>
                  </a:moveTo>
                  <a:lnTo>
                    <a:pt x="0" y="2641"/>
                  </a:lnTo>
                  <a:lnTo>
                    <a:pt x="575" y="2641"/>
                  </a:lnTo>
                  <a:lnTo>
                    <a:pt x="575" y="0"/>
                  </a:ln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1"/>
            <p:cNvSpPr/>
            <p:nvPr/>
          </p:nvSpPr>
          <p:spPr>
            <a:xfrm>
              <a:off x="3021050" y="2972125"/>
              <a:ext cx="14350" cy="53925"/>
            </a:xfrm>
            <a:custGeom>
              <a:avLst/>
              <a:gdLst/>
              <a:ahLst/>
              <a:cxnLst/>
              <a:rect l="l" t="t" r="r" b="b"/>
              <a:pathLst>
                <a:path w="574" h="2157" extrusionOk="0">
                  <a:moveTo>
                    <a:pt x="0" y="1"/>
                  </a:moveTo>
                  <a:lnTo>
                    <a:pt x="0" y="2157"/>
                  </a:lnTo>
                  <a:lnTo>
                    <a:pt x="574" y="2157"/>
                  </a:lnTo>
                  <a:lnTo>
                    <a:pt x="574"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1"/>
            <p:cNvSpPr/>
            <p:nvPr/>
          </p:nvSpPr>
          <p:spPr>
            <a:xfrm>
              <a:off x="3044675" y="2944225"/>
              <a:ext cx="14400" cy="81825"/>
            </a:xfrm>
            <a:custGeom>
              <a:avLst/>
              <a:gdLst/>
              <a:ahLst/>
              <a:cxnLst/>
              <a:rect l="l" t="t" r="r" b="b"/>
              <a:pathLst>
                <a:path w="576" h="3273" extrusionOk="0">
                  <a:moveTo>
                    <a:pt x="1" y="1"/>
                  </a:moveTo>
                  <a:lnTo>
                    <a:pt x="1" y="3273"/>
                  </a:lnTo>
                  <a:lnTo>
                    <a:pt x="575" y="3273"/>
                  </a:lnTo>
                  <a:lnTo>
                    <a:pt x="575" y="1"/>
                  </a:ln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1"/>
            <p:cNvSpPr/>
            <p:nvPr/>
          </p:nvSpPr>
          <p:spPr>
            <a:xfrm>
              <a:off x="3068325" y="2914050"/>
              <a:ext cx="14375" cy="112000"/>
            </a:xfrm>
            <a:custGeom>
              <a:avLst/>
              <a:gdLst/>
              <a:ahLst/>
              <a:cxnLst/>
              <a:rect l="l" t="t" r="r" b="b"/>
              <a:pathLst>
                <a:path w="575" h="4480" extrusionOk="0">
                  <a:moveTo>
                    <a:pt x="1" y="1"/>
                  </a:moveTo>
                  <a:lnTo>
                    <a:pt x="1" y="4480"/>
                  </a:lnTo>
                  <a:lnTo>
                    <a:pt x="574" y="4480"/>
                  </a:lnTo>
                  <a:lnTo>
                    <a:pt x="574"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1"/>
            <p:cNvSpPr/>
            <p:nvPr/>
          </p:nvSpPr>
          <p:spPr>
            <a:xfrm>
              <a:off x="2906775" y="2889875"/>
              <a:ext cx="170800" cy="69250"/>
            </a:xfrm>
            <a:custGeom>
              <a:avLst/>
              <a:gdLst/>
              <a:ahLst/>
              <a:cxnLst/>
              <a:rect l="l" t="t" r="r" b="b"/>
              <a:pathLst>
                <a:path w="6832" h="2770" extrusionOk="0">
                  <a:moveTo>
                    <a:pt x="6754" y="1"/>
                  </a:moveTo>
                  <a:cubicBezTo>
                    <a:pt x="6744" y="1"/>
                    <a:pt x="6734" y="4"/>
                    <a:pt x="6724" y="10"/>
                  </a:cubicBezTo>
                  <a:lnTo>
                    <a:pt x="3858" y="2024"/>
                  </a:lnTo>
                  <a:lnTo>
                    <a:pt x="1994" y="1331"/>
                  </a:lnTo>
                  <a:cubicBezTo>
                    <a:pt x="1988" y="1329"/>
                    <a:pt x="1981" y="1328"/>
                    <a:pt x="1974" y="1328"/>
                  </a:cubicBezTo>
                  <a:cubicBezTo>
                    <a:pt x="1963" y="1328"/>
                    <a:pt x="1952" y="1331"/>
                    <a:pt x="1943" y="1338"/>
                  </a:cubicBezTo>
                  <a:lnTo>
                    <a:pt x="44" y="2670"/>
                  </a:lnTo>
                  <a:cubicBezTo>
                    <a:pt x="0" y="2701"/>
                    <a:pt x="22" y="2770"/>
                    <a:pt x="75" y="2770"/>
                  </a:cubicBezTo>
                  <a:cubicBezTo>
                    <a:pt x="86" y="2770"/>
                    <a:pt x="98" y="2767"/>
                    <a:pt x="107" y="2761"/>
                  </a:cubicBezTo>
                  <a:lnTo>
                    <a:pt x="1983" y="1445"/>
                  </a:lnTo>
                  <a:lnTo>
                    <a:pt x="3847" y="2136"/>
                  </a:lnTo>
                  <a:cubicBezTo>
                    <a:pt x="3853" y="2139"/>
                    <a:pt x="3860" y="2140"/>
                    <a:pt x="3867" y="2140"/>
                  </a:cubicBezTo>
                  <a:cubicBezTo>
                    <a:pt x="3878" y="2140"/>
                    <a:pt x="3889" y="2137"/>
                    <a:pt x="3898" y="2130"/>
                  </a:cubicBezTo>
                  <a:lnTo>
                    <a:pt x="6787" y="99"/>
                  </a:lnTo>
                  <a:cubicBezTo>
                    <a:pt x="6832" y="64"/>
                    <a:pt x="6800" y="1"/>
                    <a:pt x="6754"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1"/>
            <p:cNvSpPr/>
            <p:nvPr/>
          </p:nvSpPr>
          <p:spPr>
            <a:xfrm>
              <a:off x="2899850" y="2948975"/>
              <a:ext cx="17575" cy="17575"/>
            </a:xfrm>
            <a:custGeom>
              <a:avLst/>
              <a:gdLst/>
              <a:ahLst/>
              <a:cxnLst/>
              <a:rect l="l" t="t" r="r" b="b"/>
              <a:pathLst>
                <a:path w="703" h="703" extrusionOk="0">
                  <a:moveTo>
                    <a:pt x="352" y="0"/>
                  </a:moveTo>
                  <a:cubicBezTo>
                    <a:pt x="158" y="0"/>
                    <a:pt x="1" y="158"/>
                    <a:pt x="1" y="351"/>
                  </a:cubicBezTo>
                  <a:cubicBezTo>
                    <a:pt x="1" y="545"/>
                    <a:pt x="158" y="702"/>
                    <a:pt x="352" y="702"/>
                  </a:cubicBezTo>
                  <a:cubicBezTo>
                    <a:pt x="545" y="702"/>
                    <a:pt x="703" y="545"/>
                    <a:pt x="703" y="351"/>
                  </a:cubicBezTo>
                  <a:cubicBezTo>
                    <a:pt x="703" y="158"/>
                    <a:pt x="545" y="0"/>
                    <a:pt x="352"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1"/>
            <p:cNvSpPr/>
            <p:nvPr/>
          </p:nvSpPr>
          <p:spPr>
            <a:xfrm>
              <a:off x="2946175" y="2915650"/>
              <a:ext cx="19950" cy="17575"/>
            </a:xfrm>
            <a:custGeom>
              <a:avLst/>
              <a:gdLst/>
              <a:ahLst/>
              <a:cxnLst/>
              <a:rect l="l" t="t" r="r" b="b"/>
              <a:pathLst>
                <a:path w="798" h="703" extrusionOk="0">
                  <a:moveTo>
                    <a:pt x="399" y="1"/>
                  </a:moveTo>
                  <a:cubicBezTo>
                    <a:pt x="261" y="1"/>
                    <a:pt x="131" y="82"/>
                    <a:pt x="75" y="217"/>
                  </a:cubicBezTo>
                  <a:cubicBezTo>
                    <a:pt x="1" y="396"/>
                    <a:pt x="86" y="601"/>
                    <a:pt x="265" y="676"/>
                  </a:cubicBezTo>
                  <a:cubicBezTo>
                    <a:pt x="309" y="694"/>
                    <a:pt x="354" y="703"/>
                    <a:pt x="399" y="703"/>
                  </a:cubicBezTo>
                  <a:cubicBezTo>
                    <a:pt x="536" y="703"/>
                    <a:pt x="667" y="621"/>
                    <a:pt x="723" y="485"/>
                  </a:cubicBezTo>
                  <a:cubicBezTo>
                    <a:pt x="798" y="307"/>
                    <a:pt x="712" y="101"/>
                    <a:pt x="533" y="28"/>
                  </a:cubicBezTo>
                  <a:cubicBezTo>
                    <a:pt x="489" y="10"/>
                    <a:pt x="444" y="1"/>
                    <a:pt x="399"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1"/>
            <p:cNvSpPr/>
            <p:nvPr/>
          </p:nvSpPr>
          <p:spPr>
            <a:xfrm>
              <a:off x="2992200" y="2933200"/>
              <a:ext cx="20525" cy="17575"/>
            </a:xfrm>
            <a:custGeom>
              <a:avLst/>
              <a:gdLst/>
              <a:ahLst/>
              <a:cxnLst/>
              <a:rect l="l" t="t" r="r" b="b"/>
              <a:pathLst>
                <a:path w="821" h="703" extrusionOk="0">
                  <a:moveTo>
                    <a:pt x="469" y="1"/>
                  </a:moveTo>
                  <a:cubicBezTo>
                    <a:pt x="157" y="1"/>
                    <a:pt x="0" y="379"/>
                    <a:pt x="221" y="600"/>
                  </a:cubicBezTo>
                  <a:cubicBezTo>
                    <a:pt x="288" y="667"/>
                    <a:pt x="377" y="703"/>
                    <a:pt x="469" y="703"/>
                  </a:cubicBezTo>
                  <a:cubicBezTo>
                    <a:pt x="514" y="703"/>
                    <a:pt x="560" y="694"/>
                    <a:pt x="604" y="676"/>
                  </a:cubicBezTo>
                  <a:cubicBezTo>
                    <a:pt x="735" y="622"/>
                    <a:pt x="820" y="494"/>
                    <a:pt x="820" y="352"/>
                  </a:cubicBezTo>
                  <a:cubicBezTo>
                    <a:pt x="820" y="158"/>
                    <a:pt x="663" y="1"/>
                    <a:pt x="469" y="1"/>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1"/>
            <p:cNvSpPr/>
            <p:nvPr/>
          </p:nvSpPr>
          <p:spPr>
            <a:xfrm>
              <a:off x="3063900" y="2882425"/>
              <a:ext cx="20550" cy="17600"/>
            </a:xfrm>
            <a:custGeom>
              <a:avLst/>
              <a:gdLst/>
              <a:ahLst/>
              <a:cxnLst/>
              <a:rect l="l" t="t" r="r" b="b"/>
              <a:pathLst>
                <a:path w="822" h="704" extrusionOk="0">
                  <a:moveTo>
                    <a:pt x="471" y="1"/>
                  </a:moveTo>
                  <a:cubicBezTo>
                    <a:pt x="158" y="1"/>
                    <a:pt x="1" y="380"/>
                    <a:pt x="222" y="600"/>
                  </a:cubicBezTo>
                  <a:cubicBezTo>
                    <a:pt x="289" y="668"/>
                    <a:pt x="380" y="703"/>
                    <a:pt x="471" y="703"/>
                  </a:cubicBezTo>
                  <a:cubicBezTo>
                    <a:pt x="516" y="703"/>
                    <a:pt x="561" y="695"/>
                    <a:pt x="604" y="677"/>
                  </a:cubicBezTo>
                  <a:cubicBezTo>
                    <a:pt x="736" y="622"/>
                    <a:pt x="820" y="495"/>
                    <a:pt x="822" y="352"/>
                  </a:cubicBezTo>
                  <a:cubicBezTo>
                    <a:pt x="822" y="158"/>
                    <a:pt x="664" y="1"/>
                    <a:pt x="471"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1"/>
            <p:cNvSpPr/>
            <p:nvPr/>
          </p:nvSpPr>
          <p:spPr>
            <a:xfrm>
              <a:off x="2882800" y="2890000"/>
              <a:ext cx="209325" cy="152950"/>
            </a:xfrm>
            <a:custGeom>
              <a:avLst/>
              <a:gdLst/>
              <a:ahLst/>
              <a:cxnLst/>
              <a:rect l="l" t="t" r="r" b="b"/>
              <a:pathLst>
                <a:path w="8373" h="6118" extrusionOk="0">
                  <a:moveTo>
                    <a:pt x="57" y="1"/>
                  </a:moveTo>
                  <a:cubicBezTo>
                    <a:pt x="29" y="1"/>
                    <a:pt x="1" y="20"/>
                    <a:pt x="3" y="58"/>
                  </a:cubicBezTo>
                  <a:lnTo>
                    <a:pt x="3" y="6064"/>
                  </a:lnTo>
                  <a:cubicBezTo>
                    <a:pt x="3" y="6094"/>
                    <a:pt x="28" y="6118"/>
                    <a:pt x="58" y="6118"/>
                  </a:cubicBezTo>
                  <a:lnTo>
                    <a:pt x="8316" y="6118"/>
                  </a:lnTo>
                  <a:cubicBezTo>
                    <a:pt x="8317" y="6118"/>
                    <a:pt x="8318" y="6118"/>
                    <a:pt x="8320" y="6118"/>
                  </a:cubicBezTo>
                  <a:cubicBezTo>
                    <a:pt x="8349" y="6118"/>
                    <a:pt x="8373" y="6094"/>
                    <a:pt x="8373" y="6063"/>
                  </a:cubicBezTo>
                  <a:cubicBezTo>
                    <a:pt x="8373" y="6033"/>
                    <a:pt x="8349" y="6009"/>
                    <a:pt x="8320" y="6009"/>
                  </a:cubicBezTo>
                  <a:cubicBezTo>
                    <a:pt x="8318" y="6009"/>
                    <a:pt x="8317" y="6009"/>
                    <a:pt x="8316" y="6009"/>
                  </a:cubicBezTo>
                  <a:lnTo>
                    <a:pt x="113" y="6009"/>
                  </a:lnTo>
                  <a:lnTo>
                    <a:pt x="113" y="58"/>
                  </a:lnTo>
                  <a:cubicBezTo>
                    <a:pt x="114" y="20"/>
                    <a:pt x="86" y="1"/>
                    <a:pt x="57"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1"/>
            <p:cNvSpPr/>
            <p:nvPr/>
          </p:nvSpPr>
          <p:spPr>
            <a:xfrm>
              <a:off x="3545150" y="2987150"/>
              <a:ext cx="79025" cy="77175"/>
            </a:xfrm>
            <a:custGeom>
              <a:avLst/>
              <a:gdLst/>
              <a:ahLst/>
              <a:cxnLst/>
              <a:rect l="l" t="t" r="r" b="b"/>
              <a:pathLst>
                <a:path w="3161" h="3087" extrusionOk="0">
                  <a:moveTo>
                    <a:pt x="684" y="0"/>
                  </a:moveTo>
                  <a:cubicBezTo>
                    <a:pt x="580" y="0"/>
                    <a:pt x="482" y="62"/>
                    <a:pt x="439" y="164"/>
                  </a:cubicBezTo>
                  <a:lnTo>
                    <a:pt x="23" y="1130"/>
                  </a:lnTo>
                  <a:cubicBezTo>
                    <a:pt x="21" y="1136"/>
                    <a:pt x="19" y="1142"/>
                    <a:pt x="17" y="1147"/>
                  </a:cubicBezTo>
                  <a:cubicBezTo>
                    <a:pt x="14" y="1153"/>
                    <a:pt x="12" y="1158"/>
                    <a:pt x="11" y="1165"/>
                  </a:cubicBezTo>
                  <a:cubicBezTo>
                    <a:pt x="8" y="1174"/>
                    <a:pt x="6" y="1184"/>
                    <a:pt x="5" y="1194"/>
                  </a:cubicBezTo>
                  <a:cubicBezTo>
                    <a:pt x="4" y="1200"/>
                    <a:pt x="2" y="1206"/>
                    <a:pt x="2" y="1212"/>
                  </a:cubicBezTo>
                  <a:cubicBezTo>
                    <a:pt x="2" y="1221"/>
                    <a:pt x="1" y="1232"/>
                    <a:pt x="2" y="1242"/>
                  </a:cubicBezTo>
                  <a:cubicBezTo>
                    <a:pt x="2" y="1247"/>
                    <a:pt x="2" y="1254"/>
                    <a:pt x="3" y="1260"/>
                  </a:cubicBezTo>
                  <a:cubicBezTo>
                    <a:pt x="4" y="1275"/>
                    <a:pt x="7" y="1292"/>
                    <a:pt x="11" y="1306"/>
                  </a:cubicBezTo>
                  <a:cubicBezTo>
                    <a:pt x="12" y="1310"/>
                    <a:pt x="14" y="1316"/>
                    <a:pt x="15" y="1320"/>
                  </a:cubicBezTo>
                  <a:cubicBezTo>
                    <a:pt x="19" y="1328"/>
                    <a:pt x="22" y="1336"/>
                    <a:pt x="26" y="1345"/>
                  </a:cubicBezTo>
                  <a:lnTo>
                    <a:pt x="27" y="1349"/>
                  </a:lnTo>
                  <a:lnTo>
                    <a:pt x="32" y="1357"/>
                  </a:lnTo>
                  <a:cubicBezTo>
                    <a:pt x="34" y="1362"/>
                    <a:pt x="37" y="1367"/>
                    <a:pt x="41" y="1373"/>
                  </a:cubicBezTo>
                  <a:cubicBezTo>
                    <a:pt x="46" y="1380"/>
                    <a:pt x="51" y="1388"/>
                    <a:pt x="56" y="1395"/>
                  </a:cubicBezTo>
                  <a:cubicBezTo>
                    <a:pt x="60" y="1401"/>
                    <a:pt x="64" y="1406"/>
                    <a:pt x="69" y="1411"/>
                  </a:cubicBezTo>
                  <a:cubicBezTo>
                    <a:pt x="76" y="1417"/>
                    <a:pt x="82" y="1424"/>
                    <a:pt x="89" y="1431"/>
                  </a:cubicBezTo>
                  <a:cubicBezTo>
                    <a:pt x="93" y="1435"/>
                    <a:pt x="97" y="1438"/>
                    <a:pt x="102" y="1441"/>
                  </a:cubicBezTo>
                  <a:cubicBezTo>
                    <a:pt x="106" y="1444"/>
                    <a:pt x="110" y="1447"/>
                    <a:pt x="114" y="1450"/>
                  </a:cubicBezTo>
                  <a:lnTo>
                    <a:pt x="1042" y="2102"/>
                  </a:lnTo>
                  <a:cubicBezTo>
                    <a:pt x="1089" y="2135"/>
                    <a:pt x="1142" y="2151"/>
                    <a:pt x="1196" y="2151"/>
                  </a:cubicBezTo>
                  <a:cubicBezTo>
                    <a:pt x="1279" y="2151"/>
                    <a:pt x="1361" y="2112"/>
                    <a:pt x="1412" y="2039"/>
                  </a:cubicBezTo>
                  <a:cubicBezTo>
                    <a:pt x="1497" y="1919"/>
                    <a:pt x="1467" y="1754"/>
                    <a:pt x="1346" y="1670"/>
                  </a:cubicBezTo>
                  <a:lnTo>
                    <a:pt x="840" y="1315"/>
                  </a:lnTo>
                  <a:cubicBezTo>
                    <a:pt x="930" y="1299"/>
                    <a:pt x="1018" y="1292"/>
                    <a:pt x="1105" y="1292"/>
                  </a:cubicBezTo>
                  <a:cubicBezTo>
                    <a:pt x="1932" y="1292"/>
                    <a:pt x="2632" y="1963"/>
                    <a:pt x="2632" y="2823"/>
                  </a:cubicBezTo>
                  <a:cubicBezTo>
                    <a:pt x="2632" y="2969"/>
                    <a:pt x="2750" y="3087"/>
                    <a:pt x="2896" y="3087"/>
                  </a:cubicBezTo>
                  <a:cubicBezTo>
                    <a:pt x="3042" y="3087"/>
                    <a:pt x="3160" y="2969"/>
                    <a:pt x="3160" y="2823"/>
                  </a:cubicBezTo>
                  <a:cubicBezTo>
                    <a:pt x="3160" y="1687"/>
                    <a:pt x="2237" y="764"/>
                    <a:pt x="1101" y="764"/>
                  </a:cubicBezTo>
                  <a:cubicBezTo>
                    <a:pt x="981" y="764"/>
                    <a:pt x="860" y="774"/>
                    <a:pt x="742" y="796"/>
                  </a:cubicBezTo>
                  <a:lnTo>
                    <a:pt x="924" y="373"/>
                  </a:lnTo>
                  <a:cubicBezTo>
                    <a:pt x="984" y="238"/>
                    <a:pt x="922" y="81"/>
                    <a:pt x="788" y="22"/>
                  </a:cubicBezTo>
                  <a:cubicBezTo>
                    <a:pt x="754" y="7"/>
                    <a:pt x="719" y="0"/>
                    <a:pt x="684"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1"/>
            <p:cNvSpPr/>
            <p:nvPr/>
          </p:nvSpPr>
          <p:spPr>
            <a:xfrm>
              <a:off x="3524775" y="3045750"/>
              <a:ext cx="78850" cy="77650"/>
            </a:xfrm>
            <a:custGeom>
              <a:avLst/>
              <a:gdLst/>
              <a:ahLst/>
              <a:cxnLst/>
              <a:rect l="l" t="t" r="r" b="b"/>
              <a:pathLst>
                <a:path w="3154" h="3106" extrusionOk="0">
                  <a:moveTo>
                    <a:pt x="275" y="1"/>
                  </a:moveTo>
                  <a:cubicBezTo>
                    <a:pt x="131" y="1"/>
                    <a:pt x="13" y="117"/>
                    <a:pt x="12" y="261"/>
                  </a:cubicBezTo>
                  <a:cubicBezTo>
                    <a:pt x="0" y="1397"/>
                    <a:pt x="914" y="2330"/>
                    <a:pt x="2050" y="2341"/>
                  </a:cubicBezTo>
                  <a:lnTo>
                    <a:pt x="2071" y="2341"/>
                  </a:lnTo>
                  <a:cubicBezTo>
                    <a:pt x="2184" y="2341"/>
                    <a:pt x="2297" y="2332"/>
                    <a:pt x="2410" y="2313"/>
                  </a:cubicBezTo>
                  <a:lnTo>
                    <a:pt x="2410" y="2313"/>
                  </a:lnTo>
                  <a:lnTo>
                    <a:pt x="2224" y="2734"/>
                  </a:lnTo>
                  <a:cubicBezTo>
                    <a:pt x="2146" y="2909"/>
                    <a:pt x="2273" y="3106"/>
                    <a:pt x="2465" y="3106"/>
                  </a:cubicBezTo>
                  <a:cubicBezTo>
                    <a:pt x="2568" y="3106"/>
                    <a:pt x="2663" y="3044"/>
                    <a:pt x="2705" y="2949"/>
                  </a:cubicBezTo>
                  <a:lnTo>
                    <a:pt x="3132" y="1986"/>
                  </a:lnTo>
                  <a:cubicBezTo>
                    <a:pt x="3134" y="1981"/>
                    <a:pt x="3136" y="1975"/>
                    <a:pt x="3138" y="1969"/>
                  </a:cubicBezTo>
                  <a:cubicBezTo>
                    <a:pt x="3140" y="1963"/>
                    <a:pt x="3142" y="1958"/>
                    <a:pt x="3143" y="1953"/>
                  </a:cubicBezTo>
                  <a:cubicBezTo>
                    <a:pt x="3146" y="1942"/>
                    <a:pt x="3148" y="1933"/>
                    <a:pt x="3150" y="1923"/>
                  </a:cubicBezTo>
                  <a:cubicBezTo>
                    <a:pt x="3151" y="1917"/>
                    <a:pt x="3152" y="1910"/>
                    <a:pt x="3152" y="1905"/>
                  </a:cubicBezTo>
                  <a:cubicBezTo>
                    <a:pt x="3153" y="1895"/>
                    <a:pt x="3153" y="1885"/>
                    <a:pt x="3153" y="1874"/>
                  </a:cubicBezTo>
                  <a:lnTo>
                    <a:pt x="3153" y="1857"/>
                  </a:lnTo>
                  <a:cubicBezTo>
                    <a:pt x="3152" y="1841"/>
                    <a:pt x="3149" y="1826"/>
                    <a:pt x="3145" y="1810"/>
                  </a:cubicBezTo>
                  <a:cubicBezTo>
                    <a:pt x="3144" y="1805"/>
                    <a:pt x="3143" y="1801"/>
                    <a:pt x="3141" y="1797"/>
                  </a:cubicBezTo>
                  <a:cubicBezTo>
                    <a:pt x="3138" y="1788"/>
                    <a:pt x="3135" y="1780"/>
                    <a:pt x="3132" y="1772"/>
                  </a:cubicBezTo>
                  <a:lnTo>
                    <a:pt x="3131" y="1769"/>
                  </a:lnTo>
                  <a:lnTo>
                    <a:pt x="3125" y="1758"/>
                  </a:lnTo>
                  <a:cubicBezTo>
                    <a:pt x="3122" y="1753"/>
                    <a:pt x="3119" y="1748"/>
                    <a:pt x="3117" y="1744"/>
                  </a:cubicBezTo>
                  <a:cubicBezTo>
                    <a:pt x="3112" y="1735"/>
                    <a:pt x="3106" y="1726"/>
                    <a:pt x="3102" y="1721"/>
                  </a:cubicBezTo>
                  <a:cubicBezTo>
                    <a:pt x="3097" y="1716"/>
                    <a:pt x="3093" y="1711"/>
                    <a:pt x="3088" y="1705"/>
                  </a:cubicBezTo>
                  <a:cubicBezTo>
                    <a:pt x="3082" y="1698"/>
                    <a:pt x="3075" y="1691"/>
                    <a:pt x="3067" y="1685"/>
                  </a:cubicBezTo>
                  <a:cubicBezTo>
                    <a:pt x="3064" y="1681"/>
                    <a:pt x="3060" y="1678"/>
                    <a:pt x="3056" y="1674"/>
                  </a:cubicBezTo>
                  <a:cubicBezTo>
                    <a:pt x="3052" y="1671"/>
                    <a:pt x="3048" y="1668"/>
                    <a:pt x="3044" y="1665"/>
                  </a:cubicBezTo>
                  <a:lnTo>
                    <a:pt x="2122" y="1004"/>
                  </a:lnTo>
                  <a:cubicBezTo>
                    <a:pt x="2076" y="970"/>
                    <a:pt x="2022" y="954"/>
                    <a:pt x="1968" y="954"/>
                  </a:cubicBezTo>
                  <a:cubicBezTo>
                    <a:pt x="1886" y="954"/>
                    <a:pt x="1805" y="992"/>
                    <a:pt x="1754" y="1065"/>
                  </a:cubicBezTo>
                  <a:cubicBezTo>
                    <a:pt x="1669" y="1183"/>
                    <a:pt x="1696" y="1348"/>
                    <a:pt x="1814" y="1433"/>
                  </a:cubicBezTo>
                  <a:lnTo>
                    <a:pt x="2317" y="1793"/>
                  </a:lnTo>
                  <a:cubicBezTo>
                    <a:pt x="2235" y="1807"/>
                    <a:pt x="2153" y="1813"/>
                    <a:pt x="2071" y="1813"/>
                  </a:cubicBezTo>
                  <a:lnTo>
                    <a:pt x="2055" y="1813"/>
                  </a:lnTo>
                  <a:cubicBezTo>
                    <a:pt x="1210" y="1804"/>
                    <a:pt x="532" y="1112"/>
                    <a:pt x="540" y="267"/>
                  </a:cubicBezTo>
                  <a:cubicBezTo>
                    <a:pt x="542" y="121"/>
                    <a:pt x="424" y="2"/>
                    <a:pt x="279" y="1"/>
                  </a:cubicBezTo>
                  <a:cubicBezTo>
                    <a:pt x="277" y="1"/>
                    <a:pt x="276" y="1"/>
                    <a:pt x="275" y="1"/>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1"/>
            <p:cNvSpPr/>
            <p:nvPr/>
          </p:nvSpPr>
          <p:spPr>
            <a:xfrm>
              <a:off x="3068725" y="2649425"/>
              <a:ext cx="477900" cy="517750"/>
            </a:xfrm>
            <a:custGeom>
              <a:avLst/>
              <a:gdLst/>
              <a:ahLst/>
              <a:cxnLst/>
              <a:rect l="l" t="t" r="r" b="b"/>
              <a:pathLst>
                <a:path w="19116" h="20710" extrusionOk="0">
                  <a:moveTo>
                    <a:pt x="9566" y="1"/>
                  </a:moveTo>
                  <a:cubicBezTo>
                    <a:pt x="9564" y="1"/>
                    <a:pt x="9562" y="1"/>
                    <a:pt x="9561" y="1"/>
                  </a:cubicBezTo>
                  <a:lnTo>
                    <a:pt x="9552" y="1"/>
                  </a:lnTo>
                  <a:cubicBezTo>
                    <a:pt x="9161" y="2"/>
                    <a:pt x="8778" y="115"/>
                    <a:pt x="8449" y="329"/>
                  </a:cubicBezTo>
                  <a:cubicBezTo>
                    <a:pt x="7305" y="1067"/>
                    <a:pt x="5983" y="1442"/>
                    <a:pt x="4520" y="1442"/>
                  </a:cubicBezTo>
                  <a:cubicBezTo>
                    <a:pt x="3704" y="1442"/>
                    <a:pt x="3040" y="1330"/>
                    <a:pt x="2601" y="1254"/>
                  </a:cubicBezTo>
                  <a:cubicBezTo>
                    <a:pt x="2353" y="1212"/>
                    <a:pt x="2203" y="1186"/>
                    <a:pt x="2063" y="1186"/>
                  </a:cubicBezTo>
                  <a:cubicBezTo>
                    <a:pt x="938" y="1187"/>
                    <a:pt x="25" y="2096"/>
                    <a:pt x="19" y="3221"/>
                  </a:cubicBezTo>
                  <a:cubicBezTo>
                    <a:pt x="0" y="6727"/>
                    <a:pt x="704" y="9971"/>
                    <a:pt x="2110" y="12863"/>
                  </a:cubicBezTo>
                  <a:cubicBezTo>
                    <a:pt x="3518" y="15759"/>
                    <a:pt x="5609" y="18261"/>
                    <a:pt x="8325" y="20299"/>
                  </a:cubicBezTo>
                  <a:cubicBezTo>
                    <a:pt x="8676" y="20566"/>
                    <a:pt x="9106" y="20709"/>
                    <a:pt x="9548" y="20709"/>
                  </a:cubicBezTo>
                  <a:cubicBezTo>
                    <a:pt x="9549" y="20709"/>
                    <a:pt x="9551" y="20709"/>
                    <a:pt x="9552" y="20709"/>
                  </a:cubicBezTo>
                  <a:lnTo>
                    <a:pt x="9555" y="20709"/>
                  </a:lnTo>
                  <a:cubicBezTo>
                    <a:pt x="10000" y="20709"/>
                    <a:pt x="10431" y="20564"/>
                    <a:pt x="10785" y="20296"/>
                  </a:cubicBezTo>
                  <a:cubicBezTo>
                    <a:pt x="13554" y="18202"/>
                    <a:pt x="15669" y="15659"/>
                    <a:pt x="17068" y="12735"/>
                  </a:cubicBezTo>
                  <a:cubicBezTo>
                    <a:pt x="18434" y="9886"/>
                    <a:pt x="19116" y="6684"/>
                    <a:pt x="19098" y="3221"/>
                  </a:cubicBezTo>
                  <a:cubicBezTo>
                    <a:pt x="19092" y="2096"/>
                    <a:pt x="18178" y="1187"/>
                    <a:pt x="17054" y="1186"/>
                  </a:cubicBezTo>
                  <a:cubicBezTo>
                    <a:pt x="16901" y="1186"/>
                    <a:pt x="16728" y="1215"/>
                    <a:pt x="16466" y="1257"/>
                  </a:cubicBezTo>
                  <a:cubicBezTo>
                    <a:pt x="16029" y="1330"/>
                    <a:pt x="15371" y="1438"/>
                    <a:pt x="14583" y="1438"/>
                  </a:cubicBezTo>
                  <a:cubicBezTo>
                    <a:pt x="13133" y="1438"/>
                    <a:pt x="11814" y="1064"/>
                    <a:pt x="10664" y="324"/>
                  </a:cubicBezTo>
                  <a:cubicBezTo>
                    <a:pt x="10336" y="113"/>
                    <a:pt x="9955" y="1"/>
                    <a:pt x="9566"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1"/>
            <p:cNvSpPr/>
            <p:nvPr/>
          </p:nvSpPr>
          <p:spPr>
            <a:xfrm>
              <a:off x="3068725" y="2649425"/>
              <a:ext cx="477900" cy="517750"/>
            </a:xfrm>
            <a:custGeom>
              <a:avLst/>
              <a:gdLst/>
              <a:ahLst/>
              <a:cxnLst/>
              <a:rect l="l" t="t" r="r" b="b"/>
              <a:pathLst>
                <a:path w="19116" h="20710" extrusionOk="0">
                  <a:moveTo>
                    <a:pt x="9566" y="1"/>
                  </a:moveTo>
                  <a:cubicBezTo>
                    <a:pt x="9564" y="1"/>
                    <a:pt x="9562" y="1"/>
                    <a:pt x="9561" y="1"/>
                  </a:cubicBezTo>
                  <a:lnTo>
                    <a:pt x="9552" y="1"/>
                  </a:lnTo>
                  <a:cubicBezTo>
                    <a:pt x="9161" y="2"/>
                    <a:pt x="8778" y="115"/>
                    <a:pt x="8449" y="329"/>
                  </a:cubicBezTo>
                  <a:cubicBezTo>
                    <a:pt x="7305" y="1067"/>
                    <a:pt x="5983" y="1442"/>
                    <a:pt x="4520" y="1442"/>
                  </a:cubicBezTo>
                  <a:cubicBezTo>
                    <a:pt x="3704" y="1442"/>
                    <a:pt x="3040" y="1330"/>
                    <a:pt x="2601" y="1254"/>
                  </a:cubicBezTo>
                  <a:cubicBezTo>
                    <a:pt x="2353" y="1212"/>
                    <a:pt x="2203" y="1186"/>
                    <a:pt x="2063" y="1186"/>
                  </a:cubicBezTo>
                  <a:cubicBezTo>
                    <a:pt x="938" y="1187"/>
                    <a:pt x="25" y="2096"/>
                    <a:pt x="19" y="3221"/>
                  </a:cubicBezTo>
                  <a:cubicBezTo>
                    <a:pt x="0" y="6727"/>
                    <a:pt x="704" y="9971"/>
                    <a:pt x="2110" y="12863"/>
                  </a:cubicBezTo>
                  <a:cubicBezTo>
                    <a:pt x="3518" y="15759"/>
                    <a:pt x="5609" y="18261"/>
                    <a:pt x="8325" y="20299"/>
                  </a:cubicBezTo>
                  <a:cubicBezTo>
                    <a:pt x="8676" y="20566"/>
                    <a:pt x="9106" y="20709"/>
                    <a:pt x="9548" y="20709"/>
                  </a:cubicBezTo>
                  <a:cubicBezTo>
                    <a:pt x="9549" y="20709"/>
                    <a:pt x="9551" y="20709"/>
                    <a:pt x="9552" y="20709"/>
                  </a:cubicBezTo>
                  <a:lnTo>
                    <a:pt x="9555" y="20709"/>
                  </a:lnTo>
                  <a:cubicBezTo>
                    <a:pt x="10000" y="20709"/>
                    <a:pt x="10431" y="20564"/>
                    <a:pt x="10785" y="20296"/>
                  </a:cubicBezTo>
                  <a:cubicBezTo>
                    <a:pt x="13554" y="18202"/>
                    <a:pt x="15669" y="15659"/>
                    <a:pt x="17068" y="12735"/>
                  </a:cubicBezTo>
                  <a:cubicBezTo>
                    <a:pt x="18434" y="9886"/>
                    <a:pt x="19116" y="6684"/>
                    <a:pt x="19098" y="3221"/>
                  </a:cubicBezTo>
                  <a:cubicBezTo>
                    <a:pt x="19092" y="2096"/>
                    <a:pt x="18178" y="1187"/>
                    <a:pt x="17054" y="1186"/>
                  </a:cubicBezTo>
                  <a:cubicBezTo>
                    <a:pt x="16901" y="1186"/>
                    <a:pt x="16728" y="1215"/>
                    <a:pt x="16466" y="1257"/>
                  </a:cubicBezTo>
                  <a:cubicBezTo>
                    <a:pt x="16029" y="1330"/>
                    <a:pt x="15371" y="1438"/>
                    <a:pt x="14583" y="1438"/>
                  </a:cubicBezTo>
                  <a:cubicBezTo>
                    <a:pt x="13133" y="1438"/>
                    <a:pt x="11814" y="1064"/>
                    <a:pt x="10664" y="324"/>
                  </a:cubicBezTo>
                  <a:cubicBezTo>
                    <a:pt x="10336" y="113"/>
                    <a:pt x="9955" y="1"/>
                    <a:pt x="9566" y="1"/>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1"/>
            <p:cNvSpPr/>
            <p:nvPr/>
          </p:nvSpPr>
          <p:spPr>
            <a:xfrm>
              <a:off x="3087075" y="2668425"/>
              <a:ext cx="441250" cy="479750"/>
            </a:xfrm>
            <a:custGeom>
              <a:avLst/>
              <a:gdLst/>
              <a:ahLst/>
              <a:cxnLst/>
              <a:rect l="l" t="t" r="r" b="b"/>
              <a:pathLst>
                <a:path w="17650" h="19190" extrusionOk="0">
                  <a:moveTo>
                    <a:pt x="8831" y="0"/>
                  </a:moveTo>
                  <a:cubicBezTo>
                    <a:pt x="8829" y="0"/>
                    <a:pt x="8827" y="0"/>
                    <a:pt x="8826" y="0"/>
                  </a:cubicBezTo>
                  <a:lnTo>
                    <a:pt x="8819" y="0"/>
                  </a:lnTo>
                  <a:cubicBezTo>
                    <a:pt x="8520" y="1"/>
                    <a:pt x="8227" y="88"/>
                    <a:pt x="7976" y="251"/>
                  </a:cubicBezTo>
                  <a:cubicBezTo>
                    <a:pt x="6803" y="1010"/>
                    <a:pt x="5450" y="1394"/>
                    <a:pt x="3954" y="1394"/>
                  </a:cubicBezTo>
                  <a:cubicBezTo>
                    <a:pt x="3131" y="1394"/>
                    <a:pt x="2443" y="1277"/>
                    <a:pt x="2032" y="1206"/>
                  </a:cubicBezTo>
                  <a:cubicBezTo>
                    <a:pt x="1820" y="1170"/>
                    <a:pt x="1680" y="1146"/>
                    <a:pt x="1581" y="1146"/>
                  </a:cubicBezTo>
                  <a:cubicBezTo>
                    <a:pt x="721" y="1147"/>
                    <a:pt x="22" y="1842"/>
                    <a:pt x="18" y="2703"/>
                  </a:cubicBezTo>
                  <a:cubicBezTo>
                    <a:pt x="0" y="6027"/>
                    <a:pt x="666" y="9100"/>
                    <a:pt x="1997" y="11839"/>
                  </a:cubicBezTo>
                  <a:cubicBezTo>
                    <a:pt x="3328" y="14578"/>
                    <a:pt x="5307" y="16945"/>
                    <a:pt x="7880" y="18876"/>
                  </a:cubicBezTo>
                  <a:cubicBezTo>
                    <a:pt x="8151" y="19080"/>
                    <a:pt x="8481" y="19190"/>
                    <a:pt x="8820" y="19190"/>
                  </a:cubicBezTo>
                  <a:cubicBezTo>
                    <a:pt x="9160" y="19190"/>
                    <a:pt x="9490" y="19079"/>
                    <a:pt x="9760" y="18873"/>
                  </a:cubicBezTo>
                  <a:cubicBezTo>
                    <a:pt x="12384" y="16890"/>
                    <a:pt x="14386" y="14483"/>
                    <a:pt x="15710" y="11718"/>
                  </a:cubicBezTo>
                  <a:cubicBezTo>
                    <a:pt x="17002" y="9020"/>
                    <a:pt x="17649" y="5988"/>
                    <a:pt x="17631" y="2703"/>
                  </a:cubicBezTo>
                  <a:cubicBezTo>
                    <a:pt x="17626" y="1843"/>
                    <a:pt x="16928" y="1147"/>
                    <a:pt x="16067" y="1146"/>
                  </a:cubicBezTo>
                  <a:cubicBezTo>
                    <a:pt x="15954" y="1146"/>
                    <a:pt x="15799" y="1172"/>
                    <a:pt x="15566" y="1210"/>
                  </a:cubicBezTo>
                  <a:cubicBezTo>
                    <a:pt x="15132" y="1283"/>
                    <a:pt x="14474" y="1391"/>
                    <a:pt x="13679" y="1391"/>
                  </a:cubicBezTo>
                  <a:cubicBezTo>
                    <a:pt x="12198" y="1391"/>
                    <a:pt x="10849" y="1006"/>
                    <a:pt x="9669" y="248"/>
                  </a:cubicBezTo>
                  <a:cubicBezTo>
                    <a:pt x="9419" y="86"/>
                    <a:pt x="9128" y="0"/>
                    <a:pt x="8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1"/>
            <p:cNvSpPr/>
            <p:nvPr/>
          </p:nvSpPr>
          <p:spPr>
            <a:xfrm>
              <a:off x="3091675" y="2673025"/>
              <a:ext cx="432025" cy="470550"/>
            </a:xfrm>
            <a:custGeom>
              <a:avLst/>
              <a:gdLst/>
              <a:ahLst/>
              <a:cxnLst/>
              <a:rect l="l" t="t" r="r" b="b"/>
              <a:pathLst>
                <a:path w="17281" h="18822" extrusionOk="0">
                  <a:moveTo>
                    <a:pt x="8636" y="1"/>
                  </a:moveTo>
                  <a:cubicBezTo>
                    <a:pt x="8372" y="2"/>
                    <a:pt x="8114" y="78"/>
                    <a:pt x="7892" y="222"/>
                  </a:cubicBezTo>
                  <a:cubicBezTo>
                    <a:pt x="6688" y="1001"/>
                    <a:pt x="5302" y="1395"/>
                    <a:pt x="3770" y="1395"/>
                  </a:cubicBezTo>
                  <a:cubicBezTo>
                    <a:pt x="2932" y="1395"/>
                    <a:pt x="2234" y="1276"/>
                    <a:pt x="1817" y="1204"/>
                  </a:cubicBezTo>
                  <a:cubicBezTo>
                    <a:pt x="1615" y="1169"/>
                    <a:pt x="1482" y="1146"/>
                    <a:pt x="1397" y="1146"/>
                  </a:cubicBezTo>
                  <a:cubicBezTo>
                    <a:pt x="638" y="1148"/>
                    <a:pt x="22" y="1761"/>
                    <a:pt x="18" y="2520"/>
                  </a:cubicBezTo>
                  <a:cubicBezTo>
                    <a:pt x="0" y="5815"/>
                    <a:pt x="660" y="8862"/>
                    <a:pt x="1978" y="11574"/>
                  </a:cubicBezTo>
                  <a:cubicBezTo>
                    <a:pt x="3297" y="14286"/>
                    <a:pt x="5257" y="16632"/>
                    <a:pt x="7806" y="18545"/>
                  </a:cubicBezTo>
                  <a:cubicBezTo>
                    <a:pt x="8044" y="18724"/>
                    <a:pt x="8333" y="18821"/>
                    <a:pt x="8632" y="18821"/>
                  </a:cubicBezTo>
                  <a:cubicBezTo>
                    <a:pt x="8633" y="18821"/>
                    <a:pt x="8635" y="18821"/>
                    <a:pt x="8636" y="18821"/>
                  </a:cubicBezTo>
                  <a:cubicBezTo>
                    <a:pt x="8936" y="18821"/>
                    <a:pt x="9228" y="18724"/>
                    <a:pt x="9466" y="18542"/>
                  </a:cubicBezTo>
                  <a:cubicBezTo>
                    <a:pt x="12066" y="16577"/>
                    <a:pt x="14049" y="14192"/>
                    <a:pt x="15361" y="11454"/>
                  </a:cubicBezTo>
                  <a:cubicBezTo>
                    <a:pt x="16641" y="8783"/>
                    <a:pt x="17281" y="5777"/>
                    <a:pt x="17263" y="2520"/>
                  </a:cubicBezTo>
                  <a:cubicBezTo>
                    <a:pt x="17259" y="1760"/>
                    <a:pt x="16642" y="1148"/>
                    <a:pt x="15883" y="1148"/>
                  </a:cubicBezTo>
                  <a:cubicBezTo>
                    <a:pt x="15784" y="1148"/>
                    <a:pt x="15629" y="1173"/>
                    <a:pt x="15412" y="1209"/>
                  </a:cubicBezTo>
                  <a:cubicBezTo>
                    <a:pt x="14971" y="1281"/>
                    <a:pt x="14306" y="1392"/>
                    <a:pt x="13495" y="1392"/>
                  </a:cubicBezTo>
                  <a:cubicBezTo>
                    <a:pt x="11978" y="1392"/>
                    <a:pt x="10596" y="997"/>
                    <a:pt x="9386" y="219"/>
                  </a:cubicBezTo>
                  <a:cubicBezTo>
                    <a:pt x="9164" y="76"/>
                    <a:pt x="8906" y="1"/>
                    <a:pt x="8642" y="1"/>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1"/>
            <p:cNvSpPr/>
            <p:nvPr/>
          </p:nvSpPr>
          <p:spPr>
            <a:xfrm>
              <a:off x="3221925" y="2748225"/>
              <a:ext cx="173950" cy="223725"/>
            </a:xfrm>
            <a:custGeom>
              <a:avLst/>
              <a:gdLst/>
              <a:ahLst/>
              <a:cxnLst/>
              <a:rect l="l" t="t" r="r" b="b"/>
              <a:pathLst>
                <a:path w="6958" h="8949" extrusionOk="0">
                  <a:moveTo>
                    <a:pt x="3477" y="1565"/>
                  </a:moveTo>
                  <a:cubicBezTo>
                    <a:pt x="3928" y="1565"/>
                    <a:pt x="4319" y="1844"/>
                    <a:pt x="4406" y="2230"/>
                  </a:cubicBezTo>
                  <a:cubicBezTo>
                    <a:pt x="4424" y="2313"/>
                    <a:pt x="4426" y="2342"/>
                    <a:pt x="4423" y="2678"/>
                  </a:cubicBezTo>
                  <a:cubicBezTo>
                    <a:pt x="4423" y="2803"/>
                    <a:pt x="4422" y="2970"/>
                    <a:pt x="4422" y="3195"/>
                  </a:cubicBezTo>
                  <a:lnTo>
                    <a:pt x="2533" y="3195"/>
                  </a:lnTo>
                  <a:cubicBezTo>
                    <a:pt x="2533" y="2969"/>
                    <a:pt x="2532" y="2802"/>
                    <a:pt x="2531" y="2676"/>
                  </a:cubicBezTo>
                  <a:cubicBezTo>
                    <a:pt x="2529" y="2339"/>
                    <a:pt x="2530" y="2314"/>
                    <a:pt x="2549" y="2230"/>
                  </a:cubicBezTo>
                  <a:cubicBezTo>
                    <a:pt x="2637" y="1844"/>
                    <a:pt x="3027" y="1565"/>
                    <a:pt x="3477" y="1565"/>
                  </a:cubicBezTo>
                  <a:close/>
                  <a:moveTo>
                    <a:pt x="3477" y="1"/>
                  </a:moveTo>
                  <a:cubicBezTo>
                    <a:pt x="2050" y="1"/>
                    <a:pt x="888" y="1073"/>
                    <a:pt x="888" y="2390"/>
                  </a:cubicBezTo>
                  <a:lnTo>
                    <a:pt x="888" y="3199"/>
                  </a:lnTo>
                  <a:cubicBezTo>
                    <a:pt x="467" y="3240"/>
                    <a:pt x="111" y="3535"/>
                    <a:pt x="22" y="3931"/>
                  </a:cubicBezTo>
                  <a:cubicBezTo>
                    <a:pt x="8" y="3990"/>
                    <a:pt x="2" y="4017"/>
                    <a:pt x="0" y="6042"/>
                  </a:cubicBezTo>
                  <a:lnTo>
                    <a:pt x="0" y="8018"/>
                  </a:lnTo>
                  <a:cubicBezTo>
                    <a:pt x="0" y="8530"/>
                    <a:pt x="442" y="8947"/>
                    <a:pt x="985" y="8947"/>
                  </a:cubicBezTo>
                  <a:lnTo>
                    <a:pt x="5971" y="8948"/>
                  </a:lnTo>
                  <a:cubicBezTo>
                    <a:pt x="6513" y="8948"/>
                    <a:pt x="6955" y="8530"/>
                    <a:pt x="6955" y="8017"/>
                  </a:cubicBezTo>
                  <a:cubicBezTo>
                    <a:pt x="6957" y="4064"/>
                    <a:pt x="6950" y="4020"/>
                    <a:pt x="6943" y="3979"/>
                  </a:cubicBezTo>
                  <a:cubicBezTo>
                    <a:pt x="6871" y="3555"/>
                    <a:pt x="6511" y="3241"/>
                    <a:pt x="6068" y="3200"/>
                  </a:cubicBezTo>
                  <a:lnTo>
                    <a:pt x="6068" y="2390"/>
                  </a:lnTo>
                  <a:cubicBezTo>
                    <a:pt x="6068" y="1073"/>
                    <a:pt x="4906" y="1"/>
                    <a:pt x="3477" y="1"/>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1"/>
            <p:cNvSpPr/>
            <p:nvPr/>
          </p:nvSpPr>
          <p:spPr>
            <a:xfrm>
              <a:off x="3231475" y="2757875"/>
              <a:ext cx="154775" cy="204425"/>
            </a:xfrm>
            <a:custGeom>
              <a:avLst/>
              <a:gdLst/>
              <a:ahLst/>
              <a:cxnLst/>
              <a:rect l="l" t="t" r="r" b="b"/>
              <a:pathLst>
                <a:path w="6191" h="8177" extrusionOk="0">
                  <a:moveTo>
                    <a:pt x="3095" y="794"/>
                  </a:moveTo>
                  <a:cubicBezTo>
                    <a:pt x="3738" y="794"/>
                    <a:pt x="4275" y="1209"/>
                    <a:pt x="4399" y="1761"/>
                  </a:cubicBezTo>
                  <a:cubicBezTo>
                    <a:pt x="4446" y="1966"/>
                    <a:pt x="4419" y="2013"/>
                    <a:pt x="4427" y="3194"/>
                  </a:cubicBezTo>
                  <a:lnTo>
                    <a:pt x="1764" y="3194"/>
                  </a:lnTo>
                  <a:cubicBezTo>
                    <a:pt x="1772" y="2011"/>
                    <a:pt x="1744" y="1966"/>
                    <a:pt x="1791" y="1761"/>
                  </a:cubicBezTo>
                  <a:cubicBezTo>
                    <a:pt x="1916" y="1209"/>
                    <a:pt x="2453" y="794"/>
                    <a:pt x="3095" y="794"/>
                  </a:cubicBezTo>
                  <a:close/>
                  <a:moveTo>
                    <a:pt x="3096" y="4336"/>
                  </a:moveTo>
                  <a:cubicBezTo>
                    <a:pt x="3544" y="4336"/>
                    <a:pt x="3907" y="4665"/>
                    <a:pt x="3907" y="5072"/>
                  </a:cubicBezTo>
                  <a:cubicBezTo>
                    <a:pt x="3907" y="5317"/>
                    <a:pt x="3774" y="5534"/>
                    <a:pt x="3571" y="5667"/>
                  </a:cubicBezTo>
                  <a:lnTo>
                    <a:pt x="3850" y="6852"/>
                  </a:lnTo>
                  <a:cubicBezTo>
                    <a:pt x="3852" y="6861"/>
                    <a:pt x="3853" y="6868"/>
                    <a:pt x="3854" y="6876"/>
                  </a:cubicBezTo>
                  <a:cubicBezTo>
                    <a:pt x="3859" y="6928"/>
                    <a:pt x="3842" y="6980"/>
                    <a:pt x="3806" y="7018"/>
                  </a:cubicBezTo>
                  <a:cubicBezTo>
                    <a:pt x="3764" y="7065"/>
                    <a:pt x="3704" y="7091"/>
                    <a:pt x="3641" y="7091"/>
                  </a:cubicBezTo>
                  <a:cubicBezTo>
                    <a:pt x="3640" y="7091"/>
                    <a:pt x="3639" y="7091"/>
                    <a:pt x="3638" y="7091"/>
                  </a:cubicBezTo>
                  <a:lnTo>
                    <a:pt x="2555" y="7091"/>
                  </a:lnTo>
                  <a:cubicBezTo>
                    <a:pt x="2554" y="7091"/>
                    <a:pt x="2552" y="7091"/>
                    <a:pt x="2551" y="7091"/>
                  </a:cubicBezTo>
                  <a:cubicBezTo>
                    <a:pt x="2487" y="7091"/>
                    <a:pt x="2428" y="7065"/>
                    <a:pt x="2385" y="7018"/>
                  </a:cubicBezTo>
                  <a:cubicBezTo>
                    <a:pt x="2355" y="6985"/>
                    <a:pt x="2338" y="6942"/>
                    <a:pt x="2336" y="6898"/>
                  </a:cubicBezTo>
                  <a:cubicBezTo>
                    <a:pt x="2336" y="6883"/>
                    <a:pt x="2338" y="6868"/>
                    <a:pt x="2342" y="6852"/>
                  </a:cubicBezTo>
                  <a:lnTo>
                    <a:pt x="2620" y="5667"/>
                  </a:lnTo>
                  <a:cubicBezTo>
                    <a:pt x="2417" y="5534"/>
                    <a:pt x="2286" y="5317"/>
                    <a:pt x="2286" y="5072"/>
                  </a:cubicBezTo>
                  <a:cubicBezTo>
                    <a:pt x="2286" y="4665"/>
                    <a:pt x="2648" y="4336"/>
                    <a:pt x="3096" y="4336"/>
                  </a:cubicBezTo>
                  <a:close/>
                  <a:moveTo>
                    <a:pt x="3095" y="1"/>
                  </a:moveTo>
                  <a:cubicBezTo>
                    <a:pt x="1889" y="1"/>
                    <a:pt x="891" y="891"/>
                    <a:pt x="891" y="2004"/>
                  </a:cubicBezTo>
                  <a:lnTo>
                    <a:pt x="891" y="3194"/>
                  </a:lnTo>
                  <a:lnTo>
                    <a:pt x="604" y="3194"/>
                  </a:lnTo>
                  <a:cubicBezTo>
                    <a:pt x="304" y="3194"/>
                    <a:pt x="71" y="3389"/>
                    <a:pt x="16" y="3629"/>
                  </a:cubicBezTo>
                  <a:cubicBezTo>
                    <a:pt x="0" y="3700"/>
                    <a:pt x="3" y="7630"/>
                    <a:pt x="3" y="7632"/>
                  </a:cubicBezTo>
                  <a:cubicBezTo>
                    <a:pt x="3" y="7921"/>
                    <a:pt x="259" y="8176"/>
                    <a:pt x="604" y="8176"/>
                  </a:cubicBezTo>
                  <a:lnTo>
                    <a:pt x="5588" y="8176"/>
                  </a:lnTo>
                  <a:cubicBezTo>
                    <a:pt x="5931" y="8176"/>
                    <a:pt x="6187" y="7922"/>
                    <a:pt x="6187" y="7632"/>
                  </a:cubicBezTo>
                  <a:cubicBezTo>
                    <a:pt x="6187" y="7630"/>
                    <a:pt x="6190" y="3711"/>
                    <a:pt x="6181" y="3656"/>
                  </a:cubicBezTo>
                  <a:cubicBezTo>
                    <a:pt x="6137" y="3401"/>
                    <a:pt x="5896" y="3194"/>
                    <a:pt x="5588" y="3194"/>
                  </a:cubicBezTo>
                  <a:lnTo>
                    <a:pt x="5300" y="3194"/>
                  </a:lnTo>
                  <a:lnTo>
                    <a:pt x="5300" y="2004"/>
                  </a:lnTo>
                  <a:cubicBezTo>
                    <a:pt x="5300" y="889"/>
                    <a:pt x="4299" y="1"/>
                    <a:pt x="3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1"/>
            <p:cNvSpPr/>
            <p:nvPr/>
          </p:nvSpPr>
          <p:spPr>
            <a:xfrm>
              <a:off x="2292275" y="3126750"/>
              <a:ext cx="6000" cy="97875"/>
            </a:xfrm>
            <a:custGeom>
              <a:avLst/>
              <a:gdLst/>
              <a:ahLst/>
              <a:cxnLst/>
              <a:rect l="l" t="t" r="r" b="b"/>
              <a:pathLst>
                <a:path w="240" h="3915" extrusionOk="0">
                  <a:moveTo>
                    <a:pt x="0" y="1"/>
                  </a:moveTo>
                  <a:lnTo>
                    <a:pt x="0" y="3914"/>
                  </a:lnTo>
                  <a:lnTo>
                    <a:pt x="239" y="3914"/>
                  </a:lnTo>
                  <a:lnTo>
                    <a:pt x="239"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1"/>
            <p:cNvSpPr/>
            <p:nvPr/>
          </p:nvSpPr>
          <p:spPr>
            <a:xfrm>
              <a:off x="2298250" y="3126750"/>
              <a:ext cx="6025" cy="97875"/>
            </a:xfrm>
            <a:custGeom>
              <a:avLst/>
              <a:gdLst/>
              <a:ahLst/>
              <a:cxnLst/>
              <a:rect l="l" t="t" r="r" b="b"/>
              <a:pathLst>
                <a:path w="241" h="3915" extrusionOk="0">
                  <a:moveTo>
                    <a:pt x="0" y="1"/>
                  </a:moveTo>
                  <a:lnTo>
                    <a:pt x="0" y="3914"/>
                  </a:lnTo>
                  <a:lnTo>
                    <a:pt x="240" y="3914"/>
                  </a:lnTo>
                  <a:lnTo>
                    <a:pt x="240" y="1"/>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9" name="Google Shape;1532;p32">
            <a:extLst>
              <a:ext uri="{FF2B5EF4-FFF2-40B4-BE49-F238E27FC236}">
                <a16:creationId xmlns:a16="http://schemas.microsoft.com/office/drawing/2014/main" id="{27AEF80C-7E35-4D1E-97DD-D0677195CE3A}"/>
              </a:ext>
            </a:extLst>
          </p:cNvPr>
          <p:cNvSpPr txBox="1">
            <a:spLocks noGrp="1"/>
          </p:cNvSpPr>
          <p:nvPr>
            <p:ph type="title"/>
          </p:nvPr>
        </p:nvSpPr>
        <p:spPr>
          <a:xfrm>
            <a:off x="728310" y="2169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accent1"/>
                </a:solidFill>
              </a:rPr>
              <a:t>Types of communication</a:t>
            </a:r>
          </a:p>
        </p:txBody>
      </p:sp>
      <p:grpSp>
        <p:nvGrpSpPr>
          <p:cNvPr id="16" name="Group 15">
            <a:extLst>
              <a:ext uri="{FF2B5EF4-FFF2-40B4-BE49-F238E27FC236}">
                <a16:creationId xmlns:a16="http://schemas.microsoft.com/office/drawing/2014/main" id="{FEFF2195-7396-469A-A210-DB5B76251F1E}"/>
              </a:ext>
            </a:extLst>
          </p:cNvPr>
          <p:cNvGrpSpPr/>
          <p:nvPr/>
        </p:nvGrpSpPr>
        <p:grpSpPr>
          <a:xfrm>
            <a:off x="292888" y="1338635"/>
            <a:ext cx="8558224" cy="2835879"/>
            <a:chOff x="166683" y="4003199"/>
            <a:chExt cx="17659797" cy="5851801"/>
          </a:xfrm>
        </p:grpSpPr>
        <p:grpSp>
          <p:nvGrpSpPr>
            <p:cNvPr id="17" name="Google Shape;156;p 2">
              <a:extLst>
                <a:ext uri="{FF2B5EF4-FFF2-40B4-BE49-F238E27FC236}">
                  <a16:creationId xmlns:a16="http://schemas.microsoft.com/office/drawing/2014/main" id="{F398324A-7CDE-4311-A3C3-4BC5D66433E0}"/>
                </a:ext>
              </a:extLst>
            </p:cNvPr>
            <p:cNvGrpSpPr/>
            <p:nvPr/>
          </p:nvGrpSpPr>
          <p:grpSpPr bwMode="auto">
            <a:xfrm>
              <a:off x="461160" y="4003199"/>
              <a:ext cx="4287240" cy="3230280"/>
              <a:chOff x="0" y="0"/>
              <a:chExt cx="4287240" cy="3230280"/>
            </a:xfrm>
          </p:grpSpPr>
          <p:sp>
            <p:nvSpPr>
              <p:cNvPr id="40" name="Google Shape;157;p 2">
                <a:extLst>
                  <a:ext uri="{FF2B5EF4-FFF2-40B4-BE49-F238E27FC236}">
                    <a16:creationId xmlns:a16="http://schemas.microsoft.com/office/drawing/2014/main" id="{F2E7916C-17AE-4848-8C1F-1A2F5023B83C}"/>
                  </a:ext>
                </a:extLst>
              </p:cNvPr>
              <p:cNvSpPr/>
              <p:nvPr/>
            </p:nvSpPr>
            <p:spPr bwMode="auto">
              <a:xfrm>
                <a:off x="0" y="192344"/>
                <a:ext cx="4287240" cy="1073160"/>
              </a:xfrm>
              <a:custGeom>
                <a:avLst/>
                <a:gdLst>
                  <a:gd name="textAreaLeft" fmla="*/ 0 w 4287240"/>
                  <a:gd name="textAreaRight" fmla="*/ 4287600 w 4287240"/>
                  <a:gd name="textAreaTop" fmla="*/ 0 h 1073160"/>
                  <a:gd name="textAreaBottom" fmla="*/ 1073520 h 1073160"/>
                </a:gdLst>
                <a:ahLst/>
                <a:cxnLst/>
                <a:rect l="textAreaLeft" t="textAreaTop" r="textAreaRight" b="textAreaBottom"/>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w="0">
                <a:noFill/>
              </a:ln>
            </p:spPr>
            <p:style>
              <a:lnRef idx="0">
                <a:srgbClr val="000000"/>
              </a:lnRef>
              <a:fillRef idx="0">
                <a:srgbClr val="000000"/>
              </a:fillRef>
              <a:effectRef idx="0">
                <a:srgbClr val="000000"/>
              </a:effectRef>
              <a:fontRef idx="minor"/>
            </p:style>
            <p:txBody>
              <a:bodyPr tIns="91440" bIns="91440" anchor="ctr">
                <a:noAutofit/>
              </a:bodyPr>
              <a:lstStyle/>
              <a:p>
                <a:pPr>
                  <a:defRPr/>
                </a:pPr>
                <a:endParaRPr lang="en-US" sz="1400" b="0" strike="noStrike" spc="-1">
                  <a:solidFill>
                    <a:srgbClr val="FFFFFF"/>
                  </a:solidFill>
                  <a:latin typeface="Arial"/>
                </a:endParaRPr>
              </a:p>
            </p:txBody>
          </p:sp>
          <p:sp>
            <p:nvSpPr>
              <p:cNvPr id="41" name="Google Shape;158;p 2">
                <a:extLst>
                  <a:ext uri="{FF2B5EF4-FFF2-40B4-BE49-F238E27FC236}">
                    <a16:creationId xmlns:a16="http://schemas.microsoft.com/office/drawing/2014/main" id="{F6206B0F-13BE-44A6-940C-E03D80F5C9D7}"/>
                  </a:ext>
                </a:extLst>
              </p:cNvPr>
              <p:cNvSpPr/>
              <p:nvPr/>
            </p:nvSpPr>
            <p:spPr bwMode="auto">
              <a:xfrm>
                <a:off x="0" y="0"/>
                <a:ext cx="3085920" cy="3230280"/>
              </a:xfrm>
              <a:prstGeom prst="rect">
                <a:avLst/>
              </a:prstGeom>
              <a:noFill/>
              <a:ln w="0">
                <a:noFill/>
              </a:ln>
            </p:spPr>
            <p:style>
              <a:lnRef idx="0">
                <a:srgbClr val="000000"/>
              </a:lnRef>
              <a:fillRef idx="0">
                <a:srgbClr val="000000"/>
              </a:fillRef>
              <a:effectRef idx="0">
                <a:srgbClr val="000000"/>
              </a:effectRef>
              <a:fontRef idx="minor"/>
            </p:style>
            <p:txBody>
              <a:bodyPr lIns="50760" tIns="50760" rIns="50760" bIns="50760" anchor="ctr">
                <a:noAutofit/>
              </a:bodyPr>
              <a:lstStyle/>
              <a:p>
                <a:pPr>
                  <a:defRPr/>
                </a:pPr>
                <a:endParaRPr lang="en-US" sz="1400" b="0" strike="noStrike" spc="-1">
                  <a:solidFill>
                    <a:srgbClr val="000000"/>
                  </a:solidFill>
                  <a:latin typeface="Arial"/>
                </a:endParaRPr>
              </a:p>
            </p:txBody>
          </p:sp>
        </p:grpSp>
        <p:grpSp>
          <p:nvGrpSpPr>
            <p:cNvPr id="18" name="Google Shape;164;p 2">
              <a:extLst>
                <a:ext uri="{FF2B5EF4-FFF2-40B4-BE49-F238E27FC236}">
                  <a16:creationId xmlns:a16="http://schemas.microsoft.com/office/drawing/2014/main" id="{3753A56E-DE90-46DF-B09E-4DCE64C64014}"/>
                </a:ext>
              </a:extLst>
            </p:cNvPr>
            <p:cNvGrpSpPr/>
            <p:nvPr/>
          </p:nvGrpSpPr>
          <p:grpSpPr bwMode="auto">
            <a:xfrm>
              <a:off x="6313680" y="4003200"/>
              <a:ext cx="4287240" cy="3230280"/>
              <a:chOff x="6313680" y="4003200"/>
              <a:chExt cx="4287240" cy="3230280"/>
            </a:xfrm>
          </p:grpSpPr>
          <p:sp>
            <p:nvSpPr>
              <p:cNvPr id="38" name="Google Shape;165;p 2">
                <a:extLst>
                  <a:ext uri="{FF2B5EF4-FFF2-40B4-BE49-F238E27FC236}">
                    <a16:creationId xmlns:a16="http://schemas.microsoft.com/office/drawing/2014/main" id="{F9EE8286-E475-46C6-9E4C-7F66F3A6B583}"/>
                  </a:ext>
                </a:extLst>
              </p:cNvPr>
              <p:cNvSpPr/>
              <p:nvPr/>
            </p:nvSpPr>
            <p:spPr bwMode="auto">
              <a:xfrm>
                <a:off x="6313680" y="4147920"/>
                <a:ext cx="4287240" cy="1073160"/>
              </a:xfrm>
              <a:custGeom>
                <a:avLst/>
                <a:gdLst>
                  <a:gd name="textAreaLeft" fmla="*/ 0 w 4287240"/>
                  <a:gd name="textAreaRight" fmla="*/ 4287600 w 4287240"/>
                  <a:gd name="textAreaTop" fmla="*/ 0 h 1073160"/>
                  <a:gd name="textAreaBottom" fmla="*/ 1073520 h 1073160"/>
                </a:gdLst>
                <a:ahLst/>
                <a:cxnLst/>
                <a:rect l="textAreaLeft" t="textAreaTop" r="textAreaRight" b="textAreaBottom"/>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w="0">
                <a:noFill/>
              </a:ln>
            </p:spPr>
            <p:style>
              <a:lnRef idx="0">
                <a:srgbClr val="000000"/>
              </a:lnRef>
              <a:fillRef idx="0">
                <a:srgbClr val="000000"/>
              </a:fillRef>
              <a:effectRef idx="0">
                <a:srgbClr val="000000"/>
              </a:effectRef>
              <a:fontRef idx="minor"/>
            </p:style>
            <p:txBody>
              <a:bodyPr tIns="91440" bIns="91440" anchor="ctr">
                <a:noAutofit/>
              </a:bodyPr>
              <a:lstStyle/>
              <a:p>
                <a:pPr>
                  <a:defRPr/>
                </a:pPr>
                <a:endParaRPr lang="en-US" sz="1400" b="0" strike="noStrike" spc="-1">
                  <a:solidFill>
                    <a:srgbClr val="FFFFFF"/>
                  </a:solidFill>
                  <a:latin typeface="Arial"/>
                </a:endParaRPr>
              </a:p>
            </p:txBody>
          </p:sp>
          <p:sp>
            <p:nvSpPr>
              <p:cNvPr id="39" name="Google Shape;166;p 2">
                <a:extLst>
                  <a:ext uri="{FF2B5EF4-FFF2-40B4-BE49-F238E27FC236}">
                    <a16:creationId xmlns:a16="http://schemas.microsoft.com/office/drawing/2014/main" id="{E43A260A-9892-4DB9-B0D2-8A142820C94B}"/>
                  </a:ext>
                </a:extLst>
              </p:cNvPr>
              <p:cNvSpPr/>
              <p:nvPr/>
            </p:nvSpPr>
            <p:spPr bwMode="auto">
              <a:xfrm>
                <a:off x="6313680" y="4003200"/>
                <a:ext cx="3085920" cy="3230280"/>
              </a:xfrm>
              <a:prstGeom prst="rect">
                <a:avLst/>
              </a:prstGeom>
              <a:noFill/>
              <a:ln w="0">
                <a:noFill/>
              </a:ln>
            </p:spPr>
            <p:style>
              <a:lnRef idx="0">
                <a:srgbClr val="000000"/>
              </a:lnRef>
              <a:fillRef idx="0">
                <a:srgbClr val="000000"/>
              </a:fillRef>
              <a:effectRef idx="0">
                <a:srgbClr val="000000"/>
              </a:effectRef>
              <a:fontRef idx="minor"/>
            </p:style>
            <p:txBody>
              <a:bodyPr lIns="50760" tIns="50760" rIns="50760" bIns="50760" anchor="ctr">
                <a:noAutofit/>
              </a:bodyPr>
              <a:lstStyle/>
              <a:p>
                <a:pPr>
                  <a:defRPr/>
                </a:pPr>
                <a:endParaRPr lang="en-US" sz="1400" b="0" strike="noStrike" spc="-1">
                  <a:solidFill>
                    <a:srgbClr val="000000"/>
                  </a:solidFill>
                  <a:latin typeface="Arial"/>
                </a:endParaRPr>
              </a:p>
            </p:txBody>
          </p:sp>
        </p:grpSp>
        <p:grpSp>
          <p:nvGrpSpPr>
            <p:cNvPr id="19" name="Google Shape;170;p 2">
              <a:extLst>
                <a:ext uri="{FF2B5EF4-FFF2-40B4-BE49-F238E27FC236}">
                  <a16:creationId xmlns:a16="http://schemas.microsoft.com/office/drawing/2014/main" id="{4EE06821-9BD9-4DA4-9EDD-B36A4EDE655D}"/>
                </a:ext>
              </a:extLst>
            </p:cNvPr>
            <p:cNvGrpSpPr/>
            <p:nvPr/>
          </p:nvGrpSpPr>
          <p:grpSpPr bwMode="auto">
            <a:xfrm>
              <a:off x="12166560" y="4003200"/>
              <a:ext cx="4287240" cy="3230280"/>
              <a:chOff x="12166560" y="4003200"/>
              <a:chExt cx="4287240" cy="3230280"/>
            </a:xfrm>
          </p:grpSpPr>
          <p:sp>
            <p:nvSpPr>
              <p:cNvPr id="36" name="Google Shape;171;p 2">
                <a:extLst>
                  <a:ext uri="{FF2B5EF4-FFF2-40B4-BE49-F238E27FC236}">
                    <a16:creationId xmlns:a16="http://schemas.microsoft.com/office/drawing/2014/main" id="{11871A38-2BF4-4388-9FC9-C12EDAD12985}"/>
                  </a:ext>
                </a:extLst>
              </p:cNvPr>
              <p:cNvSpPr/>
              <p:nvPr/>
            </p:nvSpPr>
            <p:spPr bwMode="auto">
              <a:xfrm>
                <a:off x="12166560" y="4147920"/>
                <a:ext cx="4287240" cy="1073160"/>
              </a:xfrm>
              <a:custGeom>
                <a:avLst/>
                <a:gdLst>
                  <a:gd name="textAreaLeft" fmla="*/ 0 w 4287240"/>
                  <a:gd name="textAreaRight" fmla="*/ 4287600 w 4287240"/>
                  <a:gd name="textAreaTop" fmla="*/ 0 h 1073160"/>
                  <a:gd name="textAreaBottom" fmla="*/ 1073520 h 1073160"/>
                </a:gdLst>
                <a:ahLst/>
                <a:cxnLst/>
                <a:rect l="textAreaLeft" t="textAreaTop" r="textAreaRight" b="textAreaBottom"/>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w="0">
                <a:noFill/>
              </a:ln>
            </p:spPr>
            <p:style>
              <a:lnRef idx="0">
                <a:srgbClr val="000000"/>
              </a:lnRef>
              <a:fillRef idx="0">
                <a:srgbClr val="000000"/>
              </a:fillRef>
              <a:effectRef idx="0">
                <a:srgbClr val="000000"/>
              </a:effectRef>
              <a:fontRef idx="minor"/>
            </p:style>
            <p:txBody>
              <a:bodyPr tIns="91440" bIns="91440" anchor="ctr">
                <a:noAutofit/>
              </a:bodyPr>
              <a:lstStyle/>
              <a:p>
                <a:pPr>
                  <a:defRPr/>
                </a:pPr>
                <a:endParaRPr lang="en-US" sz="1400" b="0" strike="noStrike" spc="-1">
                  <a:solidFill>
                    <a:srgbClr val="FFFFFF"/>
                  </a:solidFill>
                  <a:latin typeface="Arial"/>
                </a:endParaRPr>
              </a:p>
            </p:txBody>
          </p:sp>
          <p:sp>
            <p:nvSpPr>
              <p:cNvPr id="37" name="Google Shape;172;p 2">
                <a:extLst>
                  <a:ext uri="{FF2B5EF4-FFF2-40B4-BE49-F238E27FC236}">
                    <a16:creationId xmlns:a16="http://schemas.microsoft.com/office/drawing/2014/main" id="{59224D40-C354-44FF-A4D4-223B91AC0471}"/>
                  </a:ext>
                </a:extLst>
              </p:cNvPr>
              <p:cNvSpPr/>
              <p:nvPr/>
            </p:nvSpPr>
            <p:spPr bwMode="auto">
              <a:xfrm>
                <a:off x="12166560" y="4003200"/>
                <a:ext cx="3085920" cy="3230280"/>
              </a:xfrm>
              <a:prstGeom prst="rect">
                <a:avLst/>
              </a:prstGeom>
              <a:noFill/>
              <a:ln w="0">
                <a:noFill/>
              </a:ln>
            </p:spPr>
            <p:style>
              <a:lnRef idx="0">
                <a:srgbClr val="000000"/>
              </a:lnRef>
              <a:fillRef idx="0">
                <a:srgbClr val="000000"/>
              </a:fillRef>
              <a:effectRef idx="0">
                <a:srgbClr val="000000"/>
              </a:effectRef>
              <a:fontRef idx="minor"/>
            </p:style>
            <p:txBody>
              <a:bodyPr lIns="50760" tIns="50760" rIns="50760" bIns="50760" anchor="ctr">
                <a:noAutofit/>
              </a:bodyPr>
              <a:lstStyle/>
              <a:p>
                <a:pPr>
                  <a:defRPr/>
                </a:pPr>
                <a:endParaRPr lang="en-US" sz="1400" b="0" strike="noStrike" spc="-1">
                  <a:solidFill>
                    <a:srgbClr val="000000"/>
                  </a:solidFill>
                  <a:latin typeface="Arial"/>
                </a:endParaRPr>
              </a:p>
            </p:txBody>
          </p:sp>
        </p:grpSp>
        <p:grpSp>
          <p:nvGrpSpPr>
            <p:cNvPr id="20" name="Group 19">
              <a:extLst>
                <a:ext uri="{FF2B5EF4-FFF2-40B4-BE49-F238E27FC236}">
                  <a16:creationId xmlns:a16="http://schemas.microsoft.com/office/drawing/2014/main" id="{D8726DA8-14FC-435B-A137-CB3C1BDC2C90}"/>
                </a:ext>
              </a:extLst>
            </p:cNvPr>
            <p:cNvGrpSpPr/>
            <p:nvPr/>
          </p:nvGrpSpPr>
          <p:grpSpPr>
            <a:xfrm>
              <a:off x="166683" y="4096748"/>
              <a:ext cx="17659797" cy="5758252"/>
              <a:chOff x="166683" y="4096748"/>
              <a:chExt cx="17659797" cy="5758252"/>
            </a:xfrm>
          </p:grpSpPr>
          <p:grpSp>
            <p:nvGrpSpPr>
              <p:cNvPr id="21" name="Google Shape;153;p 2">
                <a:extLst>
                  <a:ext uri="{FF2B5EF4-FFF2-40B4-BE49-F238E27FC236}">
                    <a16:creationId xmlns:a16="http://schemas.microsoft.com/office/drawing/2014/main" id="{CDD948BB-296E-49FB-8DCC-2A5591C2D916}"/>
                  </a:ext>
                </a:extLst>
              </p:cNvPr>
              <p:cNvGrpSpPr/>
              <p:nvPr/>
            </p:nvGrpSpPr>
            <p:grpSpPr bwMode="auto">
              <a:xfrm>
                <a:off x="461160" y="5319002"/>
                <a:ext cx="5659920" cy="4535998"/>
                <a:chOff x="461160" y="5319002"/>
                <a:chExt cx="5659920" cy="4535998"/>
              </a:xfrm>
            </p:grpSpPr>
            <p:sp>
              <p:nvSpPr>
                <p:cNvPr id="34" name="Google Shape;154;p 2">
                  <a:extLst>
                    <a:ext uri="{FF2B5EF4-FFF2-40B4-BE49-F238E27FC236}">
                      <a16:creationId xmlns:a16="http://schemas.microsoft.com/office/drawing/2014/main" id="{BEABB47E-793C-4B51-81FF-ED3C53056DB6}"/>
                    </a:ext>
                  </a:extLst>
                </p:cNvPr>
                <p:cNvSpPr/>
                <p:nvPr/>
              </p:nvSpPr>
              <p:spPr bwMode="auto">
                <a:xfrm>
                  <a:off x="461160" y="5463720"/>
                  <a:ext cx="5659920" cy="4391280"/>
                </a:xfrm>
                <a:custGeom>
                  <a:avLst/>
                  <a:gdLst>
                    <a:gd name="textAreaLeft" fmla="*/ 0 w 5659920"/>
                    <a:gd name="textAreaRight" fmla="*/ 5660280 w 5659920"/>
                    <a:gd name="textAreaTop" fmla="*/ 0 h 4391280"/>
                    <a:gd name="textAreaBottom" fmla="*/ 4391640 h 4391280"/>
                  </a:gdLst>
                  <a:ahLst/>
                  <a:cxnLst/>
                  <a:rect l="textAreaLeft" t="textAreaTop" r="textAreaRight" b="textAreaBottom"/>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noFill/>
                <a:ln w="38100">
                  <a:solidFill>
                    <a:srgbClr val="000000"/>
                  </a:solidFill>
                  <a:round/>
                </a:ln>
              </p:spPr>
              <p:style>
                <a:lnRef idx="0">
                  <a:srgbClr val="000000"/>
                </a:lnRef>
                <a:fillRef idx="0">
                  <a:srgbClr val="000000"/>
                </a:fillRef>
                <a:effectRef idx="0">
                  <a:srgbClr val="000000"/>
                </a:effectRef>
                <a:fontRef idx="minor"/>
              </p:style>
              <p:txBody>
                <a:bodyPr tIns="91440" bIns="91440" anchor="ctr">
                  <a:noAutofit/>
                </a:bodyPr>
                <a:lstStyle/>
                <a:p>
                  <a:pPr>
                    <a:defRPr/>
                  </a:pPr>
                  <a:endParaRPr lang="en-US" sz="1400" b="0" strike="noStrike" spc="-1">
                    <a:solidFill>
                      <a:srgbClr val="FFFFFF"/>
                    </a:solidFill>
                    <a:latin typeface="Arial"/>
                  </a:endParaRPr>
                </a:p>
              </p:txBody>
            </p:sp>
            <p:sp>
              <p:nvSpPr>
                <p:cNvPr id="35" name="Google Shape;155;p 2">
                  <a:extLst>
                    <a:ext uri="{FF2B5EF4-FFF2-40B4-BE49-F238E27FC236}">
                      <a16:creationId xmlns:a16="http://schemas.microsoft.com/office/drawing/2014/main" id="{4BC6A77F-0DD1-40E8-A629-B9E71AA09379}"/>
                    </a:ext>
                  </a:extLst>
                </p:cNvPr>
                <p:cNvSpPr/>
                <p:nvPr/>
              </p:nvSpPr>
              <p:spPr bwMode="auto">
                <a:xfrm>
                  <a:off x="461160" y="5319002"/>
                  <a:ext cx="3085559" cy="3230282"/>
                </a:xfrm>
                <a:prstGeom prst="rect">
                  <a:avLst/>
                </a:prstGeom>
                <a:noFill/>
                <a:ln w="0">
                  <a:noFill/>
                </a:ln>
              </p:spPr>
              <p:style>
                <a:lnRef idx="0">
                  <a:srgbClr val="000000"/>
                </a:lnRef>
                <a:fillRef idx="0">
                  <a:srgbClr val="000000"/>
                </a:fillRef>
                <a:effectRef idx="0">
                  <a:srgbClr val="000000"/>
                </a:effectRef>
                <a:fontRef idx="minor"/>
              </p:style>
              <p:txBody>
                <a:bodyPr lIns="50760" tIns="50760" rIns="50760" bIns="50760" anchor="ctr">
                  <a:noAutofit/>
                </a:bodyPr>
                <a:lstStyle/>
                <a:p>
                  <a:pPr>
                    <a:defRPr/>
                  </a:pPr>
                  <a:endParaRPr lang="en-US" sz="1400" b="0" strike="noStrike" spc="-1">
                    <a:solidFill>
                      <a:srgbClr val="000000"/>
                    </a:solidFill>
                    <a:latin typeface="Arial"/>
                  </a:endParaRPr>
                </a:p>
              </p:txBody>
            </p:sp>
          </p:grpSp>
          <p:sp>
            <p:nvSpPr>
              <p:cNvPr id="22" name="Google Shape;159;p 2">
                <a:extLst>
                  <a:ext uri="{FF2B5EF4-FFF2-40B4-BE49-F238E27FC236}">
                    <a16:creationId xmlns:a16="http://schemas.microsoft.com/office/drawing/2014/main" id="{D6AD1AA3-4CC3-43CA-9D77-3C036874C4B5}"/>
                  </a:ext>
                </a:extLst>
              </p:cNvPr>
              <p:cNvSpPr/>
              <p:nvPr/>
            </p:nvSpPr>
            <p:spPr bwMode="auto">
              <a:xfrm>
                <a:off x="166683" y="5716081"/>
                <a:ext cx="5659918" cy="3551475"/>
              </a:xfrm>
              <a:prstGeom prst="rect">
                <a:avLst/>
              </a:prstGeom>
              <a:noFill/>
              <a:ln w="0">
                <a:noFill/>
              </a:ln>
            </p:spPr>
            <p:style>
              <a:lnRef idx="0">
                <a:srgbClr val="000000"/>
              </a:lnRef>
              <a:fillRef idx="0">
                <a:srgbClr val="000000"/>
              </a:fillRef>
              <a:effectRef idx="0">
                <a:srgbClr val="000000"/>
              </a:effectRef>
              <a:fontRef idx="minor"/>
            </p:style>
            <p:txBody>
              <a:bodyPr wrap="square" lIns="36000" tIns="36000" rIns="36000" bIns="36000" anchor="t">
                <a:spAutoFit/>
              </a:bodyPr>
              <a:lstStyle/>
              <a:p>
                <a:pPr marL="539640" lvl="1" indent="-270000">
                  <a:lnSpc>
                    <a:spcPct val="140000"/>
                  </a:lnSpc>
                  <a:buClr>
                    <a:srgbClr val="0B1320"/>
                  </a:buClr>
                  <a:buFont typeface="Arial"/>
                  <a:buChar char="•"/>
                  <a:defRPr/>
                </a:pPr>
                <a:r>
                  <a:rPr lang="en-US" sz="1300" b="0" strike="noStrike" spc="-1" dirty="0">
                    <a:solidFill>
                      <a:srgbClr val="0B1320"/>
                    </a:solidFill>
                    <a:latin typeface="Roboto"/>
                    <a:ea typeface="Roboto"/>
                  </a:rPr>
                  <a:t>One-to-one transmission from one point in the network to another point; that is, one sender and one receiver, each identified by a network address.</a:t>
                </a:r>
                <a:endParaRPr lang="en-US" sz="1300" b="0" strike="noStrike" spc="-1" dirty="0">
                  <a:solidFill>
                    <a:srgbClr val="000000"/>
                  </a:solidFill>
                  <a:latin typeface="Arial"/>
                </a:endParaRPr>
              </a:p>
            </p:txBody>
          </p:sp>
          <p:sp>
            <p:nvSpPr>
              <p:cNvPr id="23" name="Google Shape;160;p 2">
                <a:extLst>
                  <a:ext uri="{FF2B5EF4-FFF2-40B4-BE49-F238E27FC236}">
                    <a16:creationId xmlns:a16="http://schemas.microsoft.com/office/drawing/2014/main" id="{4F89D389-B801-4864-833A-4A2E1938DE8A}"/>
                  </a:ext>
                </a:extLst>
              </p:cNvPr>
              <p:cNvSpPr/>
              <p:nvPr/>
            </p:nvSpPr>
            <p:spPr bwMode="auto">
              <a:xfrm>
                <a:off x="728821" y="4212881"/>
                <a:ext cx="3484440" cy="1055822"/>
              </a:xfrm>
              <a:prstGeom prst="rect">
                <a:avLst/>
              </a:prstGeom>
              <a:noFill/>
              <a:ln w="0">
                <a:noFill/>
              </a:ln>
            </p:spPr>
            <p:style>
              <a:lnRef idx="0">
                <a:srgbClr val="000000"/>
              </a:lnRef>
              <a:fillRef idx="0">
                <a:srgbClr val="000000"/>
              </a:fillRef>
              <a:effectRef idx="0">
                <a:srgbClr val="000000"/>
              </a:effectRef>
              <a:fontRef idx="minor"/>
            </p:style>
            <p:txBody>
              <a:bodyPr lIns="36000" tIns="36000" rIns="36000" bIns="36000" anchor="t">
                <a:spAutoFit/>
              </a:bodyPr>
              <a:lstStyle/>
              <a:p>
                <a:pPr>
                  <a:lnSpc>
                    <a:spcPct val="130000"/>
                  </a:lnSpc>
                  <a:tabLst>
                    <a:tab pos="0" algn="l"/>
                  </a:tabLst>
                  <a:defRPr/>
                </a:pPr>
                <a:r>
                  <a:rPr lang="en-US" sz="2400" b="0" strike="noStrike" spc="-1" dirty="0">
                    <a:solidFill>
                      <a:srgbClr val="F3F6FA"/>
                    </a:solidFill>
                    <a:latin typeface="Playfair Display Black"/>
                    <a:ea typeface="Playfair Display Black"/>
                  </a:rPr>
                  <a:t>Unicast</a:t>
                </a:r>
                <a:endParaRPr lang="en-US" sz="2400" b="0" strike="noStrike" spc="-1" dirty="0">
                  <a:solidFill>
                    <a:srgbClr val="000000"/>
                  </a:solidFill>
                  <a:latin typeface="Arial"/>
                </a:endParaRPr>
              </a:p>
            </p:txBody>
          </p:sp>
          <p:grpSp>
            <p:nvGrpSpPr>
              <p:cNvPr id="24" name="Google Shape;161;p 2">
                <a:extLst>
                  <a:ext uri="{FF2B5EF4-FFF2-40B4-BE49-F238E27FC236}">
                    <a16:creationId xmlns:a16="http://schemas.microsoft.com/office/drawing/2014/main" id="{59C26CD8-8988-41AB-BEDD-B8CB49B20DF6}"/>
                  </a:ext>
                </a:extLst>
              </p:cNvPr>
              <p:cNvGrpSpPr/>
              <p:nvPr/>
            </p:nvGrpSpPr>
            <p:grpSpPr bwMode="auto">
              <a:xfrm>
                <a:off x="6313680" y="5319000"/>
                <a:ext cx="5659920" cy="4536000"/>
                <a:chOff x="6313680" y="5319000"/>
                <a:chExt cx="5659920" cy="4536000"/>
              </a:xfrm>
            </p:grpSpPr>
            <p:sp>
              <p:nvSpPr>
                <p:cNvPr id="32" name="Google Shape;162;p 2">
                  <a:extLst>
                    <a:ext uri="{FF2B5EF4-FFF2-40B4-BE49-F238E27FC236}">
                      <a16:creationId xmlns:a16="http://schemas.microsoft.com/office/drawing/2014/main" id="{6C92E59F-7633-4D6D-8030-19F78DFF8904}"/>
                    </a:ext>
                  </a:extLst>
                </p:cNvPr>
                <p:cNvSpPr/>
                <p:nvPr/>
              </p:nvSpPr>
              <p:spPr bwMode="auto">
                <a:xfrm>
                  <a:off x="6313680" y="5463720"/>
                  <a:ext cx="5659920" cy="4391280"/>
                </a:xfrm>
                <a:custGeom>
                  <a:avLst/>
                  <a:gdLst>
                    <a:gd name="textAreaLeft" fmla="*/ 0 w 5659920"/>
                    <a:gd name="textAreaRight" fmla="*/ 5660280 w 5659920"/>
                    <a:gd name="textAreaTop" fmla="*/ 0 h 4391280"/>
                    <a:gd name="textAreaBottom" fmla="*/ 4391640 h 4391280"/>
                  </a:gdLst>
                  <a:ahLst/>
                  <a:cxnLst/>
                  <a:rect l="textAreaLeft" t="textAreaTop" r="textAreaRight" b="textAreaBottom"/>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noFill/>
                <a:ln w="38100">
                  <a:solidFill>
                    <a:srgbClr val="000000"/>
                  </a:solidFill>
                  <a:round/>
                </a:ln>
              </p:spPr>
              <p:style>
                <a:lnRef idx="0">
                  <a:srgbClr val="000000"/>
                </a:lnRef>
                <a:fillRef idx="0">
                  <a:srgbClr val="000000"/>
                </a:fillRef>
                <a:effectRef idx="0">
                  <a:srgbClr val="000000"/>
                </a:effectRef>
                <a:fontRef idx="minor"/>
              </p:style>
              <p:txBody>
                <a:bodyPr tIns="91440" bIns="91440" anchor="ctr">
                  <a:noAutofit/>
                </a:bodyPr>
                <a:lstStyle/>
                <a:p>
                  <a:pPr>
                    <a:defRPr/>
                  </a:pPr>
                  <a:endParaRPr lang="en-US" sz="1400" b="0" strike="noStrike" spc="-1">
                    <a:solidFill>
                      <a:srgbClr val="FFFFFF"/>
                    </a:solidFill>
                    <a:latin typeface="Arial"/>
                  </a:endParaRPr>
                </a:p>
              </p:txBody>
            </p:sp>
            <p:sp>
              <p:nvSpPr>
                <p:cNvPr id="33" name="Google Shape;163;p 2">
                  <a:extLst>
                    <a:ext uri="{FF2B5EF4-FFF2-40B4-BE49-F238E27FC236}">
                      <a16:creationId xmlns:a16="http://schemas.microsoft.com/office/drawing/2014/main" id="{FCE4253F-5E20-4F87-8FC2-178C8EA7DEBD}"/>
                    </a:ext>
                  </a:extLst>
                </p:cNvPr>
                <p:cNvSpPr/>
                <p:nvPr/>
              </p:nvSpPr>
              <p:spPr bwMode="auto">
                <a:xfrm>
                  <a:off x="6313680" y="5319000"/>
                  <a:ext cx="3085560" cy="3230280"/>
                </a:xfrm>
                <a:prstGeom prst="rect">
                  <a:avLst/>
                </a:prstGeom>
                <a:noFill/>
                <a:ln w="0">
                  <a:noFill/>
                </a:ln>
              </p:spPr>
              <p:style>
                <a:lnRef idx="0">
                  <a:srgbClr val="000000"/>
                </a:lnRef>
                <a:fillRef idx="0">
                  <a:srgbClr val="000000"/>
                </a:fillRef>
                <a:effectRef idx="0">
                  <a:srgbClr val="000000"/>
                </a:effectRef>
                <a:fontRef idx="minor"/>
              </p:style>
              <p:txBody>
                <a:bodyPr lIns="50760" tIns="50760" rIns="50760" bIns="50760" anchor="ctr">
                  <a:noAutofit/>
                </a:bodyPr>
                <a:lstStyle/>
                <a:p>
                  <a:pPr>
                    <a:defRPr/>
                  </a:pPr>
                  <a:endParaRPr lang="en-US" sz="1400" b="0" strike="noStrike" spc="-1">
                    <a:solidFill>
                      <a:srgbClr val="000000"/>
                    </a:solidFill>
                    <a:latin typeface="Arial"/>
                  </a:endParaRPr>
                </a:p>
              </p:txBody>
            </p:sp>
          </p:grpSp>
          <p:grpSp>
            <p:nvGrpSpPr>
              <p:cNvPr id="25" name="Google Shape;167;p 2">
                <a:extLst>
                  <a:ext uri="{FF2B5EF4-FFF2-40B4-BE49-F238E27FC236}">
                    <a16:creationId xmlns:a16="http://schemas.microsoft.com/office/drawing/2014/main" id="{50970FB4-DB68-47F6-84AF-C01E2D62A0C1}"/>
                  </a:ext>
                </a:extLst>
              </p:cNvPr>
              <p:cNvGrpSpPr/>
              <p:nvPr/>
            </p:nvGrpSpPr>
            <p:grpSpPr bwMode="auto">
              <a:xfrm>
                <a:off x="12166560" y="5319000"/>
                <a:ext cx="5659920" cy="4536000"/>
                <a:chOff x="12166560" y="5319000"/>
                <a:chExt cx="5659920" cy="4536000"/>
              </a:xfrm>
            </p:grpSpPr>
            <p:sp>
              <p:nvSpPr>
                <p:cNvPr id="30" name="Google Shape;168;p 2">
                  <a:extLst>
                    <a:ext uri="{FF2B5EF4-FFF2-40B4-BE49-F238E27FC236}">
                      <a16:creationId xmlns:a16="http://schemas.microsoft.com/office/drawing/2014/main" id="{873A8087-89DA-4903-8183-2A598DD9677E}"/>
                    </a:ext>
                  </a:extLst>
                </p:cNvPr>
                <p:cNvSpPr/>
                <p:nvPr/>
              </p:nvSpPr>
              <p:spPr bwMode="auto">
                <a:xfrm>
                  <a:off x="12166560" y="5463720"/>
                  <a:ext cx="5659920" cy="4391280"/>
                </a:xfrm>
                <a:custGeom>
                  <a:avLst/>
                  <a:gdLst>
                    <a:gd name="textAreaLeft" fmla="*/ 0 w 5659920"/>
                    <a:gd name="textAreaRight" fmla="*/ 5660280 w 5659920"/>
                    <a:gd name="textAreaTop" fmla="*/ 0 h 4391280"/>
                    <a:gd name="textAreaBottom" fmla="*/ 4391640 h 4391280"/>
                  </a:gdLst>
                  <a:ahLst/>
                  <a:cxnLst/>
                  <a:rect l="textAreaLeft" t="textAreaTop" r="textAreaRight" b="textAreaBottom"/>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noFill/>
                <a:ln w="38100">
                  <a:solidFill>
                    <a:srgbClr val="000000"/>
                  </a:solidFill>
                  <a:round/>
                </a:ln>
              </p:spPr>
              <p:style>
                <a:lnRef idx="0">
                  <a:srgbClr val="000000"/>
                </a:lnRef>
                <a:fillRef idx="0">
                  <a:srgbClr val="000000"/>
                </a:fillRef>
                <a:effectRef idx="0">
                  <a:srgbClr val="000000"/>
                </a:effectRef>
                <a:fontRef idx="minor"/>
              </p:style>
              <p:txBody>
                <a:bodyPr tIns="91440" bIns="91440" anchor="ctr">
                  <a:noAutofit/>
                </a:bodyPr>
                <a:lstStyle/>
                <a:p>
                  <a:pPr>
                    <a:defRPr/>
                  </a:pPr>
                  <a:endParaRPr lang="en-US" sz="1400" b="0" strike="noStrike" spc="-1">
                    <a:solidFill>
                      <a:srgbClr val="FFFFFF"/>
                    </a:solidFill>
                    <a:latin typeface="Arial"/>
                  </a:endParaRPr>
                </a:p>
              </p:txBody>
            </p:sp>
            <p:sp>
              <p:nvSpPr>
                <p:cNvPr id="31" name="Google Shape;169;p 2">
                  <a:extLst>
                    <a:ext uri="{FF2B5EF4-FFF2-40B4-BE49-F238E27FC236}">
                      <a16:creationId xmlns:a16="http://schemas.microsoft.com/office/drawing/2014/main" id="{4F943626-1EEA-43E4-B95D-460A8EE28C21}"/>
                    </a:ext>
                  </a:extLst>
                </p:cNvPr>
                <p:cNvSpPr/>
                <p:nvPr/>
              </p:nvSpPr>
              <p:spPr bwMode="auto">
                <a:xfrm>
                  <a:off x="12166560" y="5319000"/>
                  <a:ext cx="3085560" cy="3230280"/>
                </a:xfrm>
                <a:prstGeom prst="rect">
                  <a:avLst/>
                </a:prstGeom>
                <a:noFill/>
                <a:ln w="0">
                  <a:noFill/>
                </a:ln>
              </p:spPr>
              <p:style>
                <a:lnRef idx="0">
                  <a:srgbClr val="000000"/>
                </a:lnRef>
                <a:fillRef idx="0">
                  <a:srgbClr val="000000"/>
                </a:fillRef>
                <a:effectRef idx="0">
                  <a:srgbClr val="000000"/>
                </a:effectRef>
                <a:fontRef idx="minor"/>
              </p:style>
              <p:txBody>
                <a:bodyPr lIns="50760" tIns="50760" rIns="50760" bIns="50760" anchor="ctr">
                  <a:noAutofit/>
                </a:bodyPr>
                <a:lstStyle/>
                <a:p>
                  <a:pPr>
                    <a:defRPr/>
                  </a:pPr>
                  <a:endParaRPr lang="en-US" sz="1400" b="0" strike="noStrike" spc="-1">
                    <a:solidFill>
                      <a:srgbClr val="000000"/>
                    </a:solidFill>
                    <a:latin typeface="Arial"/>
                  </a:endParaRPr>
                </a:p>
              </p:txBody>
            </p:sp>
          </p:grpSp>
          <p:sp>
            <p:nvSpPr>
              <p:cNvPr id="26" name="Google Shape;173;p 2">
                <a:extLst>
                  <a:ext uri="{FF2B5EF4-FFF2-40B4-BE49-F238E27FC236}">
                    <a16:creationId xmlns:a16="http://schemas.microsoft.com/office/drawing/2014/main" id="{4AE7B9E7-2445-4E5B-B373-3EFB13D662CA}"/>
                  </a:ext>
                </a:extLst>
              </p:cNvPr>
              <p:cNvSpPr/>
              <p:nvPr/>
            </p:nvSpPr>
            <p:spPr bwMode="auto">
              <a:xfrm>
                <a:off x="5726751" y="5482073"/>
                <a:ext cx="6180249" cy="4129411"/>
              </a:xfrm>
              <a:prstGeom prst="rect">
                <a:avLst/>
              </a:prstGeom>
              <a:noFill/>
              <a:ln w="0">
                <a:noFill/>
              </a:ln>
            </p:spPr>
            <p:style>
              <a:lnRef idx="0">
                <a:srgbClr val="000000"/>
              </a:lnRef>
              <a:fillRef idx="0">
                <a:srgbClr val="000000"/>
              </a:fillRef>
              <a:effectRef idx="0">
                <a:srgbClr val="000000"/>
              </a:effectRef>
              <a:fontRef idx="minor"/>
            </p:style>
            <p:txBody>
              <a:bodyPr wrap="square" lIns="36000" tIns="36000" rIns="36000" bIns="36000" anchor="t">
                <a:spAutoFit/>
              </a:bodyPr>
              <a:lstStyle/>
              <a:p>
                <a:pPr marL="539640" lvl="1" indent="-270000">
                  <a:lnSpc>
                    <a:spcPct val="140000"/>
                  </a:lnSpc>
                  <a:buClr>
                    <a:srgbClr val="0B1320"/>
                  </a:buClr>
                  <a:buFont typeface="Arial"/>
                  <a:buChar char="•"/>
                  <a:defRPr/>
                </a:pPr>
                <a:r>
                  <a:rPr lang="en-US" sz="1300" b="0" strike="noStrike" spc="-1" dirty="0">
                    <a:solidFill>
                      <a:srgbClr val="0B1320"/>
                    </a:solidFill>
                    <a:latin typeface="Roboto"/>
                    <a:ea typeface="Roboto"/>
                  </a:rPr>
                  <a:t>Multicast is group communication where data transmission is addressed to a group of destination computers simultaneously. Multicast can be one-to-many or many-to-many distribution.</a:t>
                </a:r>
                <a:endParaRPr lang="en-US" sz="1300" b="0" strike="noStrike" spc="-1" dirty="0">
                  <a:solidFill>
                    <a:srgbClr val="000000"/>
                  </a:solidFill>
                  <a:latin typeface="Arial"/>
                </a:endParaRPr>
              </a:p>
            </p:txBody>
          </p:sp>
          <p:sp>
            <p:nvSpPr>
              <p:cNvPr id="27" name="Google Shape;174;p 2">
                <a:extLst>
                  <a:ext uri="{FF2B5EF4-FFF2-40B4-BE49-F238E27FC236}">
                    <a16:creationId xmlns:a16="http://schemas.microsoft.com/office/drawing/2014/main" id="{9B30A243-86D9-46B7-BA4E-E150427AC0AC}"/>
                  </a:ext>
                </a:extLst>
              </p:cNvPr>
              <p:cNvSpPr/>
              <p:nvPr/>
            </p:nvSpPr>
            <p:spPr bwMode="auto">
              <a:xfrm>
                <a:off x="6666478" y="4096748"/>
                <a:ext cx="3581640" cy="969059"/>
              </a:xfrm>
              <a:prstGeom prst="rect">
                <a:avLst/>
              </a:prstGeom>
              <a:noFill/>
              <a:ln w="0">
                <a:noFill/>
              </a:ln>
            </p:spPr>
            <p:style>
              <a:lnRef idx="0">
                <a:srgbClr val="000000"/>
              </a:lnRef>
              <a:fillRef idx="0">
                <a:srgbClr val="000000"/>
              </a:fillRef>
              <a:effectRef idx="0">
                <a:srgbClr val="000000"/>
              </a:effectRef>
              <a:fontRef idx="minor"/>
            </p:style>
            <p:txBody>
              <a:bodyPr lIns="36000" tIns="36000" rIns="36000" bIns="36000" anchor="t">
                <a:spAutoFit/>
              </a:bodyPr>
              <a:lstStyle/>
              <a:p>
                <a:pPr>
                  <a:lnSpc>
                    <a:spcPct val="130000"/>
                  </a:lnSpc>
                  <a:tabLst>
                    <a:tab pos="0" algn="l"/>
                  </a:tabLst>
                  <a:defRPr/>
                </a:pPr>
                <a:r>
                  <a:rPr lang="en-US" sz="2400" b="0" strike="noStrike" spc="-1" dirty="0">
                    <a:solidFill>
                      <a:srgbClr val="F3F6FA"/>
                    </a:solidFill>
                    <a:latin typeface="Playfair Display Black"/>
                    <a:ea typeface="Playfair Display Black"/>
                  </a:rPr>
                  <a:t>Multicast</a:t>
                </a:r>
                <a:endParaRPr lang="en-US" sz="3500" b="0" strike="noStrike" spc="-1" dirty="0">
                  <a:solidFill>
                    <a:srgbClr val="000000"/>
                  </a:solidFill>
                  <a:latin typeface="Arial"/>
                </a:endParaRPr>
              </a:p>
            </p:txBody>
          </p:sp>
          <p:sp>
            <p:nvSpPr>
              <p:cNvPr id="28" name="Google Shape;175;p 2">
                <a:extLst>
                  <a:ext uri="{FF2B5EF4-FFF2-40B4-BE49-F238E27FC236}">
                    <a16:creationId xmlns:a16="http://schemas.microsoft.com/office/drawing/2014/main" id="{3EF78001-2E80-4AAD-8163-6A65362CFD63}"/>
                  </a:ext>
                </a:extLst>
              </p:cNvPr>
              <p:cNvSpPr/>
              <p:nvPr/>
            </p:nvSpPr>
            <p:spPr bwMode="auto">
              <a:xfrm>
                <a:off x="11813761" y="5596370"/>
                <a:ext cx="5852881" cy="4129411"/>
              </a:xfrm>
              <a:prstGeom prst="rect">
                <a:avLst/>
              </a:prstGeom>
              <a:noFill/>
              <a:ln w="0">
                <a:noFill/>
              </a:ln>
            </p:spPr>
            <p:style>
              <a:lnRef idx="0">
                <a:srgbClr val="000000"/>
              </a:lnRef>
              <a:fillRef idx="0">
                <a:srgbClr val="000000"/>
              </a:fillRef>
              <a:effectRef idx="0">
                <a:srgbClr val="000000"/>
              </a:effectRef>
              <a:fontRef idx="minor"/>
            </p:style>
            <p:txBody>
              <a:bodyPr wrap="square" lIns="36000" tIns="36000" rIns="36000" bIns="36000" anchor="t">
                <a:spAutoFit/>
              </a:bodyPr>
              <a:lstStyle/>
              <a:p>
                <a:pPr marL="539640" lvl="1" indent="-270000">
                  <a:lnSpc>
                    <a:spcPct val="140000"/>
                  </a:lnSpc>
                  <a:buClr>
                    <a:srgbClr val="0B1320"/>
                  </a:buClr>
                  <a:buFont typeface="Arial"/>
                  <a:buChar char="•"/>
                  <a:defRPr/>
                </a:pPr>
                <a:r>
                  <a:rPr lang="en-US" sz="1300" b="0" strike="noStrike" spc="-1" dirty="0">
                    <a:solidFill>
                      <a:srgbClr val="0B1320"/>
                    </a:solidFill>
                    <a:latin typeface="Roboto"/>
                    <a:ea typeface="Roboto"/>
                  </a:rPr>
                  <a:t>Broadcasting is a method of transferring a message to all recipients simultaneously. Broadcasting can be performed as a high-level operation in a program or it may be a low-level operation.</a:t>
                </a:r>
                <a:endParaRPr lang="en-US" sz="1300" b="0" strike="noStrike" spc="-1" dirty="0">
                  <a:solidFill>
                    <a:srgbClr val="000000"/>
                  </a:solidFill>
                  <a:latin typeface="Arial"/>
                </a:endParaRPr>
              </a:p>
            </p:txBody>
          </p:sp>
          <p:sp>
            <p:nvSpPr>
              <p:cNvPr id="29" name="Google Shape;176;p 2">
                <a:extLst>
                  <a:ext uri="{FF2B5EF4-FFF2-40B4-BE49-F238E27FC236}">
                    <a16:creationId xmlns:a16="http://schemas.microsoft.com/office/drawing/2014/main" id="{CC0C08E5-83C4-44BF-9F39-08BDB7262BDE}"/>
                  </a:ext>
                </a:extLst>
              </p:cNvPr>
              <p:cNvSpPr/>
              <p:nvPr/>
            </p:nvSpPr>
            <p:spPr bwMode="auto">
              <a:xfrm>
                <a:off x="12516254" y="4140810"/>
                <a:ext cx="3516120" cy="969060"/>
              </a:xfrm>
              <a:prstGeom prst="rect">
                <a:avLst/>
              </a:prstGeom>
              <a:noFill/>
              <a:ln w="0">
                <a:noFill/>
              </a:ln>
            </p:spPr>
            <p:style>
              <a:lnRef idx="0">
                <a:srgbClr val="000000"/>
              </a:lnRef>
              <a:fillRef idx="0">
                <a:srgbClr val="000000"/>
              </a:fillRef>
              <a:effectRef idx="0">
                <a:srgbClr val="000000"/>
              </a:effectRef>
              <a:fontRef idx="minor"/>
            </p:style>
            <p:txBody>
              <a:bodyPr lIns="36000" tIns="36000" rIns="36000" bIns="36000" anchor="t">
                <a:spAutoFit/>
              </a:bodyPr>
              <a:lstStyle/>
              <a:p>
                <a:pPr>
                  <a:lnSpc>
                    <a:spcPct val="130000"/>
                  </a:lnSpc>
                  <a:tabLst>
                    <a:tab pos="0" algn="l"/>
                  </a:tabLst>
                  <a:defRPr/>
                </a:pPr>
                <a:r>
                  <a:rPr lang="en-US" sz="2400" b="0" strike="noStrike" spc="-1" dirty="0">
                    <a:solidFill>
                      <a:srgbClr val="F3F6FA"/>
                    </a:solidFill>
                    <a:latin typeface="Playfair Display Black"/>
                    <a:ea typeface="Playfair Display Black"/>
                  </a:rPr>
                  <a:t>Broadcast</a:t>
                </a:r>
                <a:endParaRPr lang="en-US" sz="3500" b="0" strike="noStrike" spc="-1" dirty="0">
                  <a:solidFill>
                    <a:srgbClr val="000000"/>
                  </a:solidFill>
                  <a:latin typeface="Arial"/>
                </a:endParaRPr>
              </a:p>
            </p:txBody>
          </p:sp>
        </p:grpSp>
      </p:grpSp>
    </p:spTree>
    <p:extLst>
      <p:ext uri="{BB962C8B-B14F-4D97-AF65-F5344CB8AC3E}">
        <p14:creationId xmlns:p14="http://schemas.microsoft.com/office/powerpoint/2010/main" val="1220945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9" name="Google Shape;1549;p33"/>
          <p:cNvSpPr txBox="1">
            <a:spLocks noGrp="1"/>
          </p:cNvSpPr>
          <p:nvPr>
            <p:ph type="title"/>
          </p:nvPr>
        </p:nvSpPr>
        <p:spPr>
          <a:xfrm>
            <a:off x="1116224" y="768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dirty="0"/>
              <a:t>IP ADDRESSES</a:t>
            </a:r>
            <a:endParaRPr sz="3400" dirty="0">
              <a:solidFill>
                <a:schemeClr val="accent1"/>
              </a:solidFill>
            </a:endParaRPr>
          </a:p>
        </p:txBody>
      </p:sp>
      <p:pic>
        <p:nvPicPr>
          <p:cNvPr id="27" name="Picture 26">
            <a:extLst>
              <a:ext uri="{FF2B5EF4-FFF2-40B4-BE49-F238E27FC236}">
                <a16:creationId xmlns:a16="http://schemas.microsoft.com/office/drawing/2014/main" id="{9BF68239-786D-14E0-4379-D99920A8E9C0}"/>
              </a:ext>
            </a:extLst>
          </p:cNvPr>
          <p:cNvPicPr>
            <a:picLocks noChangeAspect="1"/>
          </p:cNvPicPr>
          <p:nvPr/>
        </p:nvPicPr>
        <p:blipFill>
          <a:blip r:embed="rId3"/>
          <a:stretch>
            <a:fillRect/>
          </a:stretch>
        </p:blipFill>
        <p:spPr>
          <a:xfrm>
            <a:off x="636670" y="1187221"/>
            <a:ext cx="3466272" cy="1754017"/>
          </a:xfrm>
          <a:prstGeom prst="rect">
            <a:avLst/>
          </a:prstGeom>
        </p:spPr>
      </p:pic>
      <p:sp>
        <p:nvSpPr>
          <p:cNvPr id="28" name="TextBox 27">
            <a:extLst>
              <a:ext uri="{FF2B5EF4-FFF2-40B4-BE49-F238E27FC236}">
                <a16:creationId xmlns:a16="http://schemas.microsoft.com/office/drawing/2014/main" id="{E92B4C58-A776-110B-4EDC-377318B569FF}"/>
              </a:ext>
            </a:extLst>
          </p:cNvPr>
          <p:cNvSpPr txBox="1"/>
          <p:nvPr/>
        </p:nvSpPr>
        <p:spPr>
          <a:xfrm>
            <a:off x="4456569" y="771413"/>
            <a:ext cx="4572000" cy="4339650"/>
          </a:xfrm>
          <a:prstGeom prst="rect">
            <a:avLst/>
          </a:prstGeom>
          <a:noFill/>
        </p:spPr>
        <p:txBody>
          <a:bodyPr wrap="square" rtlCol="0">
            <a:spAutoFit/>
          </a:bodyPr>
          <a:lstStyle/>
          <a:p>
            <a:pPr algn="just" rtl="0" fontAlgn="base"/>
            <a:r>
              <a:rPr lang="en-US" sz="1200" b="1" i="0" dirty="0">
                <a:solidFill>
                  <a:srgbClr val="273239"/>
                </a:solidFill>
                <a:effectLst/>
                <a:latin typeface="IBM Plex Sans" panose="020B0503050203000203" pitchFamily="34" charset="0"/>
              </a:rPr>
              <a:t>An IP Address is basically classified into two types:</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Private IP Address</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Public IP Address</a:t>
            </a:r>
          </a:p>
          <a:p>
            <a:pPr algn="just" rtl="0" fontAlgn="base"/>
            <a:endParaRPr lang="en-US" sz="1200" b="1" i="0" dirty="0">
              <a:solidFill>
                <a:srgbClr val="273239"/>
              </a:solidFill>
              <a:effectLst/>
              <a:latin typeface="IBM Plex Sans" panose="020B0503050203000203" pitchFamily="34" charset="0"/>
            </a:endParaRPr>
          </a:p>
          <a:p>
            <a:pPr algn="just" rtl="0" fontAlgn="base"/>
            <a:r>
              <a:rPr lang="en-US" sz="1200" b="1" i="0" dirty="0">
                <a:solidFill>
                  <a:srgbClr val="273239"/>
                </a:solidFill>
                <a:effectLst/>
                <a:latin typeface="IBM Plex Sans" panose="020B0503050203000203" pitchFamily="34" charset="0"/>
              </a:rPr>
              <a:t>Public IP Address</a:t>
            </a:r>
            <a:r>
              <a:rPr lang="en-US" sz="1200" b="0" i="0" dirty="0">
                <a:solidFill>
                  <a:srgbClr val="273239"/>
                </a:solidFill>
                <a:effectLst/>
                <a:latin typeface="IBM Plex Sans" panose="020B0503050203000203" pitchFamily="34" charset="0"/>
              </a:rPr>
              <a:t> is basically of two types:</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Dynamic IP addresses: Dynamic IP Addresses are addresses that change over time. After establishing a connection of a smartphone or computer with the Internet, ISP provides an IP Address to the device, these random addresses are called Dynamic IP Address.</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Static IP addresses : Static Addresses are those addresses that do not change with time. These are stated as permanent internet addresses mostly by DNS</a:t>
            </a:r>
          </a:p>
          <a:p>
            <a:pPr algn="l" fontAlgn="base">
              <a:buFont typeface="Arial" panose="020B0604020202020204" pitchFamily="34" charset="0"/>
              <a:buChar char="•"/>
            </a:pPr>
            <a:endParaRPr lang="en-US" sz="1200" dirty="0">
              <a:solidFill>
                <a:srgbClr val="273239"/>
              </a:solidFill>
              <a:latin typeface="IBM Plex Sans" panose="020B0503050203000203" pitchFamily="34" charset="0"/>
            </a:endParaRPr>
          </a:p>
          <a:p>
            <a:pPr algn="l"/>
            <a:r>
              <a:rPr lang="en-US" sz="1200" b="1" i="0" dirty="0">
                <a:solidFill>
                  <a:srgbClr val="151C2B"/>
                </a:solidFill>
                <a:effectLst/>
                <a:latin typeface="Source Sans Pro" panose="020B0503030403020204" pitchFamily="34" charset="0"/>
              </a:rPr>
              <a:t>IPv6</a:t>
            </a:r>
            <a:r>
              <a:rPr lang="en-US" sz="1200" b="0" i="0" dirty="0">
                <a:solidFill>
                  <a:srgbClr val="151C2B"/>
                </a:solidFill>
                <a:effectLst/>
                <a:latin typeface="Source Sans Pro" panose="020B0503030403020204" pitchFamily="34" charset="0"/>
              </a:rPr>
              <a:t> is a new iteration of the Internet Protocol addressing scheme to help tackle this issue. Although it is seemingly more daunting, it boasts a few benefits:</a:t>
            </a:r>
          </a:p>
          <a:p>
            <a:pPr algn="l">
              <a:buFont typeface="Arial" panose="020B0604020202020204" pitchFamily="34" charset="0"/>
              <a:buChar char="•"/>
            </a:pPr>
            <a:r>
              <a:rPr lang="en-US" sz="1200" b="0" i="0" dirty="0">
                <a:solidFill>
                  <a:srgbClr val="151C2B"/>
                </a:solidFill>
                <a:effectLst/>
                <a:latin typeface="Source Sans Pro" panose="020B0503030403020204" pitchFamily="34" charset="0"/>
              </a:rPr>
              <a:t>Supports up to 2^128 of IP addresses (340 trillion-plus), resolving the issues faced with IPv4</a:t>
            </a:r>
          </a:p>
          <a:p>
            <a:pPr algn="l">
              <a:buFont typeface="Arial" panose="020B0604020202020204" pitchFamily="34" charset="0"/>
              <a:buChar char="•"/>
            </a:pPr>
            <a:r>
              <a:rPr lang="en-US" sz="1200" b="0" i="0" dirty="0">
                <a:solidFill>
                  <a:srgbClr val="151C2B"/>
                </a:solidFill>
                <a:effectLst/>
                <a:latin typeface="Source Sans Pro" panose="020B0503030403020204" pitchFamily="34" charset="0"/>
              </a:rPr>
              <a:t>More efficient due to new methodologies</a:t>
            </a:r>
          </a:p>
          <a:p>
            <a:pPr algn="l" fontAlgn="base">
              <a:buFont typeface="Arial" panose="020B0604020202020204" pitchFamily="34" charset="0"/>
              <a:buChar char="•"/>
            </a:pPr>
            <a:endParaRPr lang="en-US" sz="1200" b="0" i="0" dirty="0">
              <a:solidFill>
                <a:srgbClr val="273239"/>
              </a:solidFill>
              <a:effectLst/>
              <a:latin typeface="IBM Plex Sans" panose="020B0503050203000203" pitchFamily="34" charset="0"/>
            </a:endParaRPr>
          </a:p>
          <a:p>
            <a:pPr algn="l" fontAlgn="base">
              <a:buFont typeface="Arial" panose="020B0604020202020204" pitchFamily="34" charset="0"/>
              <a:buChar char="•"/>
            </a:pPr>
            <a:endParaRPr lang="en-US" sz="1200" b="0" i="0" dirty="0">
              <a:solidFill>
                <a:srgbClr val="273239"/>
              </a:solidFill>
              <a:effectLst/>
              <a:latin typeface="IBM Plex Sans" panose="020B0503050203000203" pitchFamily="34" charset="0"/>
            </a:endParaRPr>
          </a:p>
          <a:p>
            <a:endParaRPr lang="en-US" sz="1200" dirty="0">
              <a:latin typeface="IBM Plex Sans" panose="020B0503050203000203" pitchFamily="34" charset="0"/>
            </a:endParaRPr>
          </a:p>
        </p:txBody>
      </p:sp>
      <p:pic>
        <p:nvPicPr>
          <p:cNvPr id="2052" name="Picture 4">
            <a:extLst>
              <a:ext uri="{FF2B5EF4-FFF2-40B4-BE49-F238E27FC236}">
                <a16:creationId xmlns:a16="http://schemas.microsoft.com/office/drawing/2014/main" id="{5217AA79-8B03-713D-BBC4-4AFD129B0C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73" y="3478894"/>
            <a:ext cx="3970116" cy="9547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7" name="Google Shape;1549;p33">
            <a:extLst>
              <a:ext uri="{FF2B5EF4-FFF2-40B4-BE49-F238E27FC236}">
                <a16:creationId xmlns:a16="http://schemas.microsoft.com/office/drawing/2014/main" id="{8D0CDC11-BEC0-CA0C-7EF5-83DBEA07151F}"/>
              </a:ext>
            </a:extLst>
          </p:cNvPr>
          <p:cNvSpPr txBox="1">
            <a:spLocks noGrp="1"/>
          </p:cNvSpPr>
          <p:nvPr>
            <p:ph type="title"/>
          </p:nvPr>
        </p:nvSpPr>
        <p:spPr>
          <a:xfrm>
            <a:off x="948584" y="-189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1"/>
                </a:solidFill>
              </a:rPr>
              <a:t>Subnetting</a:t>
            </a:r>
            <a:endParaRPr sz="2800" dirty="0">
              <a:solidFill>
                <a:schemeClr val="accent1"/>
              </a:solidFill>
            </a:endParaRPr>
          </a:p>
        </p:txBody>
      </p:sp>
      <p:pic>
        <p:nvPicPr>
          <p:cNvPr id="9" name="Picture 8">
            <a:extLst>
              <a:ext uri="{FF2B5EF4-FFF2-40B4-BE49-F238E27FC236}">
                <a16:creationId xmlns:a16="http://schemas.microsoft.com/office/drawing/2014/main" id="{556361BE-3D1B-A2D5-C610-1B2B91C78DFD}"/>
              </a:ext>
            </a:extLst>
          </p:cNvPr>
          <p:cNvPicPr>
            <a:picLocks noChangeAspect="1"/>
          </p:cNvPicPr>
          <p:nvPr/>
        </p:nvPicPr>
        <p:blipFill>
          <a:blip r:embed="rId3"/>
          <a:stretch>
            <a:fillRect/>
          </a:stretch>
        </p:blipFill>
        <p:spPr>
          <a:xfrm>
            <a:off x="1111389" y="3125899"/>
            <a:ext cx="7097969" cy="1366059"/>
          </a:xfrm>
          <a:prstGeom prst="rect">
            <a:avLst/>
          </a:prstGeom>
        </p:spPr>
      </p:pic>
      <p:pic>
        <p:nvPicPr>
          <p:cNvPr id="2" name="Picture 1">
            <a:extLst>
              <a:ext uri="{FF2B5EF4-FFF2-40B4-BE49-F238E27FC236}">
                <a16:creationId xmlns:a16="http://schemas.microsoft.com/office/drawing/2014/main" id="{A808AA76-8516-E210-17A7-73EB1C36A60C}"/>
              </a:ext>
            </a:extLst>
          </p:cNvPr>
          <p:cNvPicPr>
            <a:picLocks noChangeAspect="1"/>
          </p:cNvPicPr>
          <p:nvPr/>
        </p:nvPicPr>
        <p:blipFill>
          <a:blip r:embed="rId4"/>
          <a:stretch>
            <a:fillRect/>
          </a:stretch>
        </p:blipFill>
        <p:spPr>
          <a:xfrm>
            <a:off x="4660374" y="651542"/>
            <a:ext cx="3821684" cy="2069915"/>
          </a:xfrm>
          <a:prstGeom prst="rect">
            <a:avLst/>
          </a:prstGeom>
        </p:spPr>
      </p:pic>
      <p:pic>
        <p:nvPicPr>
          <p:cNvPr id="3" name="Picture 2">
            <a:extLst>
              <a:ext uri="{FF2B5EF4-FFF2-40B4-BE49-F238E27FC236}">
                <a16:creationId xmlns:a16="http://schemas.microsoft.com/office/drawing/2014/main" id="{2266ECB4-A4E0-A788-9839-F274BED0A897}"/>
              </a:ext>
            </a:extLst>
          </p:cNvPr>
          <p:cNvPicPr>
            <a:picLocks noChangeAspect="1"/>
          </p:cNvPicPr>
          <p:nvPr/>
        </p:nvPicPr>
        <p:blipFill>
          <a:blip r:embed="rId5"/>
          <a:stretch>
            <a:fillRect/>
          </a:stretch>
        </p:blipFill>
        <p:spPr>
          <a:xfrm>
            <a:off x="682110" y="651542"/>
            <a:ext cx="3821684" cy="20774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282" name="Google Shape;2282;p36"/>
          <p:cNvSpPr/>
          <p:nvPr/>
        </p:nvSpPr>
        <p:spPr>
          <a:xfrm>
            <a:off x="7575025" y="437176"/>
            <a:ext cx="600494" cy="592235"/>
          </a:xfrm>
          <a:custGeom>
            <a:avLst/>
            <a:gdLst/>
            <a:ahLst/>
            <a:cxnLst/>
            <a:rect l="l" t="t" r="r" b="b"/>
            <a:pathLst>
              <a:path w="11737" h="11575" extrusionOk="0">
                <a:moveTo>
                  <a:pt x="5871" y="2427"/>
                </a:moveTo>
                <a:cubicBezTo>
                  <a:pt x="6365" y="2427"/>
                  <a:pt x="6867" y="2536"/>
                  <a:pt x="7341" y="2767"/>
                </a:cubicBezTo>
                <a:cubicBezTo>
                  <a:pt x="9009" y="3581"/>
                  <a:pt x="9702" y="5593"/>
                  <a:pt x="8888" y="7261"/>
                </a:cubicBezTo>
                <a:cubicBezTo>
                  <a:pt x="8306" y="8455"/>
                  <a:pt x="7110" y="9149"/>
                  <a:pt x="5866" y="9149"/>
                </a:cubicBezTo>
                <a:cubicBezTo>
                  <a:pt x="5371" y="9149"/>
                  <a:pt x="4869" y="9039"/>
                  <a:pt x="4395" y="8808"/>
                </a:cubicBezTo>
                <a:cubicBezTo>
                  <a:pt x="2727" y="7996"/>
                  <a:pt x="2034" y="5983"/>
                  <a:pt x="2847" y="4316"/>
                </a:cubicBezTo>
                <a:cubicBezTo>
                  <a:pt x="3430" y="3121"/>
                  <a:pt x="4626" y="2427"/>
                  <a:pt x="5871" y="2427"/>
                </a:cubicBezTo>
                <a:close/>
                <a:moveTo>
                  <a:pt x="5876" y="0"/>
                </a:moveTo>
                <a:cubicBezTo>
                  <a:pt x="5656" y="0"/>
                  <a:pt x="5435" y="13"/>
                  <a:pt x="5216" y="38"/>
                </a:cubicBezTo>
                <a:lnTo>
                  <a:pt x="5396" y="1154"/>
                </a:lnTo>
                <a:cubicBezTo>
                  <a:pt x="4968" y="1198"/>
                  <a:pt x="4549" y="1301"/>
                  <a:pt x="4149" y="1460"/>
                </a:cubicBezTo>
                <a:lnTo>
                  <a:pt x="3779" y="391"/>
                </a:lnTo>
                <a:cubicBezTo>
                  <a:pt x="2825" y="758"/>
                  <a:pt x="1988" y="1372"/>
                  <a:pt x="1351" y="2170"/>
                </a:cubicBezTo>
                <a:lnTo>
                  <a:pt x="2267" y="2832"/>
                </a:lnTo>
                <a:cubicBezTo>
                  <a:pt x="2036" y="3112"/>
                  <a:pt x="1838" y="3418"/>
                  <a:pt x="1677" y="3744"/>
                </a:cubicBezTo>
                <a:cubicBezTo>
                  <a:pt x="1647" y="3806"/>
                  <a:pt x="1624" y="3871"/>
                  <a:pt x="1597" y="3933"/>
                </a:cubicBezTo>
                <a:lnTo>
                  <a:pt x="578" y="3440"/>
                </a:lnTo>
                <a:cubicBezTo>
                  <a:pt x="159" y="4379"/>
                  <a:pt x="1" y="5413"/>
                  <a:pt x="118" y="6435"/>
                </a:cubicBezTo>
                <a:lnTo>
                  <a:pt x="1233" y="6255"/>
                </a:lnTo>
                <a:cubicBezTo>
                  <a:pt x="1278" y="6686"/>
                  <a:pt x="1381" y="7109"/>
                  <a:pt x="1542" y="7512"/>
                </a:cubicBezTo>
                <a:lnTo>
                  <a:pt x="474" y="7884"/>
                </a:lnTo>
                <a:cubicBezTo>
                  <a:pt x="846" y="8847"/>
                  <a:pt x="1471" y="9693"/>
                  <a:pt x="2285" y="10332"/>
                </a:cubicBezTo>
                <a:lnTo>
                  <a:pt x="2946" y="9417"/>
                </a:lnTo>
                <a:cubicBezTo>
                  <a:pt x="3217" y="9636"/>
                  <a:pt x="3512" y="9825"/>
                  <a:pt x="3824" y="9979"/>
                </a:cubicBezTo>
                <a:cubicBezTo>
                  <a:pt x="3897" y="10014"/>
                  <a:pt x="3971" y="10042"/>
                  <a:pt x="4045" y="10073"/>
                </a:cubicBezTo>
                <a:lnTo>
                  <a:pt x="3549" y="11090"/>
                </a:lnTo>
                <a:cubicBezTo>
                  <a:pt x="4279" y="11410"/>
                  <a:pt x="5066" y="11575"/>
                  <a:pt x="5858" y="11575"/>
                </a:cubicBezTo>
                <a:cubicBezTo>
                  <a:pt x="6084" y="11575"/>
                  <a:pt x="6310" y="11561"/>
                  <a:pt x="6535" y="11535"/>
                </a:cubicBezTo>
                <a:lnTo>
                  <a:pt x="6358" y="10421"/>
                </a:lnTo>
                <a:cubicBezTo>
                  <a:pt x="6788" y="10374"/>
                  <a:pt x="7208" y="10269"/>
                  <a:pt x="7609" y="10108"/>
                </a:cubicBezTo>
                <a:lnTo>
                  <a:pt x="7977" y="11176"/>
                </a:lnTo>
                <a:cubicBezTo>
                  <a:pt x="8932" y="10805"/>
                  <a:pt x="9770" y="10185"/>
                  <a:pt x="10405" y="9379"/>
                </a:cubicBezTo>
                <a:lnTo>
                  <a:pt x="9492" y="8717"/>
                </a:lnTo>
                <a:cubicBezTo>
                  <a:pt x="9714" y="8444"/>
                  <a:pt x="9904" y="8148"/>
                  <a:pt x="10059" y="7832"/>
                </a:cubicBezTo>
                <a:cubicBezTo>
                  <a:pt x="10094" y="7761"/>
                  <a:pt x="10120" y="7688"/>
                  <a:pt x="10151" y="7616"/>
                </a:cubicBezTo>
                <a:lnTo>
                  <a:pt x="11162" y="8123"/>
                </a:lnTo>
                <a:cubicBezTo>
                  <a:pt x="11580" y="7181"/>
                  <a:pt x="11737" y="6144"/>
                  <a:pt x="11615" y="5120"/>
                </a:cubicBezTo>
                <a:lnTo>
                  <a:pt x="11615" y="5120"/>
                </a:lnTo>
                <a:lnTo>
                  <a:pt x="10500" y="5297"/>
                </a:lnTo>
                <a:cubicBezTo>
                  <a:pt x="10454" y="4872"/>
                  <a:pt x="10351" y="4454"/>
                  <a:pt x="10191" y="4057"/>
                </a:cubicBezTo>
                <a:lnTo>
                  <a:pt x="11271" y="3718"/>
                </a:lnTo>
                <a:cubicBezTo>
                  <a:pt x="10899" y="2743"/>
                  <a:pt x="10270" y="1888"/>
                  <a:pt x="9450" y="1244"/>
                </a:cubicBezTo>
                <a:lnTo>
                  <a:pt x="8794" y="2162"/>
                </a:lnTo>
                <a:cubicBezTo>
                  <a:pt x="8522" y="1941"/>
                  <a:pt x="8226" y="1752"/>
                  <a:pt x="7912" y="1597"/>
                </a:cubicBezTo>
                <a:cubicBezTo>
                  <a:pt x="7836" y="1561"/>
                  <a:pt x="7760" y="1533"/>
                  <a:pt x="7684" y="1500"/>
                </a:cubicBezTo>
                <a:lnTo>
                  <a:pt x="8177" y="483"/>
                </a:lnTo>
                <a:cubicBezTo>
                  <a:pt x="7449" y="164"/>
                  <a:pt x="6666" y="0"/>
                  <a:pt x="5876" y="0"/>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6"/>
          <p:cNvSpPr/>
          <p:nvPr/>
        </p:nvSpPr>
        <p:spPr>
          <a:xfrm>
            <a:off x="8120585" y="447818"/>
            <a:ext cx="341305" cy="341168"/>
          </a:xfrm>
          <a:custGeom>
            <a:avLst/>
            <a:gdLst/>
            <a:ahLst/>
            <a:cxnLst/>
            <a:rect l="l" t="t" r="r" b="b"/>
            <a:pathLst>
              <a:path w="6671" h="6668" extrusionOk="0">
                <a:moveTo>
                  <a:pt x="3353" y="1515"/>
                </a:moveTo>
                <a:cubicBezTo>
                  <a:pt x="3446" y="1515"/>
                  <a:pt x="3539" y="1523"/>
                  <a:pt x="3632" y="1537"/>
                </a:cubicBezTo>
                <a:cubicBezTo>
                  <a:pt x="4376" y="1655"/>
                  <a:pt x="4983" y="2242"/>
                  <a:pt x="5127" y="2981"/>
                </a:cubicBezTo>
                <a:cubicBezTo>
                  <a:pt x="5273" y="3728"/>
                  <a:pt x="4924" y="4505"/>
                  <a:pt x="4268" y="4892"/>
                </a:cubicBezTo>
                <a:cubicBezTo>
                  <a:pt x="3986" y="5059"/>
                  <a:pt x="3669" y="5139"/>
                  <a:pt x="3354" y="5139"/>
                </a:cubicBezTo>
                <a:cubicBezTo>
                  <a:pt x="2846" y="5139"/>
                  <a:pt x="2342" y="4931"/>
                  <a:pt x="1991" y="4536"/>
                </a:cubicBezTo>
                <a:cubicBezTo>
                  <a:pt x="1489" y="3972"/>
                  <a:pt x="1391" y="3132"/>
                  <a:pt x="1749" y="2468"/>
                </a:cubicBezTo>
                <a:cubicBezTo>
                  <a:pt x="2066" y="1879"/>
                  <a:pt x="2696" y="1515"/>
                  <a:pt x="3353" y="1515"/>
                </a:cubicBezTo>
                <a:close/>
                <a:moveTo>
                  <a:pt x="2967" y="0"/>
                </a:moveTo>
                <a:cubicBezTo>
                  <a:pt x="2671" y="30"/>
                  <a:pt x="2381" y="101"/>
                  <a:pt x="2104" y="209"/>
                </a:cubicBezTo>
                <a:cubicBezTo>
                  <a:pt x="1970" y="263"/>
                  <a:pt x="1841" y="325"/>
                  <a:pt x="1716" y="396"/>
                </a:cubicBezTo>
                <a:lnTo>
                  <a:pt x="2133" y="1129"/>
                </a:lnTo>
                <a:cubicBezTo>
                  <a:pt x="1839" y="1293"/>
                  <a:pt x="1582" y="1515"/>
                  <a:pt x="1375" y="1781"/>
                </a:cubicBezTo>
                <a:lnTo>
                  <a:pt x="724" y="1237"/>
                </a:lnTo>
                <a:cubicBezTo>
                  <a:pt x="446" y="1586"/>
                  <a:pt x="237" y="1986"/>
                  <a:pt x="112" y="2413"/>
                </a:cubicBezTo>
                <a:lnTo>
                  <a:pt x="930" y="2637"/>
                </a:lnTo>
                <a:cubicBezTo>
                  <a:pt x="854" y="2892"/>
                  <a:pt x="821" y="3158"/>
                  <a:pt x="831" y="3424"/>
                </a:cubicBezTo>
                <a:cubicBezTo>
                  <a:pt x="833" y="3496"/>
                  <a:pt x="846" y="3565"/>
                  <a:pt x="855" y="3636"/>
                </a:cubicBezTo>
                <a:lnTo>
                  <a:pt x="0" y="3713"/>
                </a:lnTo>
                <a:cubicBezTo>
                  <a:pt x="52" y="4159"/>
                  <a:pt x="194" y="4591"/>
                  <a:pt x="418" y="4982"/>
                </a:cubicBezTo>
                <a:lnTo>
                  <a:pt x="1156" y="4558"/>
                </a:lnTo>
                <a:cubicBezTo>
                  <a:pt x="1321" y="4848"/>
                  <a:pt x="1542" y="5102"/>
                  <a:pt x="1805" y="5307"/>
                </a:cubicBezTo>
                <a:lnTo>
                  <a:pt x="1255" y="5967"/>
                </a:lnTo>
                <a:cubicBezTo>
                  <a:pt x="1580" y="6229"/>
                  <a:pt x="1952" y="6426"/>
                  <a:pt x="2351" y="6550"/>
                </a:cubicBezTo>
                <a:cubicBezTo>
                  <a:pt x="2377" y="6557"/>
                  <a:pt x="2403" y="6562"/>
                  <a:pt x="2429" y="6570"/>
                </a:cubicBezTo>
                <a:lnTo>
                  <a:pt x="2653" y="5746"/>
                </a:lnTo>
                <a:cubicBezTo>
                  <a:pt x="2872" y="5808"/>
                  <a:pt x="3099" y="5840"/>
                  <a:pt x="3326" y="5840"/>
                </a:cubicBezTo>
                <a:cubicBezTo>
                  <a:pt x="3432" y="5840"/>
                  <a:pt x="3539" y="5833"/>
                  <a:pt x="3645" y="5819"/>
                </a:cubicBezTo>
                <a:lnTo>
                  <a:pt x="3725" y="6668"/>
                </a:lnTo>
                <a:cubicBezTo>
                  <a:pt x="4165" y="6615"/>
                  <a:pt x="4590" y="6477"/>
                  <a:pt x="4977" y="6263"/>
                </a:cubicBezTo>
                <a:lnTo>
                  <a:pt x="4547" y="5532"/>
                </a:lnTo>
                <a:cubicBezTo>
                  <a:pt x="4846" y="5372"/>
                  <a:pt x="5110" y="5150"/>
                  <a:pt x="5321" y="4884"/>
                </a:cubicBezTo>
                <a:lnTo>
                  <a:pt x="5966" y="5429"/>
                </a:lnTo>
                <a:cubicBezTo>
                  <a:pt x="5989" y="5402"/>
                  <a:pt x="6012" y="5375"/>
                  <a:pt x="6034" y="5346"/>
                </a:cubicBezTo>
                <a:cubicBezTo>
                  <a:pt x="6280" y="5015"/>
                  <a:pt x="6462" y="4642"/>
                  <a:pt x="6569" y="4244"/>
                </a:cubicBezTo>
                <a:lnTo>
                  <a:pt x="5761" y="4025"/>
                </a:lnTo>
                <a:cubicBezTo>
                  <a:pt x="5852" y="3702"/>
                  <a:pt x="5878" y="3365"/>
                  <a:pt x="5839" y="3033"/>
                </a:cubicBezTo>
                <a:lnTo>
                  <a:pt x="6671" y="2972"/>
                </a:lnTo>
                <a:cubicBezTo>
                  <a:pt x="6622" y="2522"/>
                  <a:pt x="6483" y="2085"/>
                  <a:pt x="6264" y="1690"/>
                </a:cubicBezTo>
                <a:lnTo>
                  <a:pt x="5543" y="2107"/>
                </a:lnTo>
                <a:cubicBezTo>
                  <a:pt x="5383" y="1808"/>
                  <a:pt x="5160" y="1548"/>
                  <a:pt x="4887" y="1346"/>
                </a:cubicBezTo>
                <a:lnTo>
                  <a:pt x="5421" y="701"/>
                </a:lnTo>
                <a:cubicBezTo>
                  <a:pt x="5076" y="432"/>
                  <a:pt x="4681" y="231"/>
                  <a:pt x="4260" y="112"/>
                </a:cubicBezTo>
                <a:lnTo>
                  <a:pt x="4048" y="923"/>
                </a:lnTo>
                <a:cubicBezTo>
                  <a:pt x="3816" y="855"/>
                  <a:pt x="3577" y="821"/>
                  <a:pt x="3337" y="821"/>
                </a:cubicBezTo>
                <a:cubicBezTo>
                  <a:pt x="3239" y="821"/>
                  <a:pt x="3141" y="826"/>
                  <a:pt x="3044" y="838"/>
                </a:cubicBezTo>
                <a:lnTo>
                  <a:pt x="2967"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49;p33">
            <a:extLst>
              <a:ext uri="{FF2B5EF4-FFF2-40B4-BE49-F238E27FC236}">
                <a16:creationId xmlns:a16="http://schemas.microsoft.com/office/drawing/2014/main" id="{8D0CDC11-BEC0-CA0C-7EF5-83DBEA07151F}"/>
              </a:ext>
            </a:extLst>
          </p:cNvPr>
          <p:cNvSpPr txBox="1">
            <a:spLocks noGrp="1"/>
          </p:cNvSpPr>
          <p:nvPr>
            <p:ph type="title"/>
          </p:nvPr>
        </p:nvSpPr>
        <p:spPr>
          <a:xfrm>
            <a:off x="1116224" y="768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1"/>
                </a:solidFill>
              </a:rPr>
              <a:t>Subnetting</a:t>
            </a:r>
            <a:endParaRPr sz="2800" dirty="0">
              <a:solidFill>
                <a:schemeClr val="accent1"/>
              </a:solidFill>
            </a:endParaRPr>
          </a:p>
        </p:txBody>
      </p:sp>
      <p:pic>
        <p:nvPicPr>
          <p:cNvPr id="3" name="Picture 2">
            <a:extLst>
              <a:ext uri="{FF2B5EF4-FFF2-40B4-BE49-F238E27FC236}">
                <a16:creationId xmlns:a16="http://schemas.microsoft.com/office/drawing/2014/main" id="{BD798A42-0306-0E40-FE1B-D92D3B2E2895}"/>
              </a:ext>
            </a:extLst>
          </p:cNvPr>
          <p:cNvPicPr>
            <a:picLocks noChangeAspect="1"/>
          </p:cNvPicPr>
          <p:nvPr/>
        </p:nvPicPr>
        <p:blipFill>
          <a:blip r:embed="rId3"/>
          <a:stretch>
            <a:fillRect/>
          </a:stretch>
        </p:blipFill>
        <p:spPr>
          <a:xfrm>
            <a:off x="673660" y="1029411"/>
            <a:ext cx="3319219" cy="3409171"/>
          </a:xfrm>
          <a:prstGeom prst="rect">
            <a:avLst/>
          </a:prstGeom>
        </p:spPr>
      </p:pic>
      <p:sp>
        <p:nvSpPr>
          <p:cNvPr id="17" name="TextBox 16">
            <a:extLst>
              <a:ext uri="{FF2B5EF4-FFF2-40B4-BE49-F238E27FC236}">
                <a16:creationId xmlns:a16="http://schemas.microsoft.com/office/drawing/2014/main" id="{1DE724D8-72A7-CD0B-C303-9C9C11E9DE37}"/>
              </a:ext>
            </a:extLst>
          </p:cNvPr>
          <p:cNvSpPr txBox="1"/>
          <p:nvPr/>
        </p:nvSpPr>
        <p:spPr>
          <a:xfrm>
            <a:off x="4968224" y="1159939"/>
            <a:ext cx="4061461" cy="2631490"/>
          </a:xfrm>
          <a:prstGeom prst="rect">
            <a:avLst/>
          </a:prstGeom>
          <a:noFill/>
        </p:spPr>
        <p:txBody>
          <a:bodyPr wrap="square">
            <a:spAutoFit/>
          </a:bodyPr>
          <a:lstStyle/>
          <a:p>
            <a:r>
              <a:rPr lang="en-US" sz="1600" b="1" i="0" dirty="0">
                <a:solidFill>
                  <a:srgbClr val="000000"/>
                </a:solidFill>
                <a:effectLst/>
                <a:latin typeface="TimesNewRomanPS-BoldMT"/>
              </a:rPr>
              <a:t>CIDR Notation</a:t>
            </a:r>
          </a:p>
          <a:p>
            <a:br>
              <a:rPr lang="en-US" sz="1200" dirty="0"/>
            </a:br>
            <a:r>
              <a:rPr lang="en-US" sz="1200" b="0" i="0" dirty="0">
                <a:solidFill>
                  <a:srgbClr val="000000"/>
                </a:solidFill>
                <a:effectLst/>
                <a:latin typeface="TimesNewRomanPSMT"/>
              </a:rPr>
              <a:t>CIDR, or Classless Inter-Domain Routing notation, is a way of representing an IP address and the network mask associated with it. CIDR notation specifies an IP address, a slash (/), and a decimal number such as 192.168.1.0/24, where the 24 represents the number of bits in the network mask</a:t>
            </a:r>
            <a:r>
              <a:rPr lang="en-US" sz="1200" dirty="0"/>
              <a:t> </a:t>
            </a:r>
          </a:p>
          <a:p>
            <a:endParaRPr lang="en-US" sz="1200" dirty="0"/>
          </a:p>
          <a:p>
            <a:endParaRPr lang="en-US" sz="1050" dirty="0">
              <a:latin typeface="IBM Plex Sans" panose="020B0503050203000203" pitchFamily="34" charset="0"/>
            </a:endParaRPr>
          </a:p>
          <a:p>
            <a:r>
              <a:rPr lang="en-US" sz="1200" b="1" dirty="0">
                <a:latin typeface="IBM Plex Sans" panose="020B0503050203000203" pitchFamily="34" charset="0"/>
              </a:rPr>
              <a:t>Divide a Class C network (such as 192.168.1.0/24) into five different subnets, each with no more than 30 hosts,</a:t>
            </a:r>
            <a:br>
              <a:rPr lang="en-US" sz="1200" dirty="0"/>
            </a:br>
            <a:endParaRPr lang="en-US" sz="1200" dirty="0"/>
          </a:p>
        </p:txBody>
      </p:sp>
    </p:spTree>
    <p:extLst>
      <p:ext uri="{BB962C8B-B14F-4D97-AF65-F5344CB8AC3E}">
        <p14:creationId xmlns:p14="http://schemas.microsoft.com/office/powerpoint/2010/main" val="2022725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282" name="Google Shape;2282;p36"/>
          <p:cNvSpPr/>
          <p:nvPr/>
        </p:nvSpPr>
        <p:spPr>
          <a:xfrm>
            <a:off x="7575025" y="437176"/>
            <a:ext cx="600494" cy="592235"/>
          </a:xfrm>
          <a:custGeom>
            <a:avLst/>
            <a:gdLst/>
            <a:ahLst/>
            <a:cxnLst/>
            <a:rect l="l" t="t" r="r" b="b"/>
            <a:pathLst>
              <a:path w="11737" h="11575" extrusionOk="0">
                <a:moveTo>
                  <a:pt x="5871" y="2427"/>
                </a:moveTo>
                <a:cubicBezTo>
                  <a:pt x="6365" y="2427"/>
                  <a:pt x="6867" y="2536"/>
                  <a:pt x="7341" y="2767"/>
                </a:cubicBezTo>
                <a:cubicBezTo>
                  <a:pt x="9009" y="3581"/>
                  <a:pt x="9702" y="5593"/>
                  <a:pt x="8888" y="7261"/>
                </a:cubicBezTo>
                <a:cubicBezTo>
                  <a:pt x="8306" y="8455"/>
                  <a:pt x="7110" y="9149"/>
                  <a:pt x="5866" y="9149"/>
                </a:cubicBezTo>
                <a:cubicBezTo>
                  <a:pt x="5371" y="9149"/>
                  <a:pt x="4869" y="9039"/>
                  <a:pt x="4395" y="8808"/>
                </a:cubicBezTo>
                <a:cubicBezTo>
                  <a:pt x="2727" y="7996"/>
                  <a:pt x="2034" y="5983"/>
                  <a:pt x="2847" y="4316"/>
                </a:cubicBezTo>
                <a:cubicBezTo>
                  <a:pt x="3430" y="3121"/>
                  <a:pt x="4626" y="2427"/>
                  <a:pt x="5871" y="2427"/>
                </a:cubicBezTo>
                <a:close/>
                <a:moveTo>
                  <a:pt x="5876" y="0"/>
                </a:moveTo>
                <a:cubicBezTo>
                  <a:pt x="5656" y="0"/>
                  <a:pt x="5435" y="13"/>
                  <a:pt x="5216" y="38"/>
                </a:cubicBezTo>
                <a:lnTo>
                  <a:pt x="5396" y="1154"/>
                </a:lnTo>
                <a:cubicBezTo>
                  <a:pt x="4968" y="1198"/>
                  <a:pt x="4549" y="1301"/>
                  <a:pt x="4149" y="1460"/>
                </a:cubicBezTo>
                <a:lnTo>
                  <a:pt x="3779" y="391"/>
                </a:lnTo>
                <a:cubicBezTo>
                  <a:pt x="2825" y="758"/>
                  <a:pt x="1988" y="1372"/>
                  <a:pt x="1351" y="2170"/>
                </a:cubicBezTo>
                <a:lnTo>
                  <a:pt x="2267" y="2832"/>
                </a:lnTo>
                <a:cubicBezTo>
                  <a:pt x="2036" y="3112"/>
                  <a:pt x="1838" y="3418"/>
                  <a:pt x="1677" y="3744"/>
                </a:cubicBezTo>
                <a:cubicBezTo>
                  <a:pt x="1647" y="3806"/>
                  <a:pt x="1624" y="3871"/>
                  <a:pt x="1597" y="3933"/>
                </a:cubicBezTo>
                <a:lnTo>
                  <a:pt x="578" y="3440"/>
                </a:lnTo>
                <a:cubicBezTo>
                  <a:pt x="159" y="4379"/>
                  <a:pt x="1" y="5413"/>
                  <a:pt x="118" y="6435"/>
                </a:cubicBezTo>
                <a:lnTo>
                  <a:pt x="1233" y="6255"/>
                </a:lnTo>
                <a:cubicBezTo>
                  <a:pt x="1278" y="6686"/>
                  <a:pt x="1381" y="7109"/>
                  <a:pt x="1542" y="7512"/>
                </a:cubicBezTo>
                <a:lnTo>
                  <a:pt x="474" y="7884"/>
                </a:lnTo>
                <a:cubicBezTo>
                  <a:pt x="846" y="8847"/>
                  <a:pt x="1471" y="9693"/>
                  <a:pt x="2285" y="10332"/>
                </a:cubicBezTo>
                <a:lnTo>
                  <a:pt x="2946" y="9417"/>
                </a:lnTo>
                <a:cubicBezTo>
                  <a:pt x="3217" y="9636"/>
                  <a:pt x="3512" y="9825"/>
                  <a:pt x="3824" y="9979"/>
                </a:cubicBezTo>
                <a:cubicBezTo>
                  <a:pt x="3897" y="10014"/>
                  <a:pt x="3971" y="10042"/>
                  <a:pt x="4045" y="10073"/>
                </a:cubicBezTo>
                <a:lnTo>
                  <a:pt x="3549" y="11090"/>
                </a:lnTo>
                <a:cubicBezTo>
                  <a:pt x="4279" y="11410"/>
                  <a:pt x="5066" y="11575"/>
                  <a:pt x="5858" y="11575"/>
                </a:cubicBezTo>
                <a:cubicBezTo>
                  <a:pt x="6084" y="11575"/>
                  <a:pt x="6310" y="11561"/>
                  <a:pt x="6535" y="11535"/>
                </a:cubicBezTo>
                <a:lnTo>
                  <a:pt x="6358" y="10421"/>
                </a:lnTo>
                <a:cubicBezTo>
                  <a:pt x="6788" y="10374"/>
                  <a:pt x="7208" y="10269"/>
                  <a:pt x="7609" y="10108"/>
                </a:cubicBezTo>
                <a:lnTo>
                  <a:pt x="7977" y="11176"/>
                </a:lnTo>
                <a:cubicBezTo>
                  <a:pt x="8932" y="10805"/>
                  <a:pt x="9770" y="10185"/>
                  <a:pt x="10405" y="9379"/>
                </a:cubicBezTo>
                <a:lnTo>
                  <a:pt x="9492" y="8717"/>
                </a:lnTo>
                <a:cubicBezTo>
                  <a:pt x="9714" y="8444"/>
                  <a:pt x="9904" y="8148"/>
                  <a:pt x="10059" y="7832"/>
                </a:cubicBezTo>
                <a:cubicBezTo>
                  <a:pt x="10094" y="7761"/>
                  <a:pt x="10120" y="7688"/>
                  <a:pt x="10151" y="7616"/>
                </a:cubicBezTo>
                <a:lnTo>
                  <a:pt x="11162" y="8123"/>
                </a:lnTo>
                <a:cubicBezTo>
                  <a:pt x="11580" y="7181"/>
                  <a:pt x="11737" y="6144"/>
                  <a:pt x="11615" y="5120"/>
                </a:cubicBezTo>
                <a:lnTo>
                  <a:pt x="11615" y="5120"/>
                </a:lnTo>
                <a:lnTo>
                  <a:pt x="10500" y="5297"/>
                </a:lnTo>
                <a:cubicBezTo>
                  <a:pt x="10454" y="4872"/>
                  <a:pt x="10351" y="4454"/>
                  <a:pt x="10191" y="4057"/>
                </a:cubicBezTo>
                <a:lnTo>
                  <a:pt x="11271" y="3718"/>
                </a:lnTo>
                <a:cubicBezTo>
                  <a:pt x="10899" y="2743"/>
                  <a:pt x="10270" y="1888"/>
                  <a:pt x="9450" y="1244"/>
                </a:cubicBezTo>
                <a:lnTo>
                  <a:pt x="8794" y="2162"/>
                </a:lnTo>
                <a:cubicBezTo>
                  <a:pt x="8522" y="1941"/>
                  <a:pt x="8226" y="1752"/>
                  <a:pt x="7912" y="1597"/>
                </a:cubicBezTo>
                <a:cubicBezTo>
                  <a:pt x="7836" y="1561"/>
                  <a:pt x="7760" y="1533"/>
                  <a:pt x="7684" y="1500"/>
                </a:cubicBezTo>
                <a:lnTo>
                  <a:pt x="8177" y="483"/>
                </a:lnTo>
                <a:cubicBezTo>
                  <a:pt x="7449" y="164"/>
                  <a:pt x="6666" y="0"/>
                  <a:pt x="5876" y="0"/>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6"/>
          <p:cNvSpPr/>
          <p:nvPr/>
        </p:nvSpPr>
        <p:spPr>
          <a:xfrm>
            <a:off x="8120585" y="447818"/>
            <a:ext cx="341305" cy="341168"/>
          </a:xfrm>
          <a:custGeom>
            <a:avLst/>
            <a:gdLst/>
            <a:ahLst/>
            <a:cxnLst/>
            <a:rect l="l" t="t" r="r" b="b"/>
            <a:pathLst>
              <a:path w="6671" h="6668" extrusionOk="0">
                <a:moveTo>
                  <a:pt x="3353" y="1515"/>
                </a:moveTo>
                <a:cubicBezTo>
                  <a:pt x="3446" y="1515"/>
                  <a:pt x="3539" y="1523"/>
                  <a:pt x="3632" y="1537"/>
                </a:cubicBezTo>
                <a:cubicBezTo>
                  <a:pt x="4376" y="1655"/>
                  <a:pt x="4983" y="2242"/>
                  <a:pt x="5127" y="2981"/>
                </a:cubicBezTo>
                <a:cubicBezTo>
                  <a:pt x="5273" y="3728"/>
                  <a:pt x="4924" y="4505"/>
                  <a:pt x="4268" y="4892"/>
                </a:cubicBezTo>
                <a:cubicBezTo>
                  <a:pt x="3986" y="5059"/>
                  <a:pt x="3669" y="5139"/>
                  <a:pt x="3354" y="5139"/>
                </a:cubicBezTo>
                <a:cubicBezTo>
                  <a:pt x="2846" y="5139"/>
                  <a:pt x="2342" y="4931"/>
                  <a:pt x="1991" y="4536"/>
                </a:cubicBezTo>
                <a:cubicBezTo>
                  <a:pt x="1489" y="3972"/>
                  <a:pt x="1391" y="3132"/>
                  <a:pt x="1749" y="2468"/>
                </a:cubicBezTo>
                <a:cubicBezTo>
                  <a:pt x="2066" y="1879"/>
                  <a:pt x="2696" y="1515"/>
                  <a:pt x="3353" y="1515"/>
                </a:cubicBezTo>
                <a:close/>
                <a:moveTo>
                  <a:pt x="2967" y="0"/>
                </a:moveTo>
                <a:cubicBezTo>
                  <a:pt x="2671" y="30"/>
                  <a:pt x="2381" y="101"/>
                  <a:pt x="2104" y="209"/>
                </a:cubicBezTo>
                <a:cubicBezTo>
                  <a:pt x="1970" y="263"/>
                  <a:pt x="1841" y="325"/>
                  <a:pt x="1716" y="396"/>
                </a:cubicBezTo>
                <a:lnTo>
                  <a:pt x="2133" y="1129"/>
                </a:lnTo>
                <a:cubicBezTo>
                  <a:pt x="1839" y="1293"/>
                  <a:pt x="1582" y="1515"/>
                  <a:pt x="1375" y="1781"/>
                </a:cubicBezTo>
                <a:lnTo>
                  <a:pt x="724" y="1237"/>
                </a:lnTo>
                <a:cubicBezTo>
                  <a:pt x="446" y="1586"/>
                  <a:pt x="237" y="1986"/>
                  <a:pt x="112" y="2413"/>
                </a:cubicBezTo>
                <a:lnTo>
                  <a:pt x="930" y="2637"/>
                </a:lnTo>
                <a:cubicBezTo>
                  <a:pt x="854" y="2892"/>
                  <a:pt x="821" y="3158"/>
                  <a:pt x="831" y="3424"/>
                </a:cubicBezTo>
                <a:cubicBezTo>
                  <a:pt x="833" y="3496"/>
                  <a:pt x="846" y="3565"/>
                  <a:pt x="855" y="3636"/>
                </a:cubicBezTo>
                <a:lnTo>
                  <a:pt x="0" y="3713"/>
                </a:lnTo>
                <a:cubicBezTo>
                  <a:pt x="52" y="4159"/>
                  <a:pt x="194" y="4591"/>
                  <a:pt x="418" y="4982"/>
                </a:cubicBezTo>
                <a:lnTo>
                  <a:pt x="1156" y="4558"/>
                </a:lnTo>
                <a:cubicBezTo>
                  <a:pt x="1321" y="4848"/>
                  <a:pt x="1542" y="5102"/>
                  <a:pt x="1805" y="5307"/>
                </a:cubicBezTo>
                <a:lnTo>
                  <a:pt x="1255" y="5967"/>
                </a:lnTo>
                <a:cubicBezTo>
                  <a:pt x="1580" y="6229"/>
                  <a:pt x="1952" y="6426"/>
                  <a:pt x="2351" y="6550"/>
                </a:cubicBezTo>
                <a:cubicBezTo>
                  <a:pt x="2377" y="6557"/>
                  <a:pt x="2403" y="6562"/>
                  <a:pt x="2429" y="6570"/>
                </a:cubicBezTo>
                <a:lnTo>
                  <a:pt x="2653" y="5746"/>
                </a:lnTo>
                <a:cubicBezTo>
                  <a:pt x="2872" y="5808"/>
                  <a:pt x="3099" y="5840"/>
                  <a:pt x="3326" y="5840"/>
                </a:cubicBezTo>
                <a:cubicBezTo>
                  <a:pt x="3432" y="5840"/>
                  <a:pt x="3539" y="5833"/>
                  <a:pt x="3645" y="5819"/>
                </a:cubicBezTo>
                <a:lnTo>
                  <a:pt x="3725" y="6668"/>
                </a:lnTo>
                <a:cubicBezTo>
                  <a:pt x="4165" y="6615"/>
                  <a:pt x="4590" y="6477"/>
                  <a:pt x="4977" y="6263"/>
                </a:cubicBezTo>
                <a:lnTo>
                  <a:pt x="4547" y="5532"/>
                </a:lnTo>
                <a:cubicBezTo>
                  <a:pt x="4846" y="5372"/>
                  <a:pt x="5110" y="5150"/>
                  <a:pt x="5321" y="4884"/>
                </a:cubicBezTo>
                <a:lnTo>
                  <a:pt x="5966" y="5429"/>
                </a:lnTo>
                <a:cubicBezTo>
                  <a:pt x="5989" y="5402"/>
                  <a:pt x="6012" y="5375"/>
                  <a:pt x="6034" y="5346"/>
                </a:cubicBezTo>
                <a:cubicBezTo>
                  <a:pt x="6280" y="5015"/>
                  <a:pt x="6462" y="4642"/>
                  <a:pt x="6569" y="4244"/>
                </a:cubicBezTo>
                <a:lnTo>
                  <a:pt x="5761" y="4025"/>
                </a:lnTo>
                <a:cubicBezTo>
                  <a:pt x="5852" y="3702"/>
                  <a:pt x="5878" y="3365"/>
                  <a:pt x="5839" y="3033"/>
                </a:cubicBezTo>
                <a:lnTo>
                  <a:pt x="6671" y="2972"/>
                </a:lnTo>
                <a:cubicBezTo>
                  <a:pt x="6622" y="2522"/>
                  <a:pt x="6483" y="2085"/>
                  <a:pt x="6264" y="1690"/>
                </a:cubicBezTo>
                <a:lnTo>
                  <a:pt x="5543" y="2107"/>
                </a:lnTo>
                <a:cubicBezTo>
                  <a:pt x="5383" y="1808"/>
                  <a:pt x="5160" y="1548"/>
                  <a:pt x="4887" y="1346"/>
                </a:cubicBezTo>
                <a:lnTo>
                  <a:pt x="5421" y="701"/>
                </a:lnTo>
                <a:cubicBezTo>
                  <a:pt x="5076" y="432"/>
                  <a:pt x="4681" y="231"/>
                  <a:pt x="4260" y="112"/>
                </a:cubicBezTo>
                <a:lnTo>
                  <a:pt x="4048" y="923"/>
                </a:lnTo>
                <a:cubicBezTo>
                  <a:pt x="3816" y="855"/>
                  <a:pt x="3577" y="821"/>
                  <a:pt x="3337" y="821"/>
                </a:cubicBezTo>
                <a:cubicBezTo>
                  <a:pt x="3239" y="821"/>
                  <a:pt x="3141" y="826"/>
                  <a:pt x="3044" y="838"/>
                </a:cubicBezTo>
                <a:lnTo>
                  <a:pt x="2967" y="0"/>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49;p33">
            <a:extLst>
              <a:ext uri="{FF2B5EF4-FFF2-40B4-BE49-F238E27FC236}">
                <a16:creationId xmlns:a16="http://schemas.microsoft.com/office/drawing/2014/main" id="{8D0CDC11-BEC0-CA0C-7EF5-83DBEA07151F}"/>
              </a:ext>
            </a:extLst>
          </p:cNvPr>
          <p:cNvSpPr txBox="1">
            <a:spLocks noGrp="1"/>
          </p:cNvSpPr>
          <p:nvPr>
            <p:ph type="title"/>
          </p:nvPr>
        </p:nvSpPr>
        <p:spPr>
          <a:xfrm>
            <a:off x="1116224" y="768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1"/>
                </a:solidFill>
              </a:rPr>
              <a:t>Subnetting</a:t>
            </a:r>
            <a:endParaRPr sz="2800" dirty="0">
              <a:solidFill>
                <a:schemeClr val="accent1"/>
              </a:solidFill>
            </a:endParaRPr>
          </a:p>
        </p:txBody>
      </p:sp>
      <p:sp>
        <p:nvSpPr>
          <p:cNvPr id="17" name="TextBox 16">
            <a:extLst>
              <a:ext uri="{FF2B5EF4-FFF2-40B4-BE49-F238E27FC236}">
                <a16:creationId xmlns:a16="http://schemas.microsoft.com/office/drawing/2014/main" id="{1DE724D8-72A7-CD0B-C303-9C9C11E9DE37}"/>
              </a:ext>
            </a:extLst>
          </p:cNvPr>
          <p:cNvSpPr txBox="1"/>
          <p:nvPr/>
        </p:nvSpPr>
        <p:spPr>
          <a:xfrm>
            <a:off x="1195248" y="905296"/>
            <a:ext cx="6680024" cy="3985706"/>
          </a:xfrm>
          <a:prstGeom prst="rect">
            <a:avLst/>
          </a:prstGeom>
          <a:noFill/>
        </p:spPr>
        <p:txBody>
          <a:bodyPr wrap="square">
            <a:spAutoFit/>
          </a:bodyPr>
          <a:lstStyle/>
          <a:p>
            <a:pPr>
              <a:buFont typeface="+mj-lt"/>
              <a:buAutoNum type="arabicPeriod"/>
              <a:defRPr/>
            </a:pPr>
            <a:r>
              <a:rPr lang="en-US" sz="1100" dirty="0"/>
              <a:t>Class A: </a:t>
            </a:r>
            <a:endParaRPr lang="en-US" sz="800" dirty="0"/>
          </a:p>
          <a:p>
            <a:pPr marL="742950" lvl="1" indent="-285750">
              <a:buFont typeface="+mj-lt"/>
              <a:buAutoNum type="arabicPeriod"/>
              <a:defRPr/>
            </a:pPr>
            <a:r>
              <a:rPr lang="en-US" sz="1100" dirty="0"/>
              <a:t>Range: 1.0.0.0 to 126.0.0.0</a:t>
            </a:r>
            <a:endParaRPr lang="en-US" sz="800" dirty="0"/>
          </a:p>
          <a:p>
            <a:pPr marL="742950" lvl="1" indent="-285750">
              <a:buFont typeface="+mj-lt"/>
              <a:buAutoNum type="arabicPeriod"/>
              <a:defRPr/>
            </a:pPr>
            <a:r>
              <a:rPr lang="en-US" sz="1100" dirty="0"/>
              <a:t>Subnet Mask: 255.0.0.0 (/8 prefix)</a:t>
            </a:r>
            <a:endParaRPr lang="en-US" sz="800" dirty="0"/>
          </a:p>
          <a:p>
            <a:pPr marL="742950" lvl="1" indent="-285750">
              <a:buFont typeface="+mj-lt"/>
              <a:buAutoNum type="arabicPeriod"/>
              <a:defRPr/>
            </a:pPr>
            <a:r>
              <a:rPr lang="en-US" sz="1100" dirty="0"/>
              <a:t>Number of Networks: 128 (2^7)</a:t>
            </a:r>
            <a:endParaRPr lang="en-US" sz="800" dirty="0"/>
          </a:p>
          <a:p>
            <a:pPr marL="742950" lvl="1" indent="-285750">
              <a:buFont typeface="+mj-lt"/>
              <a:buAutoNum type="arabicPeriod"/>
              <a:defRPr/>
            </a:pPr>
            <a:r>
              <a:rPr lang="en-US" sz="1100" dirty="0"/>
              <a:t>Number of Hosts per Network: Approximately 16,777,214 (2^24 - 2)</a:t>
            </a:r>
            <a:endParaRPr lang="en-US" sz="800" dirty="0"/>
          </a:p>
          <a:p>
            <a:pPr>
              <a:buFont typeface="+mj-lt"/>
              <a:buAutoNum type="arabicPeriod"/>
              <a:defRPr/>
            </a:pPr>
            <a:r>
              <a:rPr lang="en-US" sz="1100" dirty="0"/>
              <a:t>Class B: </a:t>
            </a:r>
            <a:endParaRPr lang="en-US" sz="800" dirty="0"/>
          </a:p>
          <a:p>
            <a:pPr marL="742950" lvl="1" indent="-285750">
              <a:buFont typeface="+mj-lt"/>
              <a:buAutoNum type="arabicPeriod"/>
              <a:defRPr/>
            </a:pPr>
            <a:r>
              <a:rPr lang="en-US" sz="1100" dirty="0"/>
              <a:t>Range: 128.0.0.0 to 191.255.0.0</a:t>
            </a:r>
            <a:endParaRPr lang="en-US" sz="800" dirty="0"/>
          </a:p>
          <a:p>
            <a:pPr marL="742950" lvl="1" indent="-285750">
              <a:buFont typeface="+mj-lt"/>
              <a:buAutoNum type="arabicPeriod"/>
              <a:defRPr/>
            </a:pPr>
            <a:r>
              <a:rPr lang="en-US" sz="1100" dirty="0"/>
              <a:t>Subnet Mask: 255.255.0.0 (/16 prefix)</a:t>
            </a:r>
            <a:endParaRPr lang="en-US" sz="800" dirty="0"/>
          </a:p>
          <a:p>
            <a:pPr marL="742950" lvl="1" indent="-285750">
              <a:buFont typeface="+mj-lt"/>
              <a:buAutoNum type="arabicPeriod"/>
              <a:defRPr/>
            </a:pPr>
            <a:r>
              <a:rPr lang="en-US" sz="1100" dirty="0"/>
              <a:t>Number of Networks: 16,384 (2^14)</a:t>
            </a:r>
            <a:endParaRPr lang="en-US" sz="800" dirty="0"/>
          </a:p>
          <a:p>
            <a:pPr marL="742950" lvl="1" indent="-285750">
              <a:buFont typeface="+mj-lt"/>
              <a:buAutoNum type="arabicPeriod"/>
              <a:defRPr/>
            </a:pPr>
            <a:r>
              <a:rPr lang="en-US" sz="1100" dirty="0"/>
              <a:t>Number of Hosts per Network: Approximately 65,534 (2^16 - 2)</a:t>
            </a:r>
            <a:endParaRPr lang="en-US" sz="800" dirty="0"/>
          </a:p>
          <a:p>
            <a:pPr>
              <a:buFont typeface="+mj-lt"/>
              <a:buAutoNum type="arabicPeriod"/>
              <a:defRPr/>
            </a:pPr>
            <a:r>
              <a:rPr lang="en-US" sz="1100" dirty="0"/>
              <a:t>Class C: </a:t>
            </a:r>
            <a:endParaRPr lang="en-US" sz="800" dirty="0"/>
          </a:p>
          <a:p>
            <a:pPr marL="742950" lvl="1" indent="-285750">
              <a:buFont typeface="+mj-lt"/>
              <a:buAutoNum type="arabicPeriod"/>
              <a:defRPr/>
            </a:pPr>
            <a:r>
              <a:rPr lang="en-US" sz="1100" dirty="0"/>
              <a:t>Range: 192.0.0.0 to 223.255.255.0</a:t>
            </a:r>
            <a:endParaRPr lang="en-US" sz="800" dirty="0"/>
          </a:p>
          <a:p>
            <a:pPr marL="742950" lvl="1" indent="-285750">
              <a:buFont typeface="+mj-lt"/>
              <a:buAutoNum type="arabicPeriod"/>
              <a:defRPr/>
            </a:pPr>
            <a:r>
              <a:rPr lang="en-US" sz="1100" dirty="0"/>
              <a:t>Subnet Mask: 255.255.255.0 (/24 prefix)</a:t>
            </a:r>
            <a:endParaRPr lang="en-US" sz="800" dirty="0"/>
          </a:p>
          <a:p>
            <a:pPr marL="742950" lvl="1" indent="-285750">
              <a:buFont typeface="+mj-lt"/>
              <a:buAutoNum type="arabicPeriod"/>
              <a:defRPr/>
            </a:pPr>
            <a:r>
              <a:rPr lang="en-US" sz="1100" dirty="0"/>
              <a:t>Number of Networks: 2,097,152 (2^21)</a:t>
            </a:r>
            <a:endParaRPr lang="en-US" sz="800" dirty="0"/>
          </a:p>
          <a:p>
            <a:pPr marL="742950" lvl="1" indent="-285750">
              <a:buFont typeface="+mj-lt"/>
              <a:buAutoNum type="arabicPeriod"/>
              <a:defRPr/>
            </a:pPr>
            <a:r>
              <a:rPr lang="en-US" sz="1100" dirty="0"/>
              <a:t>Number of Hosts per Network: Approximately 254 (2^8 - 2)</a:t>
            </a:r>
            <a:endParaRPr lang="en-US" sz="800" dirty="0"/>
          </a:p>
          <a:p>
            <a:pPr>
              <a:buFont typeface="+mj-lt"/>
              <a:buAutoNum type="arabicPeriod"/>
              <a:defRPr/>
            </a:pPr>
            <a:r>
              <a:rPr lang="en-US" sz="1100" dirty="0"/>
              <a:t>Class D (Multicast addresses): </a:t>
            </a:r>
            <a:endParaRPr lang="en-US" sz="800" dirty="0"/>
          </a:p>
          <a:p>
            <a:pPr marL="742950" lvl="1" indent="-285750">
              <a:buFont typeface="+mj-lt"/>
              <a:buAutoNum type="arabicPeriod"/>
              <a:defRPr/>
            </a:pPr>
            <a:r>
              <a:rPr lang="en-US" sz="1100" dirty="0"/>
              <a:t>Range: 224.0.0.0 to 239.255.255.255</a:t>
            </a:r>
            <a:endParaRPr lang="en-US" sz="800" dirty="0"/>
          </a:p>
          <a:p>
            <a:pPr marL="742950" lvl="1" indent="-285750">
              <a:buFont typeface="+mj-lt"/>
              <a:buAutoNum type="arabicPeriod"/>
              <a:defRPr/>
            </a:pPr>
            <a:r>
              <a:rPr lang="en-US" sz="1100" dirty="0"/>
              <a:t>Class D addresses are used for multicast traffic, and they are not divided into networks or hosts in the traditional sense.</a:t>
            </a:r>
            <a:endParaRPr lang="en-US" sz="800" dirty="0"/>
          </a:p>
          <a:p>
            <a:pPr>
              <a:buFont typeface="+mj-lt"/>
              <a:buAutoNum type="arabicPeriod"/>
              <a:defRPr/>
            </a:pPr>
            <a:r>
              <a:rPr lang="en-US" sz="1100" dirty="0"/>
              <a:t>Class E (Experimental addresses): </a:t>
            </a:r>
            <a:endParaRPr lang="en-US" sz="800" dirty="0"/>
          </a:p>
          <a:p>
            <a:pPr marL="742950" lvl="1" indent="-285750">
              <a:buFont typeface="+mj-lt"/>
              <a:buAutoNum type="arabicPeriod"/>
              <a:defRPr/>
            </a:pPr>
            <a:r>
              <a:rPr lang="en-US" sz="1100" dirty="0"/>
              <a:t>Range: 240.0.0.0 to 255.255.255.255</a:t>
            </a:r>
            <a:endParaRPr lang="en-US" sz="800" dirty="0"/>
          </a:p>
          <a:p>
            <a:pPr marL="742950" lvl="1" indent="-285750">
              <a:buFont typeface="+mj-lt"/>
              <a:buAutoNum type="arabicPeriod"/>
              <a:defRPr/>
            </a:pPr>
            <a:r>
              <a:rPr lang="en-US" sz="1100" dirty="0"/>
              <a:t>Class E addresses are reserved for experimental purposes, and they are not divided into networks or hosts.</a:t>
            </a:r>
            <a:endParaRPr lang="en-US" sz="800" dirty="0"/>
          </a:p>
        </p:txBody>
      </p:sp>
    </p:spTree>
    <p:extLst>
      <p:ext uri="{BB962C8B-B14F-4D97-AF65-F5344CB8AC3E}">
        <p14:creationId xmlns:p14="http://schemas.microsoft.com/office/powerpoint/2010/main" val="2056493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pic>
        <p:nvPicPr>
          <p:cNvPr id="5" name="Picture 4">
            <a:extLst>
              <a:ext uri="{FF2B5EF4-FFF2-40B4-BE49-F238E27FC236}">
                <a16:creationId xmlns:a16="http://schemas.microsoft.com/office/drawing/2014/main" id="{0D513259-7D9B-C8FB-4844-0DDD84180A5F}"/>
              </a:ext>
            </a:extLst>
          </p:cNvPr>
          <p:cNvPicPr>
            <a:picLocks noChangeAspect="1"/>
          </p:cNvPicPr>
          <p:nvPr/>
        </p:nvPicPr>
        <p:blipFill>
          <a:blip r:embed="rId3"/>
          <a:stretch>
            <a:fillRect/>
          </a:stretch>
        </p:blipFill>
        <p:spPr>
          <a:xfrm>
            <a:off x="442618" y="1690559"/>
            <a:ext cx="8258764" cy="1838582"/>
          </a:xfrm>
          <a:prstGeom prst="rect">
            <a:avLst/>
          </a:prstGeom>
        </p:spPr>
      </p:pic>
      <p:pic>
        <p:nvPicPr>
          <p:cNvPr id="7" name="Picture 6">
            <a:extLst>
              <a:ext uri="{FF2B5EF4-FFF2-40B4-BE49-F238E27FC236}">
                <a16:creationId xmlns:a16="http://schemas.microsoft.com/office/drawing/2014/main" id="{DF0EADE2-57F3-F012-4F98-AC4128FB4B9F}"/>
              </a:ext>
            </a:extLst>
          </p:cNvPr>
          <p:cNvPicPr>
            <a:picLocks noChangeAspect="1"/>
          </p:cNvPicPr>
          <p:nvPr/>
        </p:nvPicPr>
        <p:blipFill>
          <a:blip r:embed="rId4"/>
          <a:stretch>
            <a:fillRect/>
          </a:stretch>
        </p:blipFill>
        <p:spPr>
          <a:xfrm>
            <a:off x="1536486" y="466884"/>
            <a:ext cx="6071027" cy="4209731"/>
          </a:xfrm>
          <a:prstGeom prst="rect">
            <a:avLst/>
          </a:prstGeom>
        </p:spPr>
      </p:pic>
    </p:spTree>
    <p:extLst>
      <p:ext uri="{BB962C8B-B14F-4D97-AF65-F5344CB8AC3E}">
        <p14:creationId xmlns:p14="http://schemas.microsoft.com/office/powerpoint/2010/main" val="3580432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9" name="Google Shape;1549;p33"/>
          <p:cNvSpPr txBox="1">
            <a:spLocks noGrp="1"/>
          </p:cNvSpPr>
          <p:nvPr>
            <p:ph type="title"/>
          </p:nvPr>
        </p:nvSpPr>
        <p:spPr>
          <a:xfrm>
            <a:off x="1116224" y="768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Network Address resolution (NAT)</a:t>
            </a:r>
            <a:endParaRPr sz="3200" dirty="0">
              <a:solidFill>
                <a:schemeClr val="accent1"/>
              </a:solidFill>
            </a:endParaRPr>
          </a:p>
        </p:txBody>
      </p:sp>
      <p:sp>
        <p:nvSpPr>
          <p:cNvPr id="3" name="TextBox 2">
            <a:extLst>
              <a:ext uri="{FF2B5EF4-FFF2-40B4-BE49-F238E27FC236}">
                <a16:creationId xmlns:a16="http://schemas.microsoft.com/office/drawing/2014/main" id="{2BB069AC-5E0F-870D-FD9E-7AC9A67F72AA}"/>
              </a:ext>
            </a:extLst>
          </p:cNvPr>
          <p:cNvSpPr txBox="1"/>
          <p:nvPr/>
        </p:nvSpPr>
        <p:spPr>
          <a:xfrm>
            <a:off x="1642110" y="1971585"/>
            <a:ext cx="6229350" cy="2123658"/>
          </a:xfrm>
          <a:prstGeom prst="rect">
            <a:avLst/>
          </a:prstGeom>
          <a:noFill/>
        </p:spPr>
        <p:txBody>
          <a:bodyPr wrap="square">
            <a:spAutoFit/>
          </a:bodyPr>
          <a:lstStyle/>
          <a:p>
            <a:r>
              <a:rPr lang="en-US" sz="1200" dirty="0">
                <a:latin typeface="IBM Plex Sans" panose="020B0503050203000203" pitchFamily="34" charset="0"/>
              </a:rPr>
              <a:t>Network Address Translation (NAT) is a process in which one or more local IP addresses are translated into one or more Global IP addresses and vice versa to provide Internet access to the local hosts. It also does the translation of port numbers, i.e., masks the port number of the host with another port number in the packet that will be routed to the destination. It then makes the corresponding entries of IP address and port number in the NAT table. NAT generally operates on a router or firewall.</a:t>
            </a:r>
          </a:p>
          <a:p>
            <a:endParaRPr lang="en-US" sz="1200" dirty="0">
              <a:latin typeface="IBM Plex Sans" panose="020B0503050203000203" pitchFamily="34" charset="0"/>
            </a:endParaRPr>
          </a:p>
          <a:p>
            <a:r>
              <a:rPr lang="en-US" sz="1200" dirty="0">
                <a:latin typeface="IBM Plex Sans" panose="020B0503050203000203" pitchFamily="34" charset="0"/>
              </a:rPr>
              <a:t>Types of NAT:</a:t>
            </a:r>
          </a:p>
          <a:p>
            <a:pPr marL="171450" indent="-171450">
              <a:buFont typeface="Arial" panose="020B0604020202020204" pitchFamily="34" charset="0"/>
              <a:buChar char="•"/>
            </a:pPr>
            <a:r>
              <a:rPr lang="en-US" sz="1200" dirty="0">
                <a:latin typeface="IBM Plex Sans" panose="020B0503050203000203" pitchFamily="34" charset="0"/>
              </a:rPr>
              <a:t>Static</a:t>
            </a:r>
          </a:p>
          <a:p>
            <a:pPr marL="171450" indent="-171450">
              <a:buFont typeface="Arial" panose="020B0604020202020204" pitchFamily="34" charset="0"/>
              <a:buChar char="•"/>
            </a:pPr>
            <a:r>
              <a:rPr lang="en-US" sz="1200" dirty="0">
                <a:latin typeface="IBM Plex Sans" panose="020B0503050203000203" pitchFamily="34" charset="0"/>
              </a:rPr>
              <a:t>Dynamic</a:t>
            </a:r>
          </a:p>
          <a:p>
            <a:pPr marL="171450" indent="-171450">
              <a:buFont typeface="Arial" panose="020B0604020202020204" pitchFamily="34" charset="0"/>
              <a:buChar char="•"/>
            </a:pPr>
            <a:r>
              <a:rPr lang="en-US" sz="1200" dirty="0">
                <a:latin typeface="IBM Plex Sans" panose="020B0503050203000203" pitchFamily="34" charset="0"/>
              </a:rPr>
              <a:t>PAT</a:t>
            </a:r>
          </a:p>
        </p:txBody>
      </p:sp>
    </p:spTree>
    <p:extLst>
      <p:ext uri="{BB962C8B-B14F-4D97-AF65-F5344CB8AC3E}">
        <p14:creationId xmlns:p14="http://schemas.microsoft.com/office/powerpoint/2010/main" val="2718285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30" name="Google Shape;2130;p35"/>
          <p:cNvSpPr txBox="1">
            <a:spLocks noGrp="1"/>
          </p:cNvSpPr>
          <p:nvPr>
            <p:ph type="title"/>
          </p:nvPr>
        </p:nvSpPr>
        <p:spPr>
          <a:xfrm>
            <a:off x="857160" y="31247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accent1"/>
                </a:solidFill>
              </a:rPr>
              <a:t>MAC(Media Access Control) Addresses</a:t>
            </a:r>
          </a:p>
        </p:txBody>
      </p:sp>
      <p:pic>
        <p:nvPicPr>
          <p:cNvPr id="4098" name="Picture 2">
            <a:extLst>
              <a:ext uri="{FF2B5EF4-FFF2-40B4-BE49-F238E27FC236}">
                <a16:creationId xmlns:a16="http://schemas.microsoft.com/office/drawing/2014/main" id="{F16B2437-DBFA-2676-42B2-4F349C14A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055" y="1752762"/>
            <a:ext cx="4622233" cy="27125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grpSp>
        <p:nvGrpSpPr>
          <p:cNvPr id="2121" name="Google Shape;2121;p34"/>
          <p:cNvGrpSpPr/>
          <p:nvPr/>
        </p:nvGrpSpPr>
        <p:grpSpPr>
          <a:xfrm rot="10800000" flipH="1">
            <a:off x="441250" y="4182221"/>
            <a:ext cx="1080420" cy="731966"/>
            <a:chOff x="7840175" y="1017725"/>
            <a:chExt cx="1080420" cy="731966"/>
          </a:xfrm>
        </p:grpSpPr>
        <p:sp>
          <p:nvSpPr>
            <p:cNvPr id="2122" name="Google Shape;2122;p34"/>
            <p:cNvSpPr/>
            <p:nvPr/>
          </p:nvSpPr>
          <p:spPr>
            <a:xfrm>
              <a:off x="7840175" y="1134250"/>
              <a:ext cx="545071" cy="539962"/>
            </a:xfrm>
            <a:custGeom>
              <a:avLst/>
              <a:gdLst/>
              <a:ahLst/>
              <a:cxnLst/>
              <a:rect l="l" t="t" r="r" b="b"/>
              <a:pathLst>
                <a:path w="10193" h="10097" extrusionOk="0">
                  <a:moveTo>
                    <a:pt x="5092" y="2117"/>
                  </a:moveTo>
                  <a:cubicBezTo>
                    <a:pt x="5189" y="2117"/>
                    <a:pt x="5287" y="2122"/>
                    <a:pt x="5386" y="2131"/>
                  </a:cubicBezTo>
                  <a:cubicBezTo>
                    <a:pt x="6998" y="2291"/>
                    <a:pt x="8175" y="3726"/>
                    <a:pt x="8014" y="5337"/>
                  </a:cubicBezTo>
                  <a:cubicBezTo>
                    <a:pt x="7865" y="6850"/>
                    <a:pt x="6590" y="7980"/>
                    <a:pt x="5102" y="7980"/>
                  </a:cubicBezTo>
                  <a:cubicBezTo>
                    <a:pt x="5005" y="7980"/>
                    <a:pt x="4907" y="7975"/>
                    <a:pt x="4808" y="7965"/>
                  </a:cubicBezTo>
                  <a:cubicBezTo>
                    <a:pt x="3197" y="7806"/>
                    <a:pt x="2020" y="6370"/>
                    <a:pt x="2180" y="4759"/>
                  </a:cubicBezTo>
                  <a:cubicBezTo>
                    <a:pt x="2330" y="3247"/>
                    <a:pt x="3604" y="2117"/>
                    <a:pt x="5092" y="2117"/>
                  </a:cubicBezTo>
                  <a:close/>
                  <a:moveTo>
                    <a:pt x="5090" y="0"/>
                  </a:moveTo>
                  <a:cubicBezTo>
                    <a:pt x="4303" y="0"/>
                    <a:pt x="3525" y="185"/>
                    <a:pt x="2821" y="543"/>
                  </a:cubicBezTo>
                  <a:lnTo>
                    <a:pt x="3307" y="1401"/>
                  </a:lnTo>
                  <a:cubicBezTo>
                    <a:pt x="2971" y="1566"/>
                    <a:pt x="2658" y="1777"/>
                    <a:pt x="2380" y="2028"/>
                  </a:cubicBezTo>
                  <a:lnTo>
                    <a:pt x="1753" y="1268"/>
                  </a:lnTo>
                  <a:cubicBezTo>
                    <a:pt x="1084" y="1856"/>
                    <a:pt x="585" y="2613"/>
                    <a:pt x="306" y="3458"/>
                  </a:cubicBezTo>
                  <a:lnTo>
                    <a:pt x="1256" y="3722"/>
                  </a:lnTo>
                  <a:cubicBezTo>
                    <a:pt x="1151" y="4022"/>
                    <a:pt x="1082" y="4332"/>
                    <a:pt x="1050" y="4648"/>
                  </a:cubicBezTo>
                  <a:cubicBezTo>
                    <a:pt x="1044" y="4708"/>
                    <a:pt x="1045" y="4766"/>
                    <a:pt x="1042" y="4826"/>
                  </a:cubicBezTo>
                  <a:lnTo>
                    <a:pt x="58" y="4731"/>
                  </a:lnTo>
                  <a:lnTo>
                    <a:pt x="58" y="4731"/>
                  </a:lnTo>
                  <a:cubicBezTo>
                    <a:pt x="0" y="5626"/>
                    <a:pt x="183" y="6520"/>
                    <a:pt x="590" y="7320"/>
                  </a:cubicBezTo>
                  <a:lnTo>
                    <a:pt x="1448" y="6835"/>
                  </a:lnTo>
                  <a:cubicBezTo>
                    <a:pt x="1615" y="7175"/>
                    <a:pt x="1828" y="7489"/>
                    <a:pt x="2082" y="7770"/>
                  </a:cubicBezTo>
                  <a:lnTo>
                    <a:pt x="1320" y="8397"/>
                  </a:lnTo>
                  <a:cubicBezTo>
                    <a:pt x="1917" y="9073"/>
                    <a:pt x="2685" y="9575"/>
                    <a:pt x="3543" y="9850"/>
                  </a:cubicBezTo>
                  <a:lnTo>
                    <a:pt x="3806" y="8902"/>
                  </a:lnTo>
                  <a:cubicBezTo>
                    <a:pt x="4095" y="8999"/>
                    <a:pt x="4393" y="9065"/>
                    <a:pt x="4697" y="9096"/>
                  </a:cubicBezTo>
                  <a:cubicBezTo>
                    <a:pt x="4766" y="9102"/>
                    <a:pt x="4835" y="9102"/>
                    <a:pt x="4905" y="9105"/>
                  </a:cubicBezTo>
                  <a:lnTo>
                    <a:pt x="4807" y="10087"/>
                  </a:lnTo>
                  <a:cubicBezTo>
                    <a:pt x="4906" y="10093"/>
                    <a:pt x="5005" y="10096"/>
                    <a:pt x="5104" y="10096"/>
                  </a:cubicBezTo>
                  <a:cubicBezTo>
                    <a:pt x="5896" y="10096"/>
                    <a:pt x="6678" y="9909"/>
                    <a:pt x="7385" y="9546"/>
                  </a:cubicBezTo>
                  <a:lnTo>
                    <a:pt x="6902" y="8688"/>
                  </a:lnTo>
                  <a:cubicBezTo>
                    <a:pt x="7240" y="8520"/>
                    <a:pt x="7553" y="8307"/>
                    <a:pt x="7831" y="8054"/>
                  </a:cubicBezTo>
                  <a:lnTo>
                    <a:pt x="8456" y="8816"/>
                  </a:lnTo>
                  <a:cubicBezTo>
                    <a:pt x="9124" y="8223"/>
                    <a:pt x="9622" y="7462"/>
                    <a:pt x="9896" y="6611"/>
                  </a:cubicBezTo>
                  <a:lnTo>
                    <a:pt x="8950" y="6346"/>
                  </a:lnTo>
                  <a:cubicBezTo>
                    <a:pt x="9048" y="6056"/>
                    <a:pt x="9114" y="5755"/>
                    <a:pt x="9145" y="5450"/>
                  </a:cubicBezTo>
                  <a:cubicBezTo>
                    <a:pt x="9152" y="5382"/>
                    <a:pt x="9152" y="5313"/>
                    <a:pt x="9155" y="5245"/>
                  </a:cubicBezTo>
                  <a:lnTo>
                    <a:pt x="10136" y="5354"/>
                  </a:lnTo>
                  <a:cubicBezTo>
                    <a:pt x="10192" y="4456"/>
                    <a:pt x="10005" y="3560"/>
                    <a:pt x="9596" y="2760"/>
                  </a:cubicBezTo>
                  <a:lnTo>
                    <a:pt x="8738" y="3242"/>
                  </a:lnTo>
                  <a:cubicBezTo>
                    <a:pt x="8571" y="2908"/>
                    <a:pt x="8360" y="2598"/>
                    <a:pt x="8109" y="2322"/>
                  </a:cubicBezTo>
                  <a:lnTo>
                    <a:pt x="8889" y="1717"/>
                  </a:lnTo>
                  <a:cubicBezTo>
                    <a:pt x="8291" y="1032"/>
                    <a:pt x="7516" y="523"/>
                    <a:pt x="6650" y="245"/>
                  </a:cubicBezTo>
                  <a:lnTo>
                    <a:pt x="6391" y="1196"/>
                  </a:lnTo>
                  <a:cubicBezTo>
                    <a:pt x="6101" y="1097"/>
                    <a:pt x="5802" y="1032"/>
                    <a:pt x="5499" y="1001"/>
                  </a:cubicBezTo>
                  <a:cubicBezTo>
                    <a:pt x="5426" y="994"/>
                    <a:pt x="5355" y="994"/>
                    <a:pt x="5282" y="991"/>
                  </a:cubicBezTo>
                  <a:lnTo>
                    <a:pt x="5378" y="8"/>
                  </a:lnTo>
                  <a:cubicBezTo>
                    <a:pt x="5282" y="3"/>
                    <a:pt x="5186" y="0"/>
                    <a:pt x="5090"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8274612" y="1017725"/>
              <a:ext cx="315396" cy="313271"/>
            </a:xfrm>
            <a:custGeom>
              <a:avLst/>
              <a:gdLst/>
              <a:ahLst/>
              <a:cxnLst/>
              <a:rect l="l" t="t" r="r" b="b"/>
              <a:pathLst>
                <a:path w="5898" h="5858" extrusionOk="0">
                  <a:moveTo>
                    <a:pt x="2945" y="1335"/>
                  </a:moveTo>
                  <a:cubicBezTo>
                    <a:pt x="3488" y="1335"/>
                    <a:pt x="4014" y="1621"/>
                    <a:pt x="4302" y="2093"/>
                  </a:cubicBezTo>
                  <a:cubicBezTo>
                    <a:pt x="4648" y="2659"/>
                    <a:pt x="4598" y="3402"/>
                    <a:pt x="4179" y="3917"/>
                  </a:cubicBezTo>
                  <a:cubicBezTo>
                    <a:pt x="3873" y="4294"/>
                    <a:pt x="3411" y="4498"/>
                    <a:pt x="2944" y="4498"/>
                  </a:cubicBezTo>
                  <a:cubicBezTo>
                    <a:pt x="2692" y="4498"/>
                    <a:pt x="2439" y="4439"/>
                    <a:pt x="2208" y="4316"/>
                  </a:cubicBezTo>
                  <a:cubicBezTo>
                    <a:pt x="1627" y="4007"/>
                    <a:pt x="1291" y="3350"/>
                    <a:pt x="1383" y="2698"/>
                  </a:cubicBezTo>
                  <a:cubicBezTo>
                    <a:pt x="1475" y="2037"/>
                    <a:pt x="1989" y="1496"/>
                    <a:pt x="2642" y="1365"/>
                  </a:cubicBezTo>
                  <a:cubicBezTo>
                    <a:pt x="2742" y="1345"/>
                    <a:pt x="2844" y="1335"/>
                    <a:pt x="2945" y="1335"/>
                  </a:cubicBezTo>
                  <a:close/>
                  <a:moveTo>
                    <a:pt x="2957" y="0"/>
                  </a:moveTo>
                  <a:cubicBezTo>
                    <a:pt x="2879" y="0"/>
                    <a:pt x="2801" y="3"/>
                    <a:pt x="2723" y="9"/>
                  </a:cubicBezTo>
                  <a:lnTo>
                    <a:pt x="2796" y="737"/>
                  </a:lnTo>
                  <a:cubicBezTo>
                    <a:pt x="2500" y="758"/>
                    <a:pt x="2212" y="837"/>
                    <a:pt x="1949" y="972"/>
                  </a:cubicBezTo>
                  <a:lnTo>
                    <a:pt x="1632" y="310"/>
                  </a:lnTo>
                  <a:cubicBezTo>
                    <a:pt x="1285" y="478"/>
                    <a:pt x="976" y="717"/>
                    <a:pt x="728" y="1013"/>
                  </a:cubicBezTo>
                  <a:lnTo>
                    <a:pt x="1292" y="1485"/>
                  </a:lnTo>
                  <a:cubicBezTo>
                    <a:pt x="1101" y="1709"/>
                    <a:pt x="957" y="1969"/>
                    <a:pt x="869" y="2249"/>
                  </a:cubicBezTo>
                  <a:lnTo>
                    <a:pt x="172" y="2002"/>
                  </a:lnTo>
                  <a:cubicBezTo>
                    <a:pt x="50" y="2372"/>
                    <a:pt x="1" y="2761"/>
                    <a:pt x="28" y="3149"/>
                  </a:cubicBezTo>
                  <a:lnTo>
                    <a:pt x="764" y="3084"/>
                  </a:lnTo>
                  <a:cubicBezTo>
                    <a:pt x="780" y="3316"/>
                    <a:pt x="833" y="3543"/>
                    <a:pt x="921" y="3759"/>
                  </a:cubicBezTo>
                  <a:cubicBezTo>
                    <a:pt x="945" y="3817"/>
                    <a:pt x="977" y="3868"/>
                    <a:pt x="1006" y="3923"/>
                  </a:cubicBezTo>
                  <a:lnTo>
                    <a:pt x="330" y="4246"/>
                  </a:lnTo>
                  <a:cubicBezTo>
                    <a:pt x="508" y="4595"/>
                    <a:pt x="755" y="4906"/>
                    <a:pt x="1056" y="5158"/>
                  </a:cubicBezTo>
                  <a:lnTo>
                    <a:pt x="1531" y="4587"/>
                  </a:lnTo>
                  <a:cubicBezTo>
                    <a:pt x="1754" y="4774"/>
                    <a:pt x="2011" y="4915"/>
                    <a:pt x="2289" y="5004"/>
                  </a:cubicBezTo>
                  <a:lnTo>
                    <a:pt x="2040" y="5709"/>
                  </a:lnTo>
                  <a:cubicBezTo>
                    <a:pt x="2336" y="5808"/>
                    <a:pt x="2646" y="5858"/>
                    <a:pt x="2957" y="5858"/>
                  </a:cubicBezTo>
                  <a:cubicBezTo>
                    <a:pt x="3009" y="5858"/>
                    <a:pt x="3061" y="5857"/>
                    <a:pt x="3114" y="5854"/>
                  </a:cubicBezTo>
                  <a:cubicBezTo>
                    <a:pt x="3137" y="5852"/>
                    <a:pt x="3160" y="5849"/>
                    <a:pt x="3184" y="5846"/>
                  </a:cubicBezTo>
                  <a:lnTo>
                    <a:pt x="3118" y="5105"/>
                  </a:lnTo>
                  <a:cubicBezTo>
                    <a:pt x="3409" y="5082"/>
                    <a:pt x="3692" y="5000"/>
                    <a:pt x="3951" y="4864"/>
                  </a:cubicBezTo>
                  <a:lnTo>
                    <a:pt x="4274" y="5534"/>
                  </a:lnTo>
                  <a:cubicBezTo>
                    <a:pt x="4618" y="5357"/>
                    <a:pt x="4924" y="5116"/>
                    <a:pt x="5176" y="4822"/>
                  </a:cubicBezTo>
                  <a:lnTo>
                    <a:pt x="4601" y="4355"/>
                  </a:lnTo>
                  <a:cubicBezTo>
                    <a:pt x="4798" y="4132"/>
                    <a:pt x="4947" y="3872"/>
                    <a:pt x="5038" y="3590"/>
                  </a:cubicBezTo>
                  <a:lnTo>
                    <a:pt x="5731" y="3841"/>
                  </a:lnTo>
                  <a:cubicBezTo>
                    <a:pt x="5742" y="3811"/>
                    <a:pt x="5753" y="3781"/>
                    <a:pt x="5761" y="3751"/>
                  </a:cubicBezTo>
                  <a:cubicBezTo>
                    <a:pt x="5862" y="3407"/>
                    <a:pt x="5897" y="3046"/>
                    <a:pt x="5865" y="2689"/>
                  </a:cubicBezTo>
                  <a:lnTo>
                    <a:pt x="5865" y="2689"/>
                  </a:lnTo>
                  <a:lnTo>
                    <a:pt x="5137" y="2755"/>
                  </a:lnTo>
                  <a:cubicBezTo>
                    <a:pt x="5113" y="2464"/>
                    <a:pt x="5033" y="2180"/>
                    <a:pt x="4900" y="1920"/>
                  </a:cubicBezTo>
                  <a:lnTo>
                    <a:pt x="5562" y="1618"/>
                  </a:lnTo>
                  <a:cubicBezTo>
                    <a:pt x="5386" y="1264"/>
                    <a:pt x="5140" y="949"/>
                    <a:pt x="4840" y="692"/>
                  </a:cubicBezTo>
                  <a:lnTo>
                    <a:pt x="4377" y="1253"/>
                  </a:lnTo>
                  <a:cubicBezTo>
                    <a:pt x="4156" y="1056"/>
                    <a:pt x="3894" y="911"/>
                    <a:pt x="3610" y="828"/>
                  </a:cubicBezTo>
                  <a:lnTo>
                    <a:pt x="3852" y="139"/>
                  </a:lnTo>
                  <a:cubicBezTo>
                    <a:pt x="3562" y="47"/>
                    <a:pt x="3260" y="0"/>
                    <a:pt x="2957"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8604718" y="1433800"/>
              <a:ext cx="315877" cy="315892"/>
            </a:xfrm>
            <a:custGeom>
              <a:avLst/>
              <a:gdLst/>
              <a:ahLst/>
              <a:cxnLst/>
              <a:rect l="l" t="t" r="r" b="b"/>
              <a:pathLst>
                <a:path w="5907" h="5907" extrusionOk="0">
                  <a:moveTo>
                    <a:pt x="2972" y="1354"/>
                  </a:moveTo>
                  <a:cubicBezTo>
                    <a:pt x="3108" y="1354"/>
                    <a:pt x="3245" y="1371"/>
                    <a:pt x="3379" y="1407"/>
                  </a:cubicBezTo>
                  <a:cubicBezTo>
                    <a:pt x="4020" y="1579"/>
                    <a:pt x="4496" y="2149"/>
                    <a:pt x="4555" y="2809"/>
                  </a:cubicBezTo>
                  <a:cubicBezTo>
                    <a:pt x="4614" y="3475"/>
                    <a:pt x="4236" y="4124"/>
                    <a:pt x="3628" y="4402"/>
                  </a:cubicBezTo>
                  <a:cubicBezTo>
                    <a:pt x="3418" y="4498"/>
                    <a:pt x="3195" y="4544"/>
                    <a:pt x="2974" y="4544"/>
                  </a:cubicBezTo>
                  <a:cubicBezTo>
                    <a:pt x="2469" y="4544"/>
                    <a:pt x="1973" y="4306"/>
                    <a:pt x="1667" y="3881"/>
                  </a:cubicBezTo>
                  <a:cubicBezTo>
                    <a:pt x="1280" y="3342"/>
                    <a:pt x="1271" y="2597"/>
                    <a:pt x="1645" y="2048"/>
                  </a:cubicBezTo>
                  <a:cubicBezTo>
                    <a:pt x="1946" y="1609"/>
                    <a:pt x="2452" y="1354"/>
                    <a:pt x="2972" y="1354"/>
                  </a:cubicBezTo>
                  <a:close/>
                  <a:moveTo>
                    <a:pt x="2938" y="1"/>
                  </a:moveTo>
                  <a:cubicBezTo>
                    <a:pt x="2676" y="1"/>
                    <a:pt x="2415" y="36"/>
                    <a:pt x="2164" y="105"/>
                  </a:cubicBezTo>
                  <a:cubicBezTo>
                    <a:pt x="2042" y="139"/>
                    <a:pt x="1923" y="183"/>
                    <a:pt x="1807" y="233"/>
                  </a:cubicBezTo>
                  <a:lnTo>
                    <a:pt x="2105" y="912"/>
                  </a:lnTo>
                  <a:cubicBezTo>
                    <a:pt x="1833" y="1029"/>
                    <a:pt x="1586" y="1199"/>
                    <a:pt x="1381" y="1414"/>
                  </a:cubicBezTo>
                  <a:lnTo>
                    <a:pt x="862" y="878"/>
                  </a:lnTo>
                  <a:cubicBezTo>
                    <a:pt x="585" y="1157"/>
                    <a:pt x="367" y="1488"/>
                    <a:pt x="218" y="1852"/>
                  </a:cubicBezTo>
                  <a:lnTo>
                    <a:pt x="913" y="2121"/>
                  </a:lnTo>
                  <a:cubicBezTo>
                    <a:pt x="823" y="2338"/>
                    <a:pt x="770" y="2568"/>
                    <a:pt x="754" y="2802"/>
                  </a:cubicBezTo>
                  <a:cubicBezTo>
                    <a:pt x="749" y="2865"/>
                    <a:pt x="755" y="2926"/>
                    <a:pt x="756" y="2988"/>
                  </a:cubicBezTo>
                  <a:lnTo>
                    <a:pt x="0" y="2978"/>
                  </a:lnTo>
                  <a:lnTo>
                    <a:pt x="0" y="2978"/>
                  </a:lnTo>
                  <a:cubicBezTo>
                    <a:pt x="6" y="3374"/>
                    <a:pt x="89" y="3764"/>
                    <a:pt x="249" y="4127"/>
                  </a:cubicBezTo>
                  <a:lnTo>
                    <a:pt x="935" y="3823"/>
                  </a:lnTo>
                  <a:cubicBezTo>
                    <a:pt x="1053" y="4092"/>
                    <a:pt x="1222" y="4335"/>
                    <a:pt x="1434" y="4539"/>
                  </a:cubicBezTo>
                  <a:lnTo>
                    <a:pt x="893" y="5066"/>
                  </a:lnTo>
                  <a:cubicBezTo>
                    <a:pt x="1154" y="5324"/>
                    <a:pt x="1461" y="5531"/>
                    <a:pt x="1798" y="5676"/>
                  </a:cubicBezTo>
                  <a:cubicBezTo>
                    <a:pt x="1821" y="5686"/>
                    <a:pt x="1843" y="5693"/>
                    <a:pt x="1866" y="5701"/>
                  </a:cubicBezTo>
                  <a:lnTo>
                    <a:pt x="2137" y="5001"/>
                  </a:lnTo>
                  <a:cubicBezTo>
                    <a:pt x="2395" y="5104"/>
                    <a:pt x="2669" y="5156"/>
                    <a:pt x="2945" y="5156"/>
                  </a:cubicBezTo>
                  <a:cubicBezTo>
                    <a:pt x="2963" y="5156"/>
                    <a:pt x="2980" y="5156"/>
                    <a:pt x="2998" y="5156"/>
                  </a:cubicBezTo>
                  <a:lnTo>
                    <a:pt x="2998" y="5156"/>
                  </a:lnTo>
                  <a:lnTo>
                    <a:pt x="2991" y="5906"/>
                  </a:lnTo>
                  <a:cubicBezTo>
                    <a:pt x="3380" y="5900"/>
                    <a:pt x="3765" y="5818"/>
                    <a:pt x="4123" y="5666"/>
                  </a:cubicBezTo>
                  <a:lnTo>
                    <a:pt x="3813" y="4987"/>
                  </a:lnTo>
                  <a:cubicBezTo>
                    <a:pt x="4090" y="4874"/>
                    <a:pt x="4342" y="4704"/>
                    <a:pt x="4551" y="4491"/>
                  </a:cubicBezTo>
                  <a:lnTo>
                    <a:pt x="5065" y="5027"/>
                  </a:lnTo>
                  <a:cubicBezTo>
                    <a:pt x="5088" y="5006"/>
                    <a:pt x="5111" y="4984"/>
                    <a:pt x="5133" y="4960"/>
                  </a:cubicBezTo>
                  <a:cubicBezTo>
                    <a:pt x="5378" y="4694"/>
                    <a:pt x="5570" y="4383"/>
                    <a:pt x="5702" y="4046"/>
                  </a:cubicBezTo>
                  <a:lnTo>
                    <a:pt x="5015" y="3779"/>
                  </a:lnTo>
                  <a:cubicBezTo>
                    <a:pt x="5123" y="3506"/>
                    <a:pt x="5177" y="3213"/>
                    <a:pt x="5173" y="2919"/>
                  </a:cubicBezTo>
                  <a:lnTo>
                    <a:pt x="5173" y="2919"/>
                  </a:lnTo>
                  <a:lnTo>
                    <a:pt x="5907" y="2942"/>
                  </a:lnTo>
                  <a:cubicBezTo>
                    <a:pt x="5906" y="2543"/>
                    <a:pt x="5825" y="2149"/>
                    <a:pt x="5669" y="1781"/>
                  </a:cubicBezTo>
                  <a:lnTo>
                    <a:pt x="4999" y="2081"/>
                  </a:lnTo>
                  <a:cubicBezTo>
                    <a:pt x="4886" y="1805"/>
                    <a:pt x="4714" y="1557"/>
                    <a:pt x="4495" y="1355"/>
                  </a:cubicBezTo>
                  <a:lnTo>
                    <a:pt x="5022" y="839"/>
                  </a:lnTo>
                  <a:cubicBezTo>
                    <a:pt x="4743" y="572"/>
                    <a:pt x="4417" y="361"/>
                    <a:pt x="4059" y="218"/>
                  </a:cubicBezTo>
                  <a:lnTo>
                    <a:pt x="3799" y="907"/>
                  </a:lnTo>
                  <a:cubicBezTo>
                    <a:pt x="3530" y="798"/>
                    <a:pt x="3242" y="741"/>
                    <a:pt x="2952" y="741"/>
                  </a:cubicBezTo>
                  <a:cubicBezTo>
                    <a:pt x="2944" y="741"/>
                    <a:pt x="2937" y="741"/>
                    <a:pt x="2929" y="741"/>
                  </a:cubicBezTo>
                  <a:lnTo>
                    <a:pt x="2938"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4BDAF4B2-0D18-180F-CE7E-2D1053BC1713}"/>
              </a:ext>
            </a:extLst>
          </p:cNvPr>
          <p:cNvPicPr>
            <a:picLocks noChangeAspect="1"/>
          </p:cNvPicPr>
          <p:nvPr/>
        </p:nvPicPr>
        <p:blipFill>
          <a:blip r:embed="rId3"/>
          <a:stretch>
            <a:fillRect/>
          </a:stretch>
        </p:blipFill>
        <p:spPr>
          <a:xfrm>
            <a:off x="1033384" y="1770601"/>
            <a:ext cx="7117492" cy="1963698"/>
          </a:xfrm>
          <a:prstGeom prst="rect">
            <a:avLst/>
          </a:prstGeom>
        </p:spPr>
      </p:pic>
      <p:pic>
        <p:nvPicPr>
          <p:cNvPr id="11" name="Picture 10">
            <a:extLst>
              <a:ext uri="{FF2B5EF4-FFF2-40B4-BE49-F238E27FC236}">
                <a16:creationId xmlns:a16="http://schemas.microsoft.com/office/drawing/2014/main" id="{33BFAC99-2807-2818-9FF9-0DC824E368BF}"/>
              </a:ext>
            </a:extLst>
          </p:cNvPr>
          <p:cNvPicPr>
            <a:picLocks noChangeAspect="1"/>
          </p:cNvPicPr>
          <p:nvPr/>
        </p:nvPicPr>
        <p:blipFill>
          <a:blip r:embed="rId4"/>
          <a:stretch>
            <a:fillRect/>
          </a:stretch>
        </p:blipFill>
        <p:spPr>
          <a:xfrm>
            <a:off x="1315994" y="916319"/>
            <a:ext cx="6512011" cy="3637744"/>
          </a:xfrm>
          <a:prstGeom prst="rect">
            <a:avLst/>
          </a:prstGeom>
        </p:spPr>
      </p:pic>
      <p:pic>
        <p:nvPicPr>
          <p:cNvPr id="13" name="Picture 12">
            <a:extLst>
              <a:ext uri="{FF2B5EF4-FFF2-40B4-BE49-F238E27FC236}">
                <a16:creationId xmlns:a16="http://schemas.microsoft.com/office/drawing/2014/main" id="{D1D7906C-B16F-1D8E-21C0-8CF287A95C4F}"/>
              </a:ext>
            </a:extLst>
          </p:cNvPr>
          <p:cNvPicPr>
            <a:picLocks noChangeAspect="1"/>
          </p:cNvPicPr>
          <p:nvPr/>
        </p:nvPicPr>
        <p:blipFill>
          <a:blip r:embed="rId5"/>
          <a:stretch>
            <a:fillRect/>
          </a:stretch>
        </p:blipFill>
        <p:spPr>
          <a:xfrm>
            <a:off x="1315993" y="1533414"/>
            <a:ext cx="6512011" cy="2388685"/>
          </a:xfrm>
          <a:prstGeom prst="rect">
            <a:avLst/>
          </a:prstGeom>
        </p:spPr>
      </p:pic>
      <p:pic>
        <p:nvPicPr>
          <p:cNvPr id="15" name="Picture 14">
            <a:extLst>
              <a:ext uri="{FF2B5EF4-FFF2-40B4-BE49-F238E27FC236}">
                <a16:creationId xmlns:a16="http://schemas.microsoft.com/office/drawing/2014/main" id="{E80D47F2-BFA9-657A-6137-F12B9F492F83}"/>
              </a:ext>
            </a:extLst>
          </p:cNvPr>
          <p:cNvPicPr>
            <a:picLocks noChangeAspect="1"/>
          </p:cNvPicPr>
          <p:nvPr/>
        </p:nvPicPr>
        <p:blipFill>
          <a:blip r:embed="rId6"/>
          <a:stretch>
            <a:fillRect/>
          </a:stretch>
        </p:blipFill>
        <p:spPr>
          <a:xfrm>
            <a:off x="864973" y="2178035"/>
            <a:ext cx="7414054" cy="1097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38"/>
          <p:cNvSpPr txBox="1">
            <a:spLocks noGrp="1"/>
          </p:cNvSpPr>
          <p:nvPr>
            <p:ph type="title"/>
          </p:nvPr>
        </p:nvSpPr>
        <p:spPr>
          <a:xfrm>
            <a:off x="720000" y="2023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ARP</a:t>
            </a:r>
            <a:endParaRPr dirty="0"/>
          </a:p>
        </p:txBody>
      </p:sp>
      <p:pic>
        <p:nvPicPr>
          <p:cNvPr id="11" name="Picture 10">
            <a:extLst>
              <a:ext uri="{FF2B5EF4-FFF2-40B4-BE49-F238E27FC236}">
                <a16:creationId xmlns:a16="http://schemas.microsoft.com/office/drawing/2014/main" id="{DB4542D2-68F5-19A2-6809-9C1223E090B5}"/>
              </a:ext>
            </a:extLst>
          </p:cNvPr>
          <p:cNvPicPr>
            <a:picLocks noChangeAspect="1"/>
          </p:cNvPicPr>
          <p:nvPr/>
        </p:nvPicPr>
        <p:blipFill>
          <a:blip r:embed="rId3"/>
          <a:stretch>
            <a:fillRect/>
          </a:stretch>
        </p:blipFill>
        <p:spPr>
          <a:xfrm>
            <a:off x="518160" y="1443201"/>
            <a:ext cx="3732918" cy="2732559"/>
          </a:xfrm>
          <a:prstGeom prst="rect">
            <a:avLst/>
          </a:prstGeom>
        </p:spPr>
      </p:pic>
      <p:sp>
        <p:nvSpPr>
          <p:cNvPr id="13" name="TextBox 12">
            <a:extLst>
              <a:ext uri="{FF2B5EF4-FFF2-40B4-BE49-F238E27FC236}">
                <a16:creationId xmlns:a16="http://schemas.microsoft.com/office/drawing/2014/main" id="{9E097D17-143B-1483-707B-1141C53D72F6}"/>
              </a:ext>
            </a:extLst>
          </p:cNvPr>
          <p:cNvSpPr txBox="1"/>
          <p:nvPr/>
        </p:nvSpPr>
        <p:spPr>
          <a:xfrm>
            <a:off x="4643120" y="2009261"/>
            <a:ext cx="4196080" cy="1600438"/>
          </a:xfrm>
          <a:prstGeom prst="rect">
            <a:avLst/>
          </a:prstGeom>
          <a:noFill/>
        </p:spPr>
        <p:txBody>
          <a:bodyPr wrap="square">
            <a:spAutoFit/>
          </a:bodyPr>
          <a:lstStyle/>
          <a:p>
            <a:r>
              <a:rPr lang="en-US" sz="1400" b="0" i="0" dirty="0">
                <a:solidFill>
                  <a:srgbClr val="000000"/>
                </a:solidFill>
                <a:effectLst/>
                <a:latin typeface="TimesNewRomanPSMT"/>
              </a:rPr>
              <a:t>Address Resolution Protocol (or ARP as it is commonly known) is used on Ethernet networks to assign IP addresses to globally unique MAC addresses. In this way, when a new system enters the</a:t>
            </a:r>
            <a:endParaRPr lang="en-US" sz="1200" b="0" i="0" dirty="0">
              <a:solidFill>
                <a:srgbClr val="7F7F7F"/>
              </a:solidFill>
              <a:effectLst/>
              <a:latin typeface="Calibri" panose="020F0502020204030204" pitchFamily="34" charset="0"/>
            </a:endParaRPr>
          </a:p>
          <a:p>
            <a:r>
              <a:rPr lang="en-US" sz="1400" b="0" i="0" dirty="0">
                <a:solidFill>
                  <a:srgbClr val="000000"/>
                </a:solidFill>
                <a:effectLst/>
                <a:latin typeface="TimesNewRomanPSMT"/>
              </a:rPr>
              <a:t>network, its MAC address is assigned an IP address within the range of IP addresses on the network.</a:t>
            </a:r>
            <a:r>
              <a:rPr lang="en-US" dirty="0"/>
              <a:t> </a:t>
            </a:r>
            <a:br>
              <a:rPr lang="en-US" dirty="0"/>
            </a:b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8310" y="2169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networking?</a:t>
            </a:r>
            <a:endParaRPr dirty="0">
              <a:solidFill>
                <a:schemeClr val="accent1"/>
              </a:solidFill>
            </a:endParaRPr>
          </a:p>
        </p:txBody>
      </p:sp>
      <p:grpSp>
        <p:nvGrpSpPr>
          <p:cNvPr id="1537" name="Google Shape;1537;p32"/>
          <p:cNvGrpSpPr/>
          <p:nvPr/>
        </p:nvGrpSpPr>
        <p:grpSpPr>
          <a:xfrm>
            <a:off x="7840175" y="1017725"/>
            <a:ext cx="1080420" cy="656487"/>
            <a:chOff x="7840175" y="1017725"/>
            <a:chExt cx="1080420" cy="656487"/>
          </a:xfrm>
        </p:grpSpPr>
        <p:sp>
          <p:nvSpPr>
            <p:cNvPr id="1538" name="Google Shape;1538;p32"/>
            <p:cNvSpPr/>
            <p:nvPr/>
          </p:nvSpPr>
          <p:spPr>
            <a:xfrm>
              <a:off x="7840175" y="1134250"/>
              <a:ext cx="545071" cy="539962"/>
            </a:xfrm>
            <a:custGeom>
              <a:avLst/>
              <a:gdLst/>
              <a:ahLst/>
              <a:cxnLst/>
              <a:rect l="l" t="t" r="r" b="b"/>
              <a:pathLst>
                <a:path w="10193" h="10097" extrusionOk="0">
                  <a:moveTo>
                    <a:pt x="5092" y="2117"/>
                  </a:moveTo>
                  <a:cubicBezTo>
                    <a:pt x="5189" y="2117"/>
                    <a:pt x="5287" y="2122"/>
                    <a:pt x="5386" y="2131"/>
                  </a:cubicBezTo>
                  <a:cubicBezTo>
                    <a:pt x="6998" y="2291"/>
                    <a:pt x="8175" y="3726"/>
                    <a:pt x="8014" y="5337"/>
                  </a:cubicBezTo>
                  <a:cubicBezTo>
                    <a:pt x="7865" y="6850"/>
                    <a:pt x="6590" y="7980"/>
                    <a:pt x="5102" y="7980"/>
                  </a:cubicBezTo>
                  <a:cubicBezTo>
                    <a:pt x="5005" y="7980"/>
                    <a:pt x="4907" y="7975"/>
                    <a:pt x="4808" y="7965"/>
                  </a:cubicBezTo>
                  <a:cubicBezTo>
                    <a:pt x="3197" y="7806"/>
                    <a:pt x="2020" y="6370"/>
                    <a:pt x="2180" y="4759"/>
                  </a:cubicBezTo>
                  <a:cubicBezTo>
                    <a:pt x="2330" y="3247"/>
                    <a:pt x="3604" y="2117"/>
                    <a:pt x="5092" y="2117"/>
                  </a:cubicBezTo>
                  <a:close/>
                  <a:moveTo>
                    <a:pt x="5090" y="0"/>
                  </a:moveTo>
                  <a:cubicBezTo>
                    <a:pt x="4303" y="0"/>
                    <a:pt x="3525" y="185"/>
                    <a:pt x="2821" y="543"/>
                  </a:cubicBezTo>
                  <a:lnTo>
                    <a:pt x="3307" y="1401"/>
                  </a:lnTo>
                  <a:cubicBezTo>
                    <a:pt x="2971" y="1566"/>
                    <a:pt x="2658" y="1777"/>
                    <a:pt x="2380" y="2028"/>
                  </a:cubicBezTo>
                  <a:lnTo>
                    <a:pt x="1753" y="1268"/>
                  </a:lnTo>
                  <a:cubicBezTo>
                    <a:pt x="1084" y="1856"/>
                    <a:pt x="585" y="2613"/>
                    <a:pt x="306" y="3458"/>
                  </a:cubicBezTo>
                  <a:lnTo>
                    <a:pt x="1256" y="3722"/>
                  </a:lnTo>
                  <a:cubicBezTo>
                    <a:pt x="1151" y="4022"/>
                    <a:pt x="1082" y="4332"/>
                    <a:pt x="1050" y="4648"/>
                  </a:cubicBezTo>
                  <a:cubicBezTo>
                    <a:pt x="1044" y="4708"/>
                    <a:pt x="1045" y="4766"/>
                    <a:pt x="1042" y="4826"/>
                  </a:cubicBezTo>
                  <a:lnTo>
                    <a:pt x="58" y="4731"/>
                  </a:lnTo>
                  <a:lnTo>
                    <a:pt x="58" y="4731"/>
                  </a:lnTo>
                  <a:cubicBezTo>
                    <a:pt x="0" y="5626"/>
                    <a:pt x="183" y="6520"/>
                    <a:pt x="590" y="7320"/>
                  </a:cubicBezTo>
                  <a:lnTo>
                    <a:pt x="1448" y="6835"/>
                  </a:lnTo>
                  <a:cubicBezTo>
                    <a:pt x="1615" y="7175"/>
                    <a:pt x="1828" y="7489"/>
                    <a:pt x="2082" y="7770"/>
                  </a:cubicBezTo>
                  <a:lnTo>
                    <a:pt x="1320" y="8397"/>
                  </a:lnTo>
                  <a:cubicBezTo>
                    <a:pt x="1917" y="9073"/>
                    <a:pt x="2685" y="9575"/>
                    <a:pt x="3543" y="9850"/>
                  </a:cubicBezTo>
                  <a:lnTo>
                    <a:pt x="3806" y="8902"/>
                  </a:lnTo>
                  <a:cubicBezTo>
                    <a:pt x="4095" y="8999"/>
                    <a:pt x="4393" y="9065"/>
                    <a:pt x="4697" y="9096"/>
                  </a:cubicBezTo>
                  <a:cubicBezTo>
                    <a:pt x="4766" y="9102"/>
                    <a:pt x="4835" y="9102"/>
                    <a:pt x="4905" y="9105"/>
                  </a:cubicBezTo>
                  <a:lnTo>
                    <a:pt x="4807" y="10087"/>
                  </a:lnTo>
                  <a:cubicBezTo>
                    <a:pt x="4906" y="10093"/>
                    <a:pt x="5005" y="10096"/>
                    <a:pt x="5104" y="10096"/>
                  </a:cubicBezTo>
                  <a:cubicBezTo>
                    <a:pt x="5896" y="10096"/>
                    <a:pt x="6678" y="9909"/>
                    <a:pt x="7385" y="9546"/>
                  </a:cubicBezTo>
                  <a:lnTo>
                    <a:pt x="6902" y="8688"/>
                  </a:lnTo>
                  <a:cubicBezTo>
                    <a:pt x="7240" y="8520"/>
                    <a:pt x="7553" y="8307"/>
                    <a:pt x="7831" y="8054"/>
                  </a:cubicBezTo>
                  <a:lnTo>
                    <a:pt x="8456" y="8816"/>
                  </a:lnTo>
                  <a:cubicBezTo>
                    <a:pt x="9124" y="8223"/>
                    <a:pt x="9622" y="7462"/>
                    <a:pt x="9896" y="6611"/>
                  </a:cubicBezTo>
                  <a:lnTo>
                    <a:pt x="8950" y="6346"/>
                  </a:lnTo>
                  <a:cubicBezTo>
                    <a:pt x="9048" y="6056"/>
                    <a:pt x="9114" y="5755"/>
                    <a:pt x="9145" y="5450"/>
                  </a:cubicBezTo>
                  <a:cubicBezTo>
                    <a:pt x="9152" y="5382"/>
                    <a:pt x="9152" y="5313"/>
                    <a:pt x="9155" y="5245"/>
                  </a:cubicBezTo>
                  <a:lnTo>
                    <a:pt x="10136" y="5354"/>
                  </a:lnTo>
                  <a:cubicBezTo>
                    <a:pt x="10192" y="4456"/>
                    <a:pt x="10005" y="3560"/>
                    <a:pt x="9596" y="2760"/>
                  </a:cubicBezTo>
                  <a:lnTo>
                    <a:pt x="8738" y="3242"/>
                  </a:lnTo>
                  <a:cubicBezTo>
                    <a:pt x="8571" y="2908"/>
                    <a:pt x="8360" y="2598"/>
                    <a:pt x="8109" y="2322"/>
                  </a:cubicBezTo>
                  <a:lnTo>
                    <a:pt x="8889" y="1717"/>
                  </a:lnTo>
                  <a:cubicBezTo>
                    <a:pt x="8291" y="1032"/>
                    <a:pt x="7516" y="523"/>
                    <a:pt x="6650" y="245"/>
                  </a:cubicBezTo>
                  <a:lnTo>
                    <a:pt x="6391" y="1196"/>
                  </a:lnTo>
                  <a:cubicBezTo>
                    <a:pt x="6101" y="1097"/>
                    <a:pt x="5802" y="1032"/>
                    <a:pt x="5499" y="1001"/>
                  </a:cubicBezTo>
                  <a:cubicBezTo>
                    <a:pt x="5426" y="994"/>
                    <a:pt x="5355" y="994"/>
                    <a:pt x="5282" y="991"/>
                  </a:cubicBezTo>
                  <a:lnTo>
                    <a:pt x="5378" y="8"/>
                  </a:lnTo>
                  <a:cubicBezTo>
                    <a:pt x="5282" y="3"/>
                    <a:pt x="5186" y="0"/>
                    <a:pt x="5090"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8274612" y="1017725"/>
              <a:ext cx="315396" cy="313271"/>
            </a:xfrm>
            <a:custGeom>
              <a:avLst/>
              <a:gdLst/>
              <a:ahLst/>
              <a:cxnLst/>
              <a:rect l="l" t="t" r="r" b="b"/>
              <a:pathLst>
                <a:path w="5898" h="5858" extrusionOk="0">
                  <a:moveTo>
                    <a:pt x="2945" y="1335"/>
                  </a:moveTo>
                  <a:cubicBezTo>
                    <a:pt x="3488" y="1335"/>
                    <a:pt x="4014" y="1621"/>
                    <a:pt x="4302" y="2093"/>
                  </a:cubicBezTo>
                  <a:cubicBezTo>
                    <a:pt x="4648" y="2659"/>
                    <a:pt x="4598" y="3402"/>
                    <a:pt x="4179" y="3917"/>
                  </a:cubicBezTo>
                  <a:cubicBezTo>
                    <a:pt x="3873" y="4294"/>
                    <a:pt x="3411" y="4498"/>
                    <a:pt x="2944" y="4498"/>
                  </a:cubicBezTo>
                  <a:cubicBezTo>
                    <a:pt x="2692" y="4498"/>
                    <a:pt x="2439" y="4439"/>
                    <a:pt x="2208" y="4316"/>
                  </a:cubicBezTo>
                  <a:cubicBezTo>
                    <a:pt x="1627" y="4007"/>
                    <a:pt x="1291" y="3350"/>
                    <a:pt x="1383" y="2698"/>
                  </a:cubicBezTo>
                  <a:cubicBezTo>
                    <a:pt x="1475" y="2037"/>
                    <a:pt x="1989" y="1496"/>
                    <a:pt x="2642" y="1365"/>
                  </a:cubicBezTo>
                  <a:cubicBezTo>
                    <a:pt x="2742" y="1345"/>
                    <a:pt x="2844" y="1335"/>
                    <a:pt x="2945" y="1335"/>
                  </a:cubicBezTo>
                  <a:close/>
                  <a:moveTo>
                    <a:pt x="2957" y="0"/>
                  </a:moveTo>
                  <a:cubicBezTo>
                    <a:pt x="2879" y="0"/>
                    <a:pt x="2801" y="3"/>
                    <a:pt x="2723" y="9"/>
                  </a:cubicBezTo>
                  <a:lnTo>
                    <a:pt x="2796" y="737"/>
                  </a:lnTo>
                  <a:cubicBezTo>
                    <a:pt x="2500" y="758"/>
                    <a:pt x="2212" y="837"/>
                    <a:pt x="1949" y="972"/>
                  </a:cubicBezTo>
                  <a:lnTo>
                    <a:pt x="1632" y="310"/>
                  </a:lnTo>
                  <a:cubicBezTo>
                    <a:pt x="1285" y="478"/>
                    <a:pt x="976" y="717"/>
                    <a:pt x="728" y="1013"/>
                  </a:cubicBezTo>
                  <a:lnTo>
                    <a:pt x="1292" y="1485"/>
                  </a:lnTo>
                  <a:cubicBezTo>
                    <a:pt x="1101" y="1709"/>
                    <a:pt x="957" y="1969"/>
                    <a:pt x="869" y="2249"/>
                  </a:cubicBezTo>
                  <a:lnTo>
                    <a:pt x="172" y="2002"/>
                  </a:lnTo>
                  <a:cubicBezTo>
                    <a:pt x="50" y="2372"/>
                    <a:pt x="1" y="2761"/>
                    <a:pt x="28" y="3149"/>
                  </a:cubicBezTo>
                  <a:lnTo>
                    <a:pt x="764" y="3084"/>
                  </a:lnTo>
                  <a:cubicBezTo>
                    <a:pt x="780" y="3316"/>
                    <a:pt x="833" y="3543"/>
                    <a:pt x="921" y="3759"/>
                  </a:cubicBezTo>
                  <a:cubicBezTo>
                    <a:pt x="945" y="3817"/>
                    <a:pt x="977" y="3868"/>
                    <a:pt x="1006" y="3923"/>
                  </a:cubicBezTo>
                  <a:lnTo>
                    <a:pt x="330" y="4246"/>
                  </a:lnTo>
                  <a:cubicBezTo>
                    <a:pt x="508" y="4595"/>
                    <a:pt x="755" y="4906"/>
                    <a:pt x="1056" y="5158"/>
                  </a:cubicBezTo>
                  <a:lnTo>
                    <a:pt x="1531" y="4587"/>
                  </a:lnTo>
                  <a:cubicBezTo>
                    <a:pt x="1754" y="4774"/>
                    <a:pt x="2011" y="4915"/>
                    <a:pt x="2289" y="5004"/>
                  </a:cubicBezTo>
                  <a:lnTo>
                    <a:pt x="2040" y="5709"/>
                  </a:lnTo>
                  <a:cubicBezTo>
                    <a:pt x="2336" y="5808"/>
                    <a:pt x="2646" y="5858"/>
                    <a:pt x="2957" y="5858"/>
                  </a:cubicBezTo>
                  <a:cubicBezTo>
                    <a:pt x="3009" y="5858"/>
                    <a:pt x="3061" y="5857"/>
                    <a:pt x="3114" y="5854"/>
                  </a:cubicBezTo>
                  <a:cubicBezTo>
                    <a:pt x="3137" y="5852"/>
                    <a:pt x="3160" y="5849"/>
                    <a:pt x="3184" y="5846"/>
                  </a:cubicBezTo>
                  <a:lnTo>
                    <a:pt x="3118" y="5105"/>
                  </a:lnTo>
                  <a:cubicBezTo>
                    <a:pt x="3409" y="5082"/>
                    <a:pt x="3692" y="5000"/>
                    <a:pt x="3951" y="4864"/>
                  </a:cubicBezTo>
                  <a:lnTo>
                    <a:pt x="4274" y="5534"/>
                  </a:lnTo>
                  <a:cubicBezTo>
                    <a:pt x="4618" y="5357"/>
                    <a:pt x="4924" y="5116"/>
                    <a:pt x="5176" y="4822"/>
                  </a:cubicBezTo>
                  <a:lnTo>
                    <a:pt x="4601" y="4355"/>
                  </a:lnTo>
                  <a:cubicBezTo>
                    <a:pt x="4798" y="4132"/>
                    <a:pt x="4947" y="3872"/>
                    <a:pt x="5038" y="3590"/>
                  </a:cubicBezTo>
                  <a:lnTo>
                    <a:pt x="5731" y="3841"/>
                  </a:lnTo>
                  <a:cubicBezTo>
                    <a:pt x="5742" y="3811"/>
                    <a:pt x="5753" y="3781"/>
                    <a:pt x="5761" y="3751"/>
                  </a:cubicBezTo>
                  <a:cubicBezTo>
                    <a:pt x="5862" y="3407"/>
                    <a:pt x="5897" y="3046"/>
                    <a:pt x="5865" y="2689"/>
                  </a:cubicBezTo>
                  <a:lnTo>
                    <a:pt x="5865" y="2689"/>
                  </a:lnTo>
                  <a:lnTo>
                    <a:pt x="5137" y="2755"/>
                  </a:lnTo>
                  <a:cubicBezTo>
                    <a:pt x="5113" y="2464"/>
                    <a:pt x="5033" y="2180"/>
                    <a:pt x="4900" y="1920"/>
                  </a:cubicBezTo>
                  <a:lnTo>
                    <a:pt x="5562" y="1618"/>
                  </a:lnTo>
                  <a:cubicBezTo>
                    <a:pt x="5386" y="1264"/>
                    <a:pt x="5140" y="949"/>
                    <a:pt x="4840" y="692"/>
                  </a:cubicBezTo>
                  <a:lnTo>
                    <a:pt x="4377" y="1253"/>
                  </a:lnTo>
                  <a:cubicBezTo>
                    <a:pt x="4156" y="1056"/>
                    <a:pt x="3894" y="911"/>
                    <a:pt x="3610" y="828"/>
                  </a:cubicBezTo>
                  <a:lnTo>
                    <a:pt x="3852" y="139"/>
                  </a:lnTo>
                  <a:cubicBezTo>
                    <a:pt x="3562" y="47"/>
                    <a:pt x="3260" y="0"/>
                    <a:pt x="2957"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8604718" y="1347995"/>
              <a:ext cx="315877" cy="315892"/>
            </a:xfrm>
            <a:custGeom>
              <a:avLst/>
              <a:gdLst/>
              <a:ahLst/>
              <a:cxnLst/>
              <a:rect l="l" t="t" r="r" b="b"/>
              <a:pathLst>
                <a:path w="5907" h="5907" extrusionOk="0">
                  <a:moveTo>
                    <a:pt x="2972" y="1354"/>
                  </a:moveTo>
                  <a:cubicBezTo>
                    <a:pt x="3108" y="1354"/>
                    <a:pt x="3245" y="1371"/>
                    <a:pt x="3379" y="1407"/>
                  </a:cubicBezTo>
                  <a:cubicBezTo>
                    <a:pt x="4020" y="1579"/>
                    <a:pt x="4496" y="2149"/>
                    <a:pt x="4555" y="2809"/>
                  </a:cubicBezTo>
                  <a:cubicBezTo>
                    <a:pt x="4614" y="3475"/>
                    <a:pt x="4236" y="4124"/>
                    <a:pt x="3628" y="4402"/>
                  </a:cubicBezTo>
                  <a:cubicBezTo>
                    <a:pt x="3418" y="4498"/>
                    <a:pt x="3195" y="4544"/>
                    <a:pt x="2974" y="4544"/>
                  </a:cubicBezTo>
                  <a:cubicBezTo>
                    <a:pt x="2469" y="4544"/>
                    <a:pt x="1973" y="4306"/>
                    <a:pt x="1667" y="3881"/>
                  </a:cubicBezTo>
                  <a:cubicBezTo>
                    <a:pt x="1280" y="3342"/>
                    <a:pt x="1271" y="2597"/>
                    <a:pt x="1645" y="2048"/>
                  </a:cubicBezTo>
                  <a:cubicBezTo>
                    <a:pt x="1946" y="1609"/>
                    <a:pt x="2452" y="1354"/>
                    <a:pt x="2972" y="1354"/>
                  </a:cubicBezTo>
                  <a:close/>
                  <a:moveTo>
                    <a:pt x="2938" y="1"/>
                  </a:moveTo>
                  <a:cubicBezTo>
                    <a:pt x="2676" y="1"/>
                    <a:pt x="2415" y="36"/>
                    <a:pt x="2164" y="105"/>
                  </a:cubicBezTo>
                  <a:cubicBezTo>
                    <a:pt x="2042" y="139"/>
                    <a:pt x="1923" y="183"/>
                    <a:pt x="1807" y="233"/>
                  </a:cubicBezTo>
                  <a:lnTo>
                    <a:pt x="2105" y="912"/>
                  </a:lnTo>
                  <a:cubicBezTo>
                    <a:pt x="1833" y="1029"/>
                    <a:pt x="1586" y="1199"/>
                    <a:pt x="1381" y="1414"/>
                  </a:cubicBezTo>
                  <a:lnTo>
                    <a:pt x="862" y="878"/>
                  </a:lnTo>
                  <a:cubicBezTo>
                    <a:pt x="585" y="1157"/>
                    <a:pt x="367" y="1488"/>
                    <a:pt x="218" y="1852"/>
                  </a:cubicBezTo>
                  <a:lnTo>
                    <a:pt x="913" y="2121"/>
                  </a:lnTo>
                  <a:cubicBezTo>
                    <a:pt x="823" y="2338"/>
                    <a:pt x="770" y="2568"/>
                    <a:pt x="754" y="2802"/>
                  </a:cubicBezTo>
                  <a:cubicBezTo>
                    <a:pt x="749" y="2865"/>
                    <a:pt x="755" y="2926"/>
                    <a:pt x="756" y="2988"/>
                  </a:cubicBezTo>
                  <a:lnTo>
                    <a:pt x="0" y="2978"/>
                  </a:lnTo>
                  <a:lnTo>
                    <a:pt x="0" y="2978"/>
                  </a:lnTo>
                  <a:cubicBezTo>
                    <a:pt x="6" y="3374"/>
                    <a:pt x="89" y="3764"/>
                    <a:pt x="249" y="4127"/>
                  </a:cubicBezTo>
                  <a:lnTo>
                    <a:pt x="935" y="3823"/>
                  </a:lnTo>
                  <a:cubicBezTo>
                    <a:pt x="1053" y="4092"/>
                    <a:pt x="1222" y="4335"/>
                    <a:pt x="1434" y="4539"/>
                  </a:cubicBezTo>
                  <a:lnTo>
                    <a:pt x="893" y="5066"/>
                  </a:lnTo>
                  <a:cubicBezTo>
                    <a:pt x="1154" y="5324"/>
                    <a:pt x="1461" y="5531"/>
                    <a:pt x="1798" y="5676"/>
                  </a:cubicBezTo>
                  <a:cubicBezTo>
                    <a:pt x="1821" y="5686"/>
                    <a:pt x="1843" y="5693"/>
                    <a:pt x="1866" y="5701"/>
                  </a:cubicBezTo>
                  <a:lnTo>
                    <a:pt x="2137" y="5001"/>
                  </a:lnTo>
                  <a:cubicBezTo>
                    <a:pt x="2395" y="5104"/>
                    <a:pt x="2669" y="5156"/>
                    <a:pt x="2945" y="5156"/>
                  </a:cubicBezTo>
                  <a:cubicBezTo>
                    <a:pt x="2963" y="5156"/>
                    <a:pt x="2980" y="5156"/>
                    <a:pt x="2998" y="5156"/>
                  </a:cubicBezTo>
                  <a:lnTo>
                    <a:pt x="2998" y="5156"/>
                  </a:lnTo>
                  <a:lnTo>
                    <a:pt x="2991" y="5906"/>
                  </a:lnTo>
                  <a:cubicBezTo>
                    <a:pt x="3380" y="5900"/>
                    <a:pt x="3765" y="5818"/>
                    <a:pt x="4123" y="5666"/>
                  </a:cubicBezTo>
                  <a:lnTo>
                    <a:pt x="3813" y="4987"/>
                  </a:lnTo>
                  <a:cubicBezTo>
                    <a:pt x="4090" y="4874"/>
                    <a:pt x="4342" y="4704"/>
                    <a:pt x="4551" y="4491"/>
                  </a:cubicBezTo>
                  <a:lnTo>
                    <a:pt x="5065" y="5027"/>
                  </a:lnTo>
                  <a:cubicBezTo>
                    <a:pt x="5088" y="5006"/>
                    <a:pt x="5111" y="4984"/>
                    <a:pt x="5133" y="4960"/>
                  </a:cubicBezTo>
                  <a:cubicBezTo>
                    <a:pt x="5378" y="4694"/>
                    <a:pt x="5570" y="4383"/>
                    <a:pt x="5702" y="4046"/>
                  </a:cubicBezTo>
                  <a:lnTo>
                    <a:pt x="5015" y="3779"/>
                  </a:lnTo>
                  <a:cubicBezTo>
                    <a:pt x="5123" y="3506"/>
                    <a:pt x="5177" y="3213"/>
                    <a:pt x="5173" y="2919"/>
                  </a:cubicBezTo>
                  <a:lnTo>
                    <a:pt x="5173" y="2919"/>
                  </a:lnTo>
                  <a:lnTo>
                    <a:pt x="5907" y="2942"/>
                  </a:lnTo>
                  <a:cubicBezTo>
                    <a:pt x="5906" y="2543"/>
                    <a:pt x="5825" y="2149"/>
                    <a:pt x="5669" y="1781"/>
                  </a:cubicBezTo>
                  <a:lnTo>
                    <a:pt x="4999" y="2081"/>
                  </a:lnTo>
                  <a:cubicBezTo>
                    <a:pt x="4886" y="1805"/>
                    <a:pt x="4714" y="1557"/>
                    <a:pt x="4495" y="1355"/>
                  </a:cubicBezTo>
                  <a:lnTo>
                    <a:pt x="5022" y="839"/>
                  </a:lnTo>
                  <a:cubicBezTo>
                    <a:pt x="4743" y="572"/>
                    <a:pt x="4417" y="361"/>
                    <a:pt x="4059" y="218"/>
                  </a:cubicBezTo>
                  <a:lnTo>
                    <a:pt x="3799" y="907"/>
                  </a:lnTo>
                  <a:cubicBezTo>
                    <a:pt x="3530" y="798"/>
                    <a:pt x="3242" y="741"/>
                    <a:pt x="2952" y="741"/>
                  </a:cubicBezTo>
                  <a:cubicBezTo>
                    <a:pt x="2944" y="741"/>
                    <a:pt x="2937" y="741"/>
                    <a:pt x="2929" y="741"/>
                  </a:cubicBezTo>
                  <a:lnTo>
                    <a:pt x="2938"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29A3FFFA-CDF6-DB83-3622-17130042D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996" y="1174360"/>
            <a:ext cx="5078628" cy="34510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4" name="Google Shape;2440;p38">
            <a:extLst>
              <a:ext uri="{FF2B5EF4-FFF2-40B4-BE49-F238E27FC236}">
                <a16:creationId xmlns:a16="http://schemas.microsoft.com/office/drawing/2014/main" id="{2D9DAD62-B297-1FE1-C1E6-EEB084EE67CB}"/>
              </a:ext>
            </a:extLst>
          </p:cNvPr>
          <p:cNvSpPr txBox="1">
            <a:spLocks noGrp="1"/>
          </p:cNvSpPr>
          <p:nvPr>
            <p:ph type="title"/>
          </p:nvPr>
        </p:nvSpPr>
        <p:spPr>
          <a:xfrm>
            <a:off x="-1677760" y="101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DHCP</a:t>
            </a:r>
            <a:endParaRPr dirty="0"/>
          </a:p>
        </p:txBody>
      </p:sp>
      <p:pic>
        <p:nvPicPr>
          <p:cNvPr id="5" name="Picture 4">
            <a:extLst>
              <a:ext uri="{FF2B5EF4-FFF2-40B4-BE49-F238E27FC236}">
                <a16:creationId xmlns:a16="http://schemas.microsoft.com/office/drawing/2014/main" id="{869BC836-7B77-DFF1-CE51-0D3E7E832BC6}"/>
              </a:ext>
            </a:extLst>
          </p:cNvPr>
          <p:cNvPicPr>
            <a:picLocks noChangeAspect="1"/>
          </p:cNvPicPr>
          <p:nvPr/>
        </p:nvPicPr>
        <p:blipFill>
          <a:blip r:embed="rId3"/>
          <a:stretch>
            <a:fillRect/>
          </a:stretch>
        </p:blipFill>
        <p:spPr>
          <a:xfrm>
            <a:off x="206598" y="1537107"/>
            <a:ext cx="3240535" cy="2655148"/>
          </a:xfrm>
          <a:prstGeom prst="rect">
            <a:avLst/>
          </a:prstGeom>
        </p:spPr>
      </p:pic>
      <p:sp>
        <p:nvSpPr>
          <p:cNvPr id="6" name="TextBox 5">
            <a:extLst>
              <a:ext uri="{FF2B5EF4-FFF2-40B4-BE49-F238E27FC236}">
                <a16:creationId xmlns:a16="http://schemas.microsoft.com/office/drawing/2014/main" id="{00D72A23-C8D8-249F-5B79-BB26C477384F}"/>
              </a:ext>
            </a:extLst>
          </p:cNvPr>
          <p:cNvSpPr txBox="1"/>
          <p:nvPr/>
        </p:nvSpPr>
        <p:spPr>
          <a:xfrm>
            <a:off x="4053840" y="139943"/>
            <a:ext cx="4775200" cy="4939814"/>
          </a:xfrm>
          <a:prstGeom prst="rect">
            <a:avLst/>
          </a:prstGeom>
          <a:noFill/>
        </p:spPr>
        <p:txBody>
          <a:bodyPr wrap="square">
            <a:spAutoFit/>
          </a:bodyPr>
          <a:lstStyle/>
          <a:p>
            <a:r>
              <a:rPr lang="en-US" sz="1050" b="1" dirty="0"/>
              <a:t>1. Discovery (DHCPDISCOVER)</a:t>
            </a:r>
          </a:p>
          <a:p>
            <a:pPr>
              <a:buFont typeface="Arial" panose="020B0604020202020204" pitchFamily="34" charset="0"/>
              <a:buChar char="•"/>
            </a:pPr>
            <a:r>
              <a:rPr lang="en-US" sz="1050" dirty="0"/>
              <a:t>When a computer (client) is connected to the network and doesn't have an IP address, it broadcasts a </a:t>
            </a:r>
            <a:r>
              <a:rPr lang="en-US" sz="1050" b="1" dirty="0"/>
              <a:t>DHCPDISCOVER</a:t>
            </a:r>
            <a:r>
              <a:rPr lang="en-US" sz="1050" dirty="0"/>
              <a:t> message on the network.</a:t>
            </a:r>
          </a:p>
          <a:p>
            <a:pPr>
              <a:buFont typeface="Arial" panose="020B0604020202020204" pitchFamily="34" charset="0"/>
              <a:buChar char="•"/>
            </a:pPr>
            <a:r>
              <a:rPr lang="en-US" sz="1050" dirty="0"/>
              <a:t>This message is sent to the entire network using a broadcast IP address (255.255.255.255), because the client doesn't yet know the address of the DHCP server.</a:t>
            </a:r>
          </a:p>
          <a:p>
            <a:pPr>
              <a:buFont typeface="Arial" panose="020B0604020202020204" pitchFamily="34" charset="0"/>
              <a:buChar char="•"/>
            </a:pPr>
            <a:r>
              <a:rPr lang="en-US" sz="1050" dirty="0"/>
              <a:t>The DHCPDISCOVER message essentially asks if there are any DHCP servers available to assign an IP address.</a:t>
            </a:r>
          </a:p>
          <a:p>
            <a:r>
              <a:rPr lang="en-US" sz="1050" b="1" dirty="0"/>
              <a:t>2. Offer (DHCPOFFER)</a:t>
            </a:r>
          </a:p>
          <a:p>
            <a:pPr>
              <a:buFont typeface="Arial" panose="020B0604020202020204" pitchFamily="34" charset="0"/>
              <a:buChar char="•"/>
            </a:pPr>
            <a:r>
              <a:rPr lang="en-US" sz="1050" dirty="0"/>
              <a:t>Any DHCP server on the network that receives the </a:t>
            </a:r>
            <a:r>
              <a:rPr lang="en-US" sz="1050" b="1" dirty="0"/>
              <a:t>DHCPDISCOVER</a:t>
            </a:r>
            <a:r>
              <a:rPr lang="en-US" sz="1050" dirty="0"/>
              <a:t> message responds by sending a </a:t>
            </a:r>
            <a:r>
              <a:rPr lang="en-US" sz="1050" b="1" dirty="0"/>
              <a:t>DHCPOFFER</a:t>
            </a:r>
            <a:r>
              <a:rPr lang="en-US" sz="1050" dirty="0"/>
              <a:t> message back to the client.</a:t>
            </a:r>
          </a:p>
          <a:p>
            <a:pPr>
              <a:buFont typeface="Arial" panose="020B0604020202020204" pitchFamily="34" charset="0"/>
              <a:buChar char="•"/>
            </a:pPr>
            <a:r>
              <a:rPr lang="en-US" sz="1050" dirty="0"/>
              <a:t>The DHCPOFFER message contains the IP address being offered to the client, along with other network configuration details (like the subnet mask, default gateway, DNS servers, and the IP lease duration).</a:t>
            </a:r>
          </a:p>
          <a:p>
            <a:pPr>
              <a:buFont typeface="Arial" panose="020B0604020202020204" pitchFamily="34" charset="0"/>
              <a:buChar char="•"/>
            </a:pPr>
            <a:r>
              <a:rPr lang="en-US" sz="1050" dirty="0"/>
              <a:t>This message is also broadcasted to ensure it reaches the client.</a:t>
            </a:r>
          </a:p>
          <a:p>
            <a:r>
              <a:rPr lang="en-US" sz="1050" b="1" dirty="0"/>
              <a:t>3. Request (DHCPREQUEST)</a:t>
            </a:r>
          </a:p>
          <a:p>
            <a:pPr>
              <a:buFont typeface="Arial" panose="020B0604020202020204" pitchFamily="34" charset="0"/>
              <a:buChar char="•"/>
            </a:pPr>
            <a:r>
              <a:rPr lang="en-US" sz="1050" dirty="0"/>
              <a:t>The client receives one or more DHCPOFFER messages and chooses one (if multiple DHCP servers responded).</a:t>
            </a:r>
          </a:p>
          <a:p>
            <a:pPr>
              <a:buFont typeface="Arial" panose="020B0604020202020204" pitchFamily="34" charset="0"/>
              <a:buChar char="•"/>
            </a:pPr>
            <a:r>
              <a:rPr lang="en-US" sz="1050" dirty="0"/>
              <a:t>The client then broadcasts a </a:t>
            </a:r>
            <a:r>
              <a:rPr lang="en-US" sz="1050" b="1" dirty="0"/>
              <a:t>DHCPREQUEST</a:t>
            </a:r>
            <a:r>
              <a:rPr lang="en-US" sz="1050" dirty="0"/>
              <a:t> message to the network, indicating which offer it is accepting.</a:t>
            </a:r>
          </a:p>
          <a:p>
            <a:pPr>
              <a:buFont typeface="Arial" panose="020B0604020202020204" pitchFamily="34" charset="0"/>
              <a:buChar char="•"/>
            </a:pPr>
            <a:r>
              <a:rPr lang="en-US" sz="1050" dirty="0"/>
              <a:t>This message informs all DHCP servers that the client has accepted the offer from a specific DHCP server, and the other servers can withdraw their offers.</a:t>
            </a:r>
          </a:p>
          <a:p>
            <a:r>
              <a:rPr lang="en-US" sz="1050" b="1" dirty="0"/>
              <a:t>4. Acknowledge (DHCPACK)</a:t>
            </a:r>
          </a:p>
          <a:p>
            <a:pPr>
              <a:buFont typeface="Arial" panose="020B0604020202020204" pitchFamily="34" charset="0"/>
              <a:buChar char="•"/>
            </a:pPr>
            <a:r>
              <a:rPr lang="en-US" sz="1050" dirty="0"/>
              <a:t>The DHCP server that made the accepted offer responds with a </a:t>
            </a:r>
            <a:r>
              <a:rPr lang="en-US" sz="1050" b="1" dirty="0"/>
              <a:t>DHCPACK</a:t>
            </a:r>
            <a:r>
              <a:rPr lang="en-US" sz="1050" dirty="0"/>
              <a:t> (acknowledgment) message.</a:t>
            </a:r>
          </a:p>
          <a:p>
            <a:pPr>
              <a:buFont typeface="Arial" panose="020B0604020202020204" pitchFamily="34" charset="0"/>
              <a:buChar char="•"/>
            </a:pPr>
            <a:r>
              <a:rPr lang="en-US" sz="1050" dirty="0"/>
              <a:t>This message confirms that the client can use the IP address for a specified lease time.</a:t>
            </a:r>
          </a:p>
          <a:p>
            <a:pPr>
              <a:buFont typeface="Arial" panose="020B0604020202020204" pitchFamily="34" charset="0"/>
              <a:buChar char="•"/>
            </a:pPr>
            <a:r>
              <a:rPr lang="en-US" sz="1050" dirty="0"/>
              <a:t>The client now officially has an IP address and can start communicating on the network.</a:t>
            </a:r>
          </a:p>
        </p:txBody>
      </p:sp>
    </p:spTree>
    <p:extLst>
      <p:ext uri="{BB962C8B-B14F-4D97-AF65-F5344CB8AC3E}">
        <p14:creationId xmlns:p14="http://schemas.microsoft.com/office/powerpoint/2010/main" val="250096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38"/>
          <p:cNvSpPr txBox="1">
            <a:spLocks noGrp="1"/>
          </p:cNvSpPr>
          <p:nvPr>
            <p:ph type="title"/>
          </p:nvPr>
        </p:nvSpPr>
        <p:spPr>
          <a:xfrm>
            <a:off x="720000" y="2023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DNS</a:t>
            </a:r>
            <a:endParaRPr dirty="0"/>
          </a:p>
        </p:txBody>
      </p:sp>
      <p:sp>
        <p:nvSpPr>
          <p:cNvPr id="13" name="TextBox 12">
            <a:extLst>
              <a:ext uri="{FF2B5EF4-FFF2-40B4-BE49-F238E27FC236}">
                <a16:creationId xmlns:a16="http://schemas.microsoft.com/office/drawing/2014/main" id="{9E097D17-143B-1483-707B-1141C53D72F6}"/>
              </a:ext>
            </a:extLst>
          </p:cNvPr>
          <p:cNvSpPr txBox="1"/>
          <p:nvPr/>
        </p:nvSpPr>
        <p:spPr>
          <a:xfrm>
            <a:off x="1158240" y="2009261"/>
            <a:ext cx="7275920" cy="1538883"/>
          </a:xfrm>
          <a:prstGeom prst="rect">
            <a:avLst/>
          </a:prstGeom>
          <a:noFill/>
        </p:spPr>
        <p:txBody>
          <a:bodyPr wrap="square">
            <a:spAutoFit/>
          </a:bodyPr>
          <a:lstStyle/>
          <a:p>
            <a:r>
              <a:rPr lang="en-US" sz="1600" b="0" i="0" dirty="0">
                <a:solidFill>
                  <a:srgbClr val="000000"/>
                </a:solidFill>
                <a:effectLst/>
                <a:latin typeface="TimesNewRomanPSMT"/>
              </a:rPr>
              <a:t>DNS was designed to translate a domain name--something people are rather good at remembering--into an IP address, the language of Internet Routing. Think of DNS as simply a translation of a domain name to the respective IP addresses. Domain names must be registered with ICANN (Internet Corporation for Assigned Names and Numbers), usually through an intermediary such as VeriSign or GoDaddy. </a:t>
            </a:r>
            <a:br>
              <a:rPr lang="en-US" sz="1200" dirty="0"/>
            </a:br>
            <a:endParaRPr lang="en-US" sz="1200" dirty="0"/>
          </a:p>
        </p:txBody>
      </p:sp>
    </p:spTree>
    <p:extLst>
      <p:ext uri="{BB962C8B-B14F-4D97-AF65-F5344CB8AC3E}">
        <p14:creationId xmlns:p14="http://schemas.microsoft.com/office/powerpoint/2010/main" val="2988611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38"/>
          <p:cNvSpPr txBox="1">
            <a:spLocks noGrp="1"/>
          </p:cNvSpPr>
          <p:nvPr>
            <p:ph type="title"/>
          </p:nvPr>
        </p:nvSpPr>
        <p:spPr>
          <a:xfrm>
            <a:off x="720000" y="2023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DNS</a:t>
            </a:r>
            <a:endParaRPr dirty="0"/>
          </a:p>
        </p:txBody>
      </p:sp>
      <p:pic>
        <p:nvPicPr>
          <p:cNvPr id="1026" name="Picture 2">
            <a:extLst>
              <a:ext uri="{FF2B5EF4-FFF2-40B4-BE49-F238E27FC236}">
                <a16:creationId xmlns:a16="http://schemas.microsoft.com/office/drawing/2014/main" id="{C680ADA8-BDBA-0A30-7E55-B3DD17BA1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950" y="2136728"/>
            <a:ext cx="3879251" cy="10331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diagram of the domain hierarchy, with the root domain at the top, branching into several top-level domains, which in turn brnach into second level domains">
            <a:extLst>
              <a:ext uri="{FF2B5EF4-FFF2-40B4-BE49-F238E27FC236}">
                <a16:creationId xmlns:a16="http://schemas.microsoft.com/office/drawing/2014/main" id="{30DB6743-41E2-9440-7E73-7B384FD88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074" y="1338314"/>
            <a:ext cx="3999926" cy="28069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1AA23EA9-C52B-6970-E7DC-D5AEA073DBE0}"/>
              </a:ext>
            </a:extLst>
          </p:cNvPr>
          <p:cNvCxnSpPr>
            <a:cxnSpLocks/>
          </p:cNvCxnSpPr>
          <p:nvPr/>
        </p:nvCxnSpPr>
        <p:spPr>
          <a:xfrm flipH="1" flipV="1">
            <a:off x="6888480" y="1503680"/>
            <a:ext cx="197095" cy="1068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2F4A135-5865-1FE5-0F62-361AE2BDC6CF}"/>
              </a:ext>
            </a:extLst>
          </p:cNvPr>
          <p:cNvSpPr txBox="1"/>
          <p:nvPr/>
        </p:nvSpPr>
        <p:spPr>
          <a:xfrm>
            <a:off x="5737860" y="967177"/>
            <a:ext cx="11109960" cy="1169551"/>
          </a:xfrm>
          <a:prstGeom prst="rect">
            <a:avLst/>
          </a:prstGeom>
          <a:noFill/>
        </p:spPr>
        <p:txBody>
          <a:bodyPr wrap="square">
            <a:spAutoFit/>
          </a:bodyPr>
          <a:lstStyle/>
          <a:p>
            <a:pPr algn="l"/>
            <a:r>
              <a:rPr lang="en-US" b="1" i="0" dirty="0">
                <a:solidFill>
                  <a:srgbClr val="000000"/>
                </a:solidFill>
                <a:effectLst/>
                <a:latin typeface="Ubuntu" panose="020B0504030602030204" pitchFamily="34" charset="0"/>
              </a:rPr>
              <a:t>Second-Level Domain</a:t>
            </a:r>
          </a:p>
          <a:p>
            <a:pPr algn="l"/>
            <a:r>
              <a:rPr lang="en-US" b="1" dirty="0">
                <a:latin typeface="Ubuntu" panose="020B0504030602030204" pitchFamily="34" charset="0"/>
              </a:rPr>
              <a:t>(maximum 63 characters)</a:t>
            </a:r>
            <a:br>
              <a:rPr lang="en-US" b="1" i="0" dirty="0">
                <a:solidFill>
                  <a:srgbClr val="000000"/>
                </a:solidFill>
                <a:effectLst/>
                <a:latin typeface="Ubuntu" panose="020B0504030602030204" pitchFamily="34" charset="0"/>
              </a:rPr>
            </a:br>
            <a:endParaRPr lang="en-US" b="0" i="0" dirty="0">
              <a:solidFill>
                <a:srgbClr val="151C2B"/>
              </a:solidFill>
              <a:effectLst/>
              <a:latin typeface="Source Sans Pro" panose="020B0503030403020204" pitchFamily="34" charset="0"/>
            </a:endParaRPr>
          </a:p>
          <a:p>
            <a:br>
              <a:rPr lang="en-US" dirty="0"/>
            </a:br>
            <a:endParaRPr lang="en-US" dirty="0"/>
          </a:p>
        </p:txBody>
      </p:sp>
      <p:cxnSp>
        <p:nvCxnSpPr>
          <p:cNvPr id="7" name="Straight Arrow Connector 6">
            <a:extLst>
              <a:ext uri="{FF2B5EF4-FFF2-40B4-BE49-F238E27FC236}">
                <a16:creationId xmlns:a16="http://schemas.microsoft.com/office/drawing/2014/main" id="{B19A531D-8FCA-5ADB-978F-D0556EBC933A}"/>
              </a:ext>
            </a:extLst>
          </p:cNvPr>
          <p:cNvCxnSpPr>
            <a:cxnSpLocks/>
          </p:cNvCxnSpPr>
          <p:nvPr/>
        </p:nvCxnSpPr>
        <p:spPr>
          <a:xfrm>
            <a:off x="6370320" y="2653323"/>
            <a:ext cx="345440" cy="983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918E9F-FD0F-6E36-E3D9-44C85271C57B}"/>
              </a:ext>
            </a:extLst>
          </p:cNvPr>
          <p:cNvSpPr txBox="1"/>
          <p:nvPr/>
        </p:nvSpPr>
        <p:spPr>
          <a:xfrm>
            <a:off x="5646420" y="3695108"/>
            <a:ext cx="11109960" cy="1169551"/>
          </a:xfrm>
          <a:prstGeom prst="rect">
            <a:avLst/>
          </a:prstGeom>
          <a:noFill/>
        </p:spPr>
        <p:txBody>
          <a:bodyPr wrap="square">
            <a:spAutoFit/>
          </a:bodyPr>
          <a:lstStyle/>
          <a:p>
            <a:pPr algn="l"/>
            <a:r>
              <a:rPr lang="en-US" b="1" i="0" dirty="0">
                <a:solidFill>
                  <a:srgbClr val="000000"/>
                </a:solidFill>
                <a:effectLst/>
                <a:latin typeface="Ubuntu" panose="020B0504030602030204" pitchFamily="34" charset="0"/>
              </a:rPr>
              <a:t>Subdomain</a:t>
            </a:r>
          </a:p>
          <a:p>
            <a:pPr algn="l"/>
            <a:r>
              <a:rPr lang="en-US" b="1" dirty="0">
                <a:latin typeface="Ubuntu" panose="020B0504030602030204" pitchFamily="34" charset="0"/>
              </a:rPr>
              <a:t>(total length maximum 253 characters)</a:t>
            </a:r>
            <a:br>
              <a:rPr lang="en-US" b="1" i="0" dirty="0">
                <a:solidFill>
                  <a:srgbClr val="000000"/>
                </a:solidFill>
                <a:effectLst/>
                <a:latin typeface="Ubuntu" panose="020B0504030602030204" pitchFamily="34" charset="0"/>
              </a:rPr>
            </a:br>
            <a:endParaRPr lang="en-US" b="0" i="0" dirty="0">
              <a:solidFill>
                <a:srgbClr val="151C2B"/>
              </a:solidFill>
              <a:effectLst/>
              <a:latin typeface="Source Sans Pro" panose="020B0503030403020204" pitchFamily="34" charset="0"/>
            </a:endParaRPr>
          </a:p>
          <a:p>
            <a:br>
              <a:rPr lang="en-US" dirty="0"/>
            </a:br>
            <a:endParaRPr lang="en-US" dirty="0"/>
          </a:p>
        </p:txBody>
      </p:sp>
    </p:spTree>
    <p:extLst>
      <p:ext uri="{BB962C8B-B14F-4D97-AF65-F5344CB8AC3E}">
        <p14:creationId xmlns:p14="http://schemas.microsoft.com/office/powerpoint/2010/main" val="3496010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38"/>
          <p:cNvSpPr txBox="1">
            <a:spLocks noGrp="1"/>
          </p:cNvSpPr>
          <p:nvPr>
            <p:ph type="title"/>
          </p:nvPr>
        </p:nvSpPr>
        <p:spPr>
          <a:xfrm>
            <a:off x="720000" y="2023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DNS</a:t>
            </a:r>
            <a:endParaRPr dirty="0"/>
          </a:p>
        </p:txBody>
      </p:sp>
      <p:pic>
        <p:nvPicPr>
          <p:cNvPr id="2050" name="Picture 2" descr="a diagram visualizing the flow described in the text">
            <a:extLst>
              <a:ext uri="{FF2B5EF4-FFF2-40B4-BE49-F238E27FC236}">
                <a16:creationId xmlns:a16="http://schemas.microsoft.com/office/drawing/2014/main" id="{ACBE2E19-5EC8-531B-BD0B-86483EC3A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81" y="1059455"/>
            <a:ext cx="3455760" cy="31058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7069D4-DB1B-0B76-72CB-753C66EBA92F}"/>
              </a:ext>
            </a:extLst>
          </p:cNvPr>
          <p:cNvPicPr>
            <a:picLocks noChangeAspect="1"/>
          </p:cNvPicPr>
          <p:nvPr/>
        </p:nvPicPr>
        <p:blipFill>
          <a:blip r:embed="rId4"/>
          <a:stretch>
            <a:fillRect/>
          </a:stretch>
        </p:blipFill>
        <p:spPr>
          <a:xfrm>
            <a:off x="4156799" y="1143533"/>
            <a:ext cx="4795520" cy="2937714"/>
          </a:xfrm>
          <a:prstGeom prst="rect">
            <a:avLst/>
          </a:prstGeom>
        </p:spPr>
      </p:pic>
    </p:spTree>
    <p:extLst>
      <p:ext uri="{BB962C8B-B14F-4D97-AF65-F5344CB8AC3E}">
        <p14:creationId xmlns:p14="http://schemas.microsoft.com/office/powerpoint/2010/main" val="655060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421" name="Google Shape;2421;p37"/>
          <p:cNvSpPr txBox="1">
            <a:spLocks noGrp="1"/>
          </p:cNvSpPr>
          <p:nvPr>
            <p:ph type="subTitle" idx="1"/>
          </p:nvPr>
        </p:nvSpPr>
        <p:spPr>
          <a:xfrm>
            <a:off x="3219782" y="1551000"/>
            <a:ext cx="5452500" cy="20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b="0" i="0" dirty="0">
                <a:solidFill>
                  <a:srgbClr val="000000"/>
                </a:solidFill>
                <a:effectLst/>
                <a:latin typeface="IBM Plex Sans" panose="020B0503050203000203" pitchFamily="34" charset="0"/>
              </a:rPr>
              <a:t>DNS service components:</a:t>
            </a:r>
          </a:p>
          <a:p>
            <a:pPr marL="0" lvl="0" indent="0" algn="l" rtl="0">
              <a:spcBef>
                <a:spcPts val="0"/>
              </a:spcBef>
              <a:spcAft>
                <a:spcPts val="0"/>
              </a:spcAft>
              <a:buNone/>
            </a:pPr>
            <a:r>
              <a:rPr lang="en-US" sz="1600" b="0" i="0" dirty="0">
                <a:solidFill>
                  <a:srgbClr val="000000"/>
                </a:solidFill>
                <a:effectLst/>
                <a:latin typeface="IBM Plex Sans" panose="020B0503050203000203" pitchFamily="34" charset="0"/>
              </a:rPr>
              <a:t>1. DNS Cache </a:t>
            </a:r>
          </a:p>
          <a:p>
            <a:pPr marL="0" lvl="0" indent="0" algn="l" rtl="0">
              <a:spcBef>
                <a:spcPts val="0"/>
              </a:spcBef>
              <a:spcAft>
                <a:spcPts val="0"/>
              </a:spcAft>
              <a:buNone/>
            </a:pPr>
            <a:r>
              <a:rPr lang="en-US" sz="1600" b="0" i="0" dirty="0">
                <a:solidFill>
                  <a:srgbClr val="000000"/>
                </a:solidFill>
                <a:effectLst/>
                <a:latin typeface="IBM Plex Sans" panose="020B0503050203000203" pitchFamily="34" charset="0"/>
              </a:rPr>
              <a:t>2. Resolvers </a:t>
            </a:r>
          </a:p>
          <a:p>
            <a:pPr marL="0" lvl="0" indent="0" algn="l" rtl="0">
              <a:spcBef>
                <a:spcPts val="0"/>
              </a:spcBef>
              <a:spcAft>
                <a:spcPts val="0"/>
              </a:spcAft>
              <a:buNone/>
            </a:pPr>
            <a:r>
              <a:rPr lang="en-US" sz="1600" b="0" i="0" dirty="0">
                <a:solidFill>
                  <a:srgbClr val="000000"/>
                </a:solidFill>
                <a:effectLst/>
                <a:latin typeface="IBM Plex Sans" panose="020B0503050203000203" pitchFamily="34" charset="0"/>
              </a:rPr>
              <a:t>3. Name servers</a:t>
            </a:r>
          </a:p>
          <a:p>
            <a:pPr marL="0" lvl="0" indent="0" algn="l" rtl="0">
              <a:spcBef>
                <a:spcPts val="0"/>
              </a:spcBef>
              <a:spcAft>
                <a:spcPts val="0"/>
              </a:spcAft>
              <a:buNone/>
            </a:pPr>
            <a:r>
              <a:rPr lang="en-US" sz="1600" b="0" i="0" dirty="0">
                <a:solidFill>
                  <a:srgbClr val="000000"/>
                </a:solidFill>
                <a:effectLst/>
                <a:latin typeface="IBM Plex Sans" panose="020B0503050203000203" pitchFamily="34" charset="0"/>
              </a:rPr>
              <a:t>4. Name space.</a:t>
            </a:r>
            <a:r>
              <a:rPr lang="en-US" sz="1600" dirty="0">
                <a:latin typeface="IBM Plex Sans" panose="020B0503050203000203" pitchFamily="34" charset="0"/>
              </a:rPr>
              <a:t> </a:t>
            </a:r>
            <a:br>
              <a:rPr lang="en-US" sz="1600" dirty="0">
                <a:latin typeface="IBM Plex Sans" panose="020B0503050203000203" pitchFamily="34" charset="0"/>
              </a:rPr>
            </a:br>
            <a:endParaRPr sz="1600" dirty="0">
              <a:latin typeface="IBM Plex Sans" panose="020B0503050203000203" pitchFamily="34" charset="0"/>
            </a:endParaRPr>
          </a:p>
        </p:txBody>
      </p:sp>
      <p:grpSp>
        <p:nvGrpSpPr>
          <p:cNvPr id="4" name="Group 3">
            <a:extLst>
              <a:ext uri="{FF2B5EF4-FFF2-40B4-BE49-F238E27FC236}">
                <a16:creationId xmlns:a16="http://schemas.microsoft.com/office/drawing/2014/main" id="{9B68908C-7450-5714-7E5D-AD02B3B8C798}"/>
              </a:ext>
            </a:extLst>
          </p:cNvPr>
          <p:cNvGrpSpPr/>
          <p:nvPr/>
        </p:nvGrpSpPr>
        <p:grpSpPr>
          <a:xfrm>
            <a:off x="397363" y="3672322"/>
            <a:ext cx="1187597" cy="1356910"/>
            <a:chOff x="572623" y="2739162"/>
            <a:chExt cx="2144372" cy="2450090"/>
          </a:xfrm>
        </p:grpSpPr>
        <p:grpSp>
          <p:nvGrpSpPr>
            <p:cNvPr id="2289" name="Google Shape;2289;p37"/>
            <p:cNvGrpSpPr/>
            <p:nvPr/>
          </p:nvGrpSpPr>
          <p:grpSpPr>
            <a:xfrm>
              <a:off x="1615890" y="2819175"/>
              <a:ext cx="1101105" cy="1150559"/>
              <a:chOff x="1310325" y="2745775"/>
              <a:chExt cx="310950" cy="324925"/>
            </a:xfrm>
          </p:grpSpPr>
          <p:sp>
            <p:nvSpPr>
              <p:cNvPr id="2290" name="Google Shape;2290;p37"/>
              <p:cNvSpPr/>
              <p:nvPr/>
            </p:nvSpPr>
            <p:spPr>
              <a:xfrm>
                <a:off x="1310325" y="2745775"/>
                <a:ext cx="310950" cy="324925"/>
              </a:xfrm>
              <a:custGeom>
                <a:avLst/>
                <a:gdLst/>
                <a:ahLst/>
                <a:cxnLst/>
                <a:rect l="l" t="t" r="r" b="b"/>
                <a:pathLst>
                  <a:path w="12438" h="12997" extrusionOk="0">
                    <a:moveTo>
                      <a:pt x="441" y="0"/>
                    </a:moveTo>
                    <a:cubicBezTo>
                      <a:pt x="198" y="0"/>
                      <a:pt x="0" y="197"/>
                      <a:pt x="0" y="441"/>
                    </a:cubicBezTo>
                    <a:lnTo>
                      <a:pt x="0" y="12554"/>
                    </a:lnTo>
                    <a:cubicBezTo>
                      <a:pt x="0" y="12799"/>
                      <a:pt x="198" y="12996"/>
                      <a:pt x="441" y="12996"/>
                    </a:cubicBezTo>
                    <a:lnTo>
                      <a:pt x="11996" y="12996"/>
                    </a:lnTo>
                    <a:cubicBezTo>
                      <a:pt x="12239" y="12996"/>
                      <a:pt x="12437" y="12799"/>
                      <a:pt x="12437" y="12554"/>
                    </a:cubicBezTo>
                    <a:lnTo>
                      <a:pt x="12437" y="441"/>
                    </a:lnTo>
                    <a:cubicBezTo>
                      <a:pt x="12437" y="197"/>
                      <a:pt x="12239" y="0"/>
                      <a:pt x="119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7"/>
              <p:cNvSpPr/>
              <p:nvPr/>
            </p:nvSpPr>
            <p:spPr>
              <a:xfrm>
                <a:off x="1348925" y="2921825"/>
                <a:ext cx="236200" cy="5450"/>
              </a:xfrm>
              <a:custGeom>
                <a:avLst/>
                <a:gdLst/>
                <a:ahLst/>
                <a:cxnLst/>
                <a:rect l="l" t="t" r="r" b="b"/>
                <a:pathLst>
                  <a:path w="9448" h="218" extrusionOk="0">
                    <a:moveTo>
                      <a:pt x="0" y="0"/>
                    </a:moveTo>
                    <a:lnTo>
                      <a:pt x="0" y="218"/>
                    </a:lnTo>
                    <a:lnTo>
                      <a:pt x="9447" y="218"/>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7"/>
              <p:cNvSpPr/>
              <p:nvPr/>
            </p:nvSpPr>
            <p:spPr>
              <a:xfrm>
                <a:off x="1348925" y="2934250"/>
                <a:ext cx="236200" cy="5450"/>
              </a:xfrm>
              <a:custGeom>
                <a:avLst/>
                <a:gdLst/>
                <a:ahLst/>
                <a:cxnLst/>
                <a:rect l="l" t="t" r="r" b="b"/>
                <a:pathLst>
                  <a:path w="9448" h="218" extrusionOk="0">
                    <a:moveTo>
                      <a:pt x="0" y="0"/>
                    </a:moveTo>
                    <a:lnTo>
                      <a:pt x="0" y="218"/>
                    </a:lnTo>
                    <a:lnTo>
                      <a:pt x="9447" y="218"/>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7"/>
              <p:cNvSpPr/>
              <p:nvPr/>
            </p:nvSpPr>
            <p:spPr>
              <a:xfrm>
                <a:off x="1348925" y="2946675"/>
                <a:ext cx="236200" cy="5450"/>
              </a:xfrm>
              <a:custGeom>
                <a:avLst/>
                <a:gdLst/>
                <a:ahLst/>
                <a:cxnLst/>
                <a:rect l="l" t="t" r="r" b="b"/>
                <a:pathLst>
                  <a:path w="9448" h="218" extrusionOk="0">
                    <a:moveTo>
                      <a:pt x="0" y="0"/>
                    </a:moveTo>
                    <a:lnTo>
                      <a:pt x="0" y="217"/>
                    </a:lnTo>
                    <a:lnTo>
                      <a:pt x="9447" y="217"/>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7"/>
              <p:cNvSpPr/>
              <p:nvPr/>
            </p:nvSpPr>
            <p:spPr>
              <a:xfrm>
                <a:off x="1348925" y="3014600"/>
                <a:ext cx="165450" cy="5450"/>
              </a:xfrm>
              <a:custGeom>
                <a:avLst/>
                <a:gdLst/>
                <a:ahLst/>
                <a:cxnLst/>
                <a:rect l="l" t="t" r="r" b="b"/>
                <a:pathLst>
                  <a:path w="6618" h="218" extrusionOk="0">
                    <a:moveTo>
                      <a:pt x="0" y="0"/>
                    </a:moveTo>
                    <a:lnTo>
                      <a:pt x="0" y="218"/>
                    </a:lnTo>
                    <a:lnTo>
                      <a:pt x="6617" y="218"/>
                    </a:lnTo>
                    <a:lnTo>
                      <a:pt x="661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7"/>
              <p:cNvSpPr/>
              <p:nvPr/>
            </p:nvSpPr>
            <p:spPr>
              <a:xfrm>
                <a:off x="1348925" y="3027025"/>
                <a:ext cx="236200" cy="5450"/>
              </a:xfrm>
              <a:custGeom>
                <a:avLst/>
                <a:gdLst/>
                <a:ahLst/>
                <a:cxnLst/>
                <a:rect l="l" t="t" r="r" b="b"/>
                <a:pathLst>
                  <a:path w="9448" h="218" extrusionOk="0">
                    <a:moveTo>
                      <a:pt x="0" y="0"/>
                    </a:moveTo>
                    <a:lnTo>
                      <a:pt x="0" y="218"/>
                    </a:lnTo>
                    <a:lnTo>
                      <a:pt x="9447" y="218"/>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7"/>
              <p:cNvSpPr/>
              <p:nvPr/>
            </p:nvSpPr>
            <p:spPr>
              <a:xfrm>
                <a:off x="1348925" y="3039450"/>
                <a:ext cx="236200" cy="5450"/>
              </a:xfrm>
              <a:custGeom>
                <a:avLst/>
                <a:gdLst/>
                <a:ahLst/>
                <a:cxnLst/>
                <a:rect l="l" t="t" r="r" b="b"/>
                <a:pathLst>
                  <a:path w="9448" h="218" extrusionOk="0">
                    <a:moveTo>
                      <a:pt x="0" y="0"/>
                    </a:moveTo>
                    <a:lnTo>
                      <a:pt x="0" y="217"/>
                    </a:lnTo>
                    <a:lnTo>
                      <a:pt x="9447" y="217"/>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7"/>
              <p:cNvSpPr/>
              <p:nvPr/>
            </p:nvSpPr>
            <p:spPr>
              <a:xfrm>
                <a:off x="1348925" y="2968200"/>
                <a:ext cx="139225" cy="5450"/>
              </a:xfrm>
              <a:custGeom>
                <a:avLst/>
                <a:gdLst/>
                <a:ahLst/>
                <a:cxnLst/>
                <a:rect l="l" t="t" r="r" b="b"/>
                <a:pathLst>
                  <a:path w="5569" h="218" extrusionOk="0">
                    <a:moveTo>
                      <a:pt x="0" y="0"/>
                    </a:moveTo>
                    <a:lnTo>
                      <a:pt x="0" y="218"/>
                    </a:lnTo>
                    <a:lnTo>
                      <a:pt x="5568" y="218"/>
                    </a:lnTo>
                    <a:lnTo>
                      <a:pt x="5568"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7"/>
              <p:cNvSpPr/>
              <p:nvPr/>
            </p:nvSpPr>
            <p:spPr>
              <a:xfrm>
                <a:off x="1348925" y="2980650"/>
                <a:ext cx="236200" cy="5425"/>
              </a:xfrm>
              <a:custGeom>
                <a:avLst/>
                <a:gdLst/>
                <a:ahLst/>
                <a:cxnLst/>
                <a:rect l="l" t="t" r="r" b="b"/>
                <a:pathLst>
                  <a:path w="9448" h="217" extrusionOk="0">
                    <a:moveTo>
                      <a:pt x="0" y="0"/>
                    </a:moveTo>
                    <a:lnTo>
                      <a:pt x="0" y="217"/>
                    </a:lnTo>
                    <a:lnTo>
                      <a:pt x="9447" y="217"/>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7"/>
              <p:cNvSpPr/>
              <p:nvPr/>
            </p:nvSpPr>
            <p:spPr>
              <a:xfrm>
                <a:off x="1348925" y="2993075"/>
                <a:ext cx="236200" cy="5425"/>
              </a:xfrm>
              <a:custGeom>
                <a:avLst/>
                <a:gdLst/>
                <a:ahLst/>
                <a:cxnLst/>
                <a:rect l="l" t="t" r="r" b="b"/>
                <a:pathLst>
                  <a:path w="9448" h="217" extrusionOk="0">
                    <a:moveTo>
                      <a:pt x="0" y="0"/>
                    </a:moveTo>
                    <a:lnTo>
                      <a:pt x="0" y="216"/>
                    </a:lnTo>
                    <a:lnTo>
                      <a:pt x="9447" y="216"/>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7"/>
              <p:cNvSpPr/>
              <p:nvPr/>
            </p:nvSpPr>
            <p:spPr>
              <a:xfrm>
                <a:off x="134645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7"/>
              <p:cNvSpPr/>
              <p:nvPr/>
            </p:nvSpPr>
            <p:spPr>
              <a:xfrm>
                <a:off x="134877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7"/>
              <p:cNvSpPr/>
              <p:nvPr/>
            </p:nvSpPr>
            <p:spPr>
              <a:xfrm>
                <a:off x="1351125"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7"/>
              <p:cNvSpPr/>
              <p:nvPr/>
            </p:nvSpPr>
            <p:spPr>
              <a:xfrm>
                <a:off x="13534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7"/>
              <p:cNvSpPr/>
              <p:nvPr/>
            </p:nvSpPr>
            <p:spPr>
              <a:xfrm>
                <a:off x="13558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7"/>
              <p:cNvSpPr/>
              <p:nvPr/>
            </p:nvSpPr>
            <p:spPr>
              <a:xfrm>
                <a:off x="1358125"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7"/>
              <p:cNvSpPr/>
              <p:nvPr/>
            </p:nvSpPr>
            <p:spPr>
              <a:xfrm>
                <a:off x="136047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7"/>
              <p:cNvSpPr/>
              <p:nvPr/>
            </p:nvSpPr>
            <p:spPr>
              <a:xfrm>
                <a:off x="13628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7"/>
              <p:cNvSpPr/>
              <p:nvPr/>
            </p:nvSpPr>
            <p:spPr>
              <a:xfrm>
                <a:off x="1365150"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7"/>
              <p:cNvSpPr/>
              <p:nvPr/>
            </p:nvSpPr>
            <p:spPr>
              <a:xfrm>
                <a:off x="13675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7"/>
              <p:cNvSpPr/>
              <p:nvPr/>
            </p:nvSpPr>
            <p:spPr>
              <a:xfrm>
                <a:off x="1369825"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7"/>
              <p:cNvSpPr/>
              <p:nvPr/>
            </p:nvSpPr>
            <p:spPr>
              <a:xfrm>
                <a:off x="137217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7"/>
              <p:cNvSpPr/>
              <p:nvPr/>
            </p:nvSpPr>
            <p:spPr>
              <a:xfrm>
                <a:off x="13745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7"/>
              <p:cNvSpPr/>
              <p:nvPr/>
            </p:nvSpPr>
            <p:spPr>
              <a:xfrm>
                <a:off x="1376850"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7"/>
              <p:cNvSpPr/>
              <p:nvPr/>
            </p:nvSpPr>
            <p:spPr>
              <a:xfrm>
                <a:off x="13792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7"/>
              <p:cNvSpPr/>
              <p:nvPr/>
            </p:nvSpPr>
            <p:spPr>
              <a:xfrm>
                <a:off x="138152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7"/>
              <p:cNvSpPr/>
              <p:nvPr/>
            </p:nvSpPr>
            <p:spPr>
              <a:xfrm>
                <a:off x="1383875"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7"/>
              <p:cNvSpPr/>
              <p:nvPr/>
            </p:nvSpPr>
            <p:spPr>
              <a:xfrm>
                <a:off x="13862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7"/>
              <p:cNvSpPr/>
              <p:nvPr/>
            </p:nvSpPr>
            <p:spPr>
              <a:xfrm>
                <a:off x="1388550"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7"/>
              <p:cNvSpPr/>
              <p:nvPr/>
            </p:nvSpPr>
            <p:spPr>
              <a:xfrm>
                <a:off x="1390900"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7"/>
              <p:cNvSpPr/>
              <p:nvPr/>
            </p:nvSpPr>
            <p:spPr>
              <a:xfrm>
                <a:off x="1393225"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7"/>
              <p:cNvSpPr/>
              <p:nvPr/>
            </p:nvSpPr>
            <p:spPr>
              <a:xfrm>
                <a:off x="13955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7"/>
              <p:cNvSpPr/>
              <p:nvPr/>
            </p:nvSpPr>
            <p:spPr>
              <a:xfrm>
                <a:off x="1397900"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7"/>
              <p:cNvSpPr/>
              <p:nvPr/>
            </p:nvSpPr>
            <p:spPr>
              <a:xfrm>
                <a:off x="1400250"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7"/>
              <p:cNvSpPr/>
              <p:nvPr/>
            </p:nvSpPr>
            <p:spPr>
              <a:xfrm>
                <a:off x="14026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7"/>
              <p:cNvSpPr/>
              <p:nvPr/>
            </p:nvSpPr>
            <p:spPr>
              <a:xfrm>
                <a:off x="1404925"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7"/>
              <p:cNvSpPr/>
              <p:nvPr/>
            </p:nvSpPr>
            <p:spPr>
              <a:xfrm>
                <a:off x="14072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7"/>
              <p:cNvSpPr/>
              <p:nvPr/>
            </p:nvSpPr>
            <p:spPr>
              <a:xfrm>
                <a:off x="1409600"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7"/>
              <p:cNvSpPr/>
              <p:nvPr/>
            </p:nvSpPr>
            <p:spPr>
              <a:xfrm>
                <a:off x="14119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7"/>
              <p:cNvSpPr/>
              <p:nvPr/>
            </p:nvSpPr>
            <p:spPr>
              <a:xfrm>
                <a:off x="14143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7"/>
              <p:cNvSpPr/>
              <p:nvPr/>
            </p:nvSpPr>
            <p:spPr>
              <a:xfrm>
                <a:off x="1416625"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7"/>
              <p:cNvSpPr/>
              <p:nvPr/>
            </p:nvSpPr>
            <p:spPr>
              <a:xfrm>
                <a:off x="14189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7"/>
              <p:cNvSpPr/>
              <p:nvPr/>
            </p:nvSpPr>
            <p:spPr>
              <a:xfrm>
                <a:off x="1421300"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7"/>
              <p:cNvSpPr/>
              <p:nvPr/>
            </p:nvSpPr>
            <p:spPr>
              <a:xfrm>
                <a:off x="1423650"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7"/>
              <p:cNvSpPr/>
              <p:nvPr/>
            </p:nvSpPr>
            <p:spPr>
              <a:xfrm>
                <a:off x="14260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7"/>
              <p:cNvSpPr/>
              <p:nvPr/>
            </p:nvSpPr>
            <p:spPr>
              <a:xfrm>
                <a:off x="142832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7"/>
              <p:cNvSpPr/>
              <p:nvPr/>
            </p:nvSpPr>
            <p:spPr>
              <a:xfrm>
                <a:off x="1430675"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7"/>
              <p:cNvSpPr/>
              <p:nvPr/>
            </p:nvSpPr>
            <p:spPr>
              <a:xfrm>
                <a:off x="1433000"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7"/>
              <p:cNvSpPr/>
              <p:nvPr/>
            </p:nvSpPr>
            <p:spPr>
              <a:xfrm>
                <a:off x="14353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7"/>
              <p:cNvSpPr/>
              <p:nvPr/>
            </p:nvSpPr>
            <p:spPr>
              <a:xfrm>
                <a:off x="1437675"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7"/>
              <p:cNvSpPr/>
              <p:nvPr/>
            </p:nvSpPr>
            <p:spPr>
              <a:xfrm>
                <a:off x="144002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7"/>
              <p:cNvSpPr/>
              <p:nvPr/>
            </p:nvSpPr>
            <p:spPr>
              <a:xfrm>
                <a:off x="14423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7"/>
              <p:cNvSpPr/>
              <p:nvPr/>
            </p:nvSpPr>
            <p:spPr>
              <a:xfrm>
                <a:off x="1444700"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7"/>
              <p:cNvSpPr/>
              <p:nvPr/>
            </p:nvSpPr>
            <p:spPr>
              <a:xfrm>
                <a:off x="14470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7"/>
              <p:cNvSpPr/>
              <p:nvPr/>
            </p:nvSpPr>
            <p:spPr>
              <a:xfrm>
                <a:off x="14493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7"/>
              <p:cNvSpPr/>
              <p:nvPr/>
            </p:nvSpPr>
            <p:spPr>
              <a:xfrm>
                <a:off x="145175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7"/>
              <p:cNvSpPr/>
              <p:nvPr/>
            </p:nvSpPr>
            <p:spPr>
              <a:xfrm>
                <a:off x="14540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7"/>
              <p:cNvSpPr/>
              <p:nvPr/>
            </p:nvSpPr>
            <p:spPr>
              <a:xfrm>
                <a:off x="1456400"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7"/>
              <p:cNvSpPr/>
              <p:nvPr/>
            </p:nvSpPr>
            <p:spPr>
              <a:xfrm>
                <a:off x="14587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7"/>
              <p:cNvSpPr/>
              <p:nvPr/>
            </p:nvSpPr>
            <p:spPr>
              <a:xfrm>
                <a:off x="1461075"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7"/>
              <p:cNvSpPr/>
              <p:nvPr/>
            </p:nvSpPr>
            <p:spPr>
              <a:xfrm>
                <a:off x="1463425"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7"/>
              <p:cNvSpPr/>
              <p:nvPr/>
            </p:nvSpPr>
            <p:spPr>
              <a:xfrm>
                <a:off x="146577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7"/>
              <p:cNvSpPr/>
              <p:nvPr/>
            </p:nvSpPr>
            <p:spPr>
              <a:xfrm>
                <a:off x="1468100"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7"/>
              <p:cNvSpPr/>
              <p:nvPr/>
            </p:nvSpPr>
            <p:spPr>
              <a:xfrm>
                <a:off x="1470450"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7"/>
              <p:cNvSpPr/>
              <p:nvPr/>
            </p:nvSpPr>
            <p:spPr>
              <a:xfrm>
                <a:off x="1472775"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7"/>
              <p:cNvSpPr/>
              <p:nvPr/>
            </p:nvSpPr>
            <p:spPr>
              <a:xfrm>
                <a:off x="147512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7"/>
              <p:cNvSpPr/>
              <p:nvPr/>
            </p:nvSpPr>
            <p:spPr>
              <a:xfrm>
                <a:off x="1477450"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7"/>
              <p:cNvSpPr/>
              <p:nvPr/>
            </p:nvSpPr>
            <p:spPr>
              <a:xfrm>
                <a:off x="14798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7"/>
              <p:cNvSpPr/>
              <p:nvPr/>
            </p:nvSpPr>
            <p:spPr>
              <a:xfrm>
                <a:off x="148215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7"/>
              <p:cNvSpPr/>
              <p:nvPr/>
            </p:nvSpPr>
            <p:spPr>
              <a:xfrm>
                <a:off x="1484475"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7"/>
              <p:cNvSpPr/>
              <p:nvPr/>
            </p:nvSpPr>
            <p:spPr>
              <a:xfrm>
                <a:off x="148682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7"/>
              <p:cNvSpPr/>
              <p:nvPr/>
            </p:nvSpPr>
            <p:spPr>
              <a:xfrm>
                <a:off x="1489150"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7"/>
              <p:cNvSpPr/>
              <p:nvPr/>
            </p:nvSpPr>
            <p:spPr>
              <a:xfrm>
                <a:off x="14915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7"/>
              <p:cNvSpPr/>
              <p:nvPr/>
            </p:nvSpPr>
            <p:spPr>
              <a:xfrm>
                <a:off x="149385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7"/>
              <p:cNvSpPr/>
              <p:nvPr/>
            </p:nvSpPr>
            <p:spPr>
              <a:xfrm>
                <a:off x="1496175"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7"/>
              <p:cNvSpPr/>
              <p:nvPr/>
            </p:nvSpPr>
            <p:spPr>
              <a:xfrm>
                <a:off x="149852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7"/>
              <p:cNvSpPr/>
              <p:nvPr/>
            </p:nvSpPr>
            <p:spPr>
              <a:xfrm>
                <a:off x="1500850"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7"/>
              <p:cNvSpPr/>
              <p:nvPr/>
            </p:nvSpPr>
            <p:spPr>
              <a:xfrm>
                <a:off x="1503200"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7"/>
              <p:cNvSpPr/>
              <p:nvPr/>
            </p:nvSpPr>
            <p:spPr>
              <a:xfrm>
                <a:off x="1505550"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7"/>
              <p:cNvSpPr/>
              <p:nvPr/>
            </p:nvSpPr>
            <p:spPr>
              <a:xfrm>
                <a:off x="15079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7"/>
              <p:cNvSpPr/>
              <p:nvPr/>
            </p:nvSpPr>
            <p:spPr>
              <a:xfrm>
                <a:off x="1510225"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7"/>
              <p:cNvSpPr/>
              <p:nvPr/>
            </p:nvSpPr>
            <p:spPr>
              <a:xfrm>
                <a:off x="1512550"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7"/>
              <p:cNvSpPr/>
              <p:nvPr/>
            </p:nvSpPr>
            <p:spPr>
              <a:xfrm>
                <a:off x="15149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7"/>
              <p:cNvSpPr/>
              <p:nvPr/>
            </p:nvSpPr>
            <p:spPr>
              <a:xfrm>
                <a:off x="1517225"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7"/>
              <p:cNvSpPr/>
              <p:nvPr/>
            </p:nvSpPr>
            <p:spPr>
              <a:xfrm>
                <a:off x="15196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7"/>
              <p:cNvSpPr/>
              <p:nvPr/>
            </p:nvSpPr>
            <p:spPr>
              <a:xfrm>
                <a:off x="15219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7"/>
              <p:cNvSpPr/>
              <p:nvPr/>
            </p:nvSpPr>
            <p:spPr>
              <a:xfrm>
                <a:off x="15242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7"/>
              <p:cNvSpPr/>
              <p:nvPr/>
            </p:nvSpPr>
            <p:spPr>
              <a:xfrm>
                <a:off x="15266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7"/>
              <p:cNvSpPr/>
              <p:nvPr/>
            </p:nvSpPr>
            <p:spPr>
              <a:xfrm>
                <a:off x="1528925"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7"/>
              <p:cNvSpPr/>
              <p:nvPr/>
            </p:nvSpPr>
            <p:spPr>
              <a:xfrm>
                <a:off x="15313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7"/>
              <p:cNvSpPr/>
              <p:nvPr/>
            </p:nvSpPr>
            <p:spPr>
              <a:xfrm>
                <a:off x="153362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7"/>
              <p:cNvSpPr/>
              <p:nvPr/>
            </p:nvSpPr>
            <p:spPr>
              <a:xfrm>
                <a:off x="1535975"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7"/>
              <p:cNvSpPr/>
              <p:nvPr/>
            </p:nvSpPr>
            <p:spPr>
              <a:xfrm>
                <a:off x="15383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7"/>
              <p:cNvSpPr/>
              <p:nvPr/>
            </p:nvSpPr>
            <p:spPr>
              <a:xfrm>
                <a:off x="1540625"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7"/>
              <p:cNvSpPr/>
              <p:nvPr/>
            </p:nvSpPr>
            <p:spPr>
              <a:xfrm>
                <a:off x="1542975"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7"/>
              <p:cNvSpPr/>
              <p:nvPr/>
            </p:nvSpPr>
            <p:spPr>
              <a:xfrm>
                <a:off x="154532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7"/>
              <p:cNvSpPr/>
              <p:nvPr/>
            </p:nvSpPr>
            <p:spPr>
              <a:xfrm>
                <a:off x="15476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7"/>
              <p:cNvSpPr/>
              <p:nvPr/>
            </p:nvSpPr>
            <p:spPr>
              <a:xfrm>
                <a:off x="1550000"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7"/>
              <p:cNvSpPr/>
              <p:nvPr/>
            </p:nvSpPr>
            <p:spPr>
              <a:xfrm>
                <a:off x="15523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7"/>
              <p:cNvSpPr/>
              <p:nvPr/>
            </p:nvSpPr>
            <p:spPr>
              <a:xfrm>
                <a:off x="15546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7"/>
              <p:cNvSpPr/>
              <p:nvPr/>
            </p:nvSpPr>
            <p:spPr>
              <a:xfrm>
                <a:off x="1557000"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7"/>
              <p:cNvSpPr/>
              <p:nvPr/>
            </p:nvSpPr>
            <p:spPr>
              <a:xfrm>
                <a:off x="15593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7"/>
              <p:cNvSpPr/>
              <p:nvPr/>
            </p:nvSpPr>
            <p:spPr>
              <a:xfrm>
                <a:off x="15617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7"/>
              <p:cNvSpPr/>
              <p:nvPr/>
            </p:nvSpPr>
            <p:spPr>
              <a:xfrm>
                <a:off x="15640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7"/>
              <p:cNvSpPr/>
              <p:nvPr/>
            </p:nvSpPr>
            <p:spPr>
              <a:xfrm>
                <a:off x="15663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7"/>
              <p:cNvSpPr/>
              <p:nvPr/>
            </p:nvSpPr>
            <p:spPr>
              <a:xfrm>
                <a:off x="1568700"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7"/>
              <p:cNvSpPr/>
              <p:nvPr/>
            </p:nvSpPr>
            <p:spPr>
              <a:xfrm>
                <a:off x="15710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7"/>
              <p:cNvSpPr/>
              <p:nvPr/>
            </p:nvSpPr>
            <p:spPr>
              <a:xfrm>
                <a:off x="1573400"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7"/>
              <p:cNvSpPr/>
              <p:nvPr/>
            </p:nvSpPr>
            <p:spPr>
              <a:xfrm>
                <a:off x="1575750"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7"/>
              <p:cNvSpPr/>
              <p:nvPr/>
            </p:nvSpPr>
            <p:spPr>
              <a:xfrm>
                <a:off x="15780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7"/>
              <p:cNvSpPr/>
              <p:nvPr/>
            </p:nvSpPr>
            <p:spPr>
              <a:xfrm>
                <a:off x="158042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7"/>
              <p:cNvSpPr/>
              <p:nvPr/>
            </p:nvSpPr>
            <p:spPr>
              <a:xfrm>
                <a:off x="1582750"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7"/>
              <p:cNvSpPr/>
              <p:nvPr/>
            </p:nvSpPr>
            <p:spPr>
              <a:xfrm>
                <a:off x="1362025" y="2785975"/>
                <a:ext cx="90250" cy="105675"/>
              </a:xfrm>
              <a:custGeom>
                <a:avLst/>
                <a:gdLst/>
                <a:ahLst/>
                <a:cxnLst/>
                <a:rect l="l" t="t" r="r" b="b"/>
                <a:pathLst>
                  <a:path w="3610" h="4227" extrusionOk="0">
                    <a:moveTo>
                      <a:pt x="159" y="1"/>
                    </a:moveTo>
                    <a:cubicBezTo>
                      <a:pt x="72" y="1"/>
                      <a:pt x="0" y="72"/>
                      <a:pt x="0" y="159"/>
                    </a:cubicBezTo>
                    <a:lnTo>
                      <a:pt x="0" y="4068"/>
                    </a:lnTo>
                    <a:cubicBezTo>
                      <a:pt x="1" y="4155"/>
                      <a:pt x="72" y="4226"/>
                      <a:pt x="159" y="4226"/>
                    </a:cubicBezTo>
                    <a:lnTo>
                      <a:pt x="3451" y="4226"/>
                    </a:lnTo>
                    <a:cubicBezTo>
                      <a:pt x="3538" y="4226"/>
                      <a:pt x="3610" y="4155"/>
                      <a:pt x="3610" y="4068"/>
                    </a:cubicBezTo>
                    <a:lnTo>
                      <a:pt x="3610" y="159"/>
                    </a:lnTo>
                    <a:cubicBezTo>
                      <a:pt x="3610" y="72"/>
                      <a:pt x="3538" y="1"/>
                      <a:pt x="3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7"/>
              <p:cNvSpPr/>
              <p:nvPr/>
            </p:nvSpPr>
            <p:spPr>
              <a:xfrm>
                <a:off x="1390625" y="2807425"/>
                <a:ext cx="30700" cy="36875"/>
              </a:xfrm>
              <a:custGeom>
                <a:avLst/>
                <a:gdLst/>
                <a:ahLst/>
                <a:cxnLst/>
                <a:rect l="l" t="t" r="r" b="b"/>
                <a:pathLst>
                  <a:path w="1228" h="1475" extrusionOk="0">
                    <a:moveTo>
                      <a:pt x="621" y="0"/>
                    </a:moveTo>
                    <a:cubicBezTo>
                      <a:pt x="272" y="0"/>
                      <a:pt x="0" y="278"/>
                      <a:pt x="0" y="686"/>
                    </a:cubicBezTo>
                    <a:cubicBezTo>
                      <a:pt x="0" y="1093"/>
                      <a:pt x="374" y="1474"/>
                      <a:pt x="607" y="1474"/>
                    </a:cubicBezTo>
                    <a:lnTo>
                      <a:pt x="614" y="1474"/>
                    </a:lnTo>
                    <a:cubicBezTo>
                      <a:pt x="855" y="1474"/>
                      <a:pt x="1228" y="1093"/>
                      <a:pt x="1228" y="686"/>
                    </a:cubicBezTo>
                    <a:cubicBezTo>
                      <a:pt x="1228" y="280"/>
                      <a:pt x="957" y="0"/>
                      <a:pt x="621"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7"/>
              <p:cNvSpPr/>
              <p:nvPr/>
            </p:nvSpPr>
            <p:spPr>
              <a:xfrm>
                <a:off x="1373800" y="2849050"/>
                <a:ext cx="64350" cy="26525"/>
              </a:xfrm>
              <a:custGeom>
                <a:avLst/>
                <a:gdLst/>
                <a:ahLst/>
                <a:cxnLst/>
                <a:rect l="l" t="t" r="r" b="b"/>
                <a:pathLst>
                  <a:path w="2574" h="1061" extrusionOk="0">
                    <a:moveTo>
                      <a:pt x="1287" y="0"/>
                    </a:moveTo>
                    <a:cubicBezTo>
                      <a:pt x="1120" y="0"/>
                      <a:pt x="953" y="23"/>
                      <a:pt x="790" y="68"/>
                    </a:cubicBezTo>
                    <a:cubicBezTo>
                      <a:pt x="646" y="107"/>
                      <a:pt x="505" y="160"/>
                      <a:pt x="372" y="225"/>
                    </a:cubicBezTo>
                    <a:cubicBezTo>
                      <a:pt x="280" y="269"/>
                      <a:pt x="209" y="322"/>
                      <a:pt x="155" y="394"/>
                    </a:cubicBezTo>
                    <a:cubicBezTo>
                      <a:pt x="102" y="465"/>
                      <a:pt x="64" y="556"/>
                      <a:pt x="41" y="672"/>
                    </a:cubicBezTo>
                    <a:cubicBezTo>
                      <a:pt x="34" y="701"/>
                      <a:pt x="21" y="840"/>
                      <a:pt x="0" y="1061"/>
                    </a:cubicBezTo>
                    <a:lnTo>
                      <a:pt x="2574" y="1061"/>
                    </a:lnTo>
                    <a:cubicBezTo>
                      <a:pt x="2554" y="841"/>
                      <a:pt x="2539" y="701"/>
                      <a:pt x="2533" y="672"/>
                    </a:cubicBezTo>
                    <a:cubicBezTo>
                      <a:pt x="2509" y="556"/>
                      <a:pt x="2472" y="465"/>
                      <a:pt x="2418" y="394"/>
                    </a:cubicBezTo>
                    <a:cubicBezTo>
                      <a:pt x="2364" y="322"/>
                      <a:pt x="2294" y="269"/>
                      <a:pt x="2203" y="225"/>
                    </a:cubicBezTo>
                    <a:cubicBezTo>
                      <a:pt x="2068" y="160"/>
                      <a:pt x="1928" y="107"/>
                      <a:pt x="1784" y="68"/>
                    </a:cubicBezTo>
                    <a:cubicBezTo>
                      <a:pt x="1621" y="23"/>
                      <a:pt x="1454" y="0"/>
                      <a:pt x="1287"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7"/>
              <p:cNvSpPr/>
              <p:nvPr/>
            </p:nvSpPr>
            <p:spPr>
              <a:xfrm>
                <a:off x="1492575" y="2815500"/>
                <a:ext cx="45425" cy="2475"/>
              </a:xfrm>
              <a:custGeom>
                <a:avLst/>
                <a:gdLst/>
                <a:ahLst/>
                <a:cxnLst/>
                <a:rect l="l" t="t" r="r" b="b"/>
                <a:pathLst>
                  <a:path w="1817" h="99" extrusionOk="0">
                    <a:moveTo>
                      <a:pt x="65" y="1"/>
                    </a:moveTo>
                    <a:cubicBezTo>
                      <a:pt x="0" y="1"/>
                      <a:pt x="0" y="98"/>
                      <a:pt x="65" y="98"/>
                    </a:cubicBezTo>
                    <a:cubicBezTo>
                      <a:pt x="66" y="98"/>
                      <a:pt x="67" y="98"/>
                      <a:pt x="68" y="98"/>
                    </a:cubicBezTo>
                    <a:lnTo>
                      <a:pt x="1750" y="98"/>
                    </a:lnTo>
                    <a:cubicBezTo>
                      <a:pt x="1751" y="98"/>
                      <a:pt x="1752" y="98"/>
                      <a:pt x="1753" y="98"/>
                    </a:cubicBezTo>
                    <a:cubicBezTo>
                      <a:pt x="1816" y="98"/>
                      <a:pt x="1816" y="1"/>
                      <a:pt x="1753" y="1"/>
                    </a:cubicBezTo>
                    <a:cubicBezTo>
                      <a:pt x="1752" y="1"/>
                      <a:pt x="1751" y="1"/>
                      <a:pt x="1750" y="1"/>
                    </a:cubicBezTo>
                    <a:lnTo>
                      <a:pt x="68" y="1"/>
                    </a:lnTo>
                    <a:cubicBezTo>
                      <a:pt x="67" y="1"/>
                      <a:pt x="66"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7"/>
              <p:cNvSpPr/>
              <p:nvPr/>
            </p:nvSpPr>
            <p:spPr>
              <a:xfrm>
                <a:off x="1492575" y="2807350"/>
                <a:ext cx="56550" cy="2450"/>
              </a:xfrm>
              <a:custGeom>
                <a:avLst/>
                <a:gdLst/>
                <a:ahLst/>
                <a:cxnLst/>
                <a:rect l="l" t="t" r="r" b="b"/>
                <a:pathLst>
                  <a:path w="2262" h="98" extrusionOk="0">
                    <a:moveTo>
                      <a:pt x="63" y="1"/>
                    </a:moveTo>
                    <a:cubicBezTo>
                      <a:pt x="0" y="1"/>
                      <a:pt x="1" y="97"/>
                      <a:pt x="64" y="97"/>
                    </a:cubicBezTo>
                    <a:cubicBezTo>
                      <a:pt x="65" y="97"/>
                      <a:pt x="66" y="97"/>
                      <a:pt x="67" y="97"/>
                    </a:cubicBezTo>
                    <a:lnTo>
                      <a:pt x="2200" y="97"/>
                    </a:lnTo>
                    <a:cubicBezTo>
                      <a:pt x="2261" y="94"/>
                      <a:pt x="2261" y="4"/>
                      <a:pt x="2200" y="1"/>
                    </a:cubicBezTo>
                    <a:lnTo>
                      <a:pt x="67" y="1"/>
                    </a:lnTo>
                    <a:cubicBezTo>
                      <a:pt x="65" y="1"/>
                      <a:pt x="64" y="1"/>
                      <a:pt x="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7"/>
              <p:cNvSpPr/>
              <p:nvPr/>
            </p:nvSpPr>
            <p:spPr>
              <a:xfrm>
                <a:off x="1492575" y="2799175"/>
                <a:ext cx="67975" cy="2450"/>
              </a:xfrm>
              <a:custGeom>
                <a:avLst/>
                <a:gdLst/>
                <a:ahLst/>
                <a:cxnLst/>
                <a:rect l="l" t="t" r="r" b="b"/>
                <a:pathLst>
                  <a:path w="2719" h="98" extrusionOk="0">
                    <a:moveTo>
                      <a:pt x="63" y="1"/>
                    </a:moveTo>
                    <a:cubicBezTo>
                      <a:pt x="1" y="1"/>
                      <a:pt x="1" y="97"/>
                      <a:pt x="63" y="97"/>
                    </a:cubicBezTo>
                    <a:cubicBezTo>
                      <a:pt x="64" y="97"/>
                      <a:pt x="65" y="97"/>
                      <a:pt x="67" y="97"/>
                    </a:cubicBezTo>
                    <a:lnTo>
                      <a:pt x="2651" y="97"/>
                    </a:lnTo>
                    <a:cubicBezTo>
                      <a:pt x="2653" y="97"/>
                      <a:pt x="2654" y="97"/>
                      <a:pt x="2655" y="97"/>
                    </a:cubicBezTo>
                    <a:cubicBezTo>
                      <a:pt x="2718" y="97"/>
                      <a:pt x="2718" y="1"/>
                      <a:pt x="2655" y="1"/>
                    </a:cubicBezTo>
                    <a:cubicBezTo>
                      <a:pt x="2654" y="1"/>
                      <a:pt x="2653" y="1"/>
                      <a:pt x="2651" y="1"/>
                    </a:cubicBezTo>
                    <a:lnTo>
                      <a:pt x="67" y="1"/>
                    </a:lnTo>
                    <a:cubicBezTo>
                      <a:pt x="65" y="1"/>
                      <a:pt x="64" y="1"/>
                      <a:pt x="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7"/>
              <p:cNvSpPr/>
              <p:nvPr/>
            </p:nvSpPr>
            <p:spPr>
              <a:xfrm>
                <a:off x="1462425" y="2796450"/>
                <a:ext cx="24275" cy="24275"/>
              </a:xfrm>
              <a:custGeom>
                <a:avLst/>
                <a:gdLst/>
                <a:ahLst/>
                <a:cxnLst/>
                <a:rect l="l" t="t" r="r" b="b"/>
                <a:pathLst>
                  <a:path w="971" h="971" extrusionOk="0">
                    <a:moveTo>
                      <a:pt x="55" y="0"/>
                    </a:moveTo>
                    <a:cubicBezTo>
                      <a:pt x="25" y="0"/>
                      <a:pt x="1" y="24"/>
                      <a:pt x="1" y="55"/>
                    </a:cubicBezTo>
                    <a:lnTo>
                      <a:pt x="1" y="914"/>
                    </a:lnTo>
                    <a:cubicBezTo>
                      <a:pt x="1" y="945"/>
                      <a:pt x="25" y="970"/>
                      <a:pt x="55" y="970"/>
                    </a:cubicBezTo>
                    <a:lnTo>
                      <a:pt x="916" y="970"/>
                    </a:lnTo>
                    <a:cubicBezTo>
                      <a:pt x="946" y="970"/>
                      <a:pt x="970" y="945"/>
                      <a:pt x="970" y="914"/>
                    </a:cubicBezTo>
                    <a:lnTo>
                      <a:pt x="970" y="55"/>
                    </a:lnTo>
                    <a:cubicBezTo>
                      <a:pt x="970" y="24"/>
                      <a:pt x="946" y="0"/>
                      <a:pt x="9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7"/>
              <p:cNvSpPr/>
              <p:nvPr/>
            </p:nvSpPr>
            <p:spPr>
              <a:xfrm>
                <a:off x="1466025" y="2802125"/>
                <a:ext cx="17175" cy="12925"/>
              </a:xfrm>
              <a:custGeom>
                <a:avLst/>
                <a:gdLst/>
                <a:ahLst/>
                <a:cxnLst/>
                <a:rect l="l" t="t" r="r" b="b"/>
                <a:pathLst>
                  <a:path w="687" h="517" extrusionOk="0">
                    <a:moveTo>
                      <a:pt x="609" y="0"/>
                    </a:moveTo>
                    <a:cubicBezTo>
                      <a:pt x="595" y="0"/>
                      <a:pt x="581" y="6"/>
                      <a:pt x="569" y="19"/>
                    </a:cubicBezTo>
                    <a:lnTo>
                      <a:pt x="278" y="379"/>
                    </a:lnTo>
                    <a:lnTo>
                      <a:pt x="110" y="211"/>
                    </a:lnTo>
                    <a:cubicBezTo>
                      <a:pt x="99" y="202"/>
                      <a:pt x="87" y="198"/>
                      <a:pt x="75" y="198"/>
                    </a:cubicBezTo>
                    <a:cubicBezTo>
                      <a:pt x="34" y="198"/>
                      <a:pt x="0" y="248"/>
                      <a:pt x="33" y="289"/>
                    </a:cubicBezTo>
                    <a:lnTo>
                      <a:pt x="244" y="501"/>
                    </a:lnTo>
                    <a:cubicBezTo>
                      <a:pt x="254" y="511"/>
                      <a:pt x="269" y="516"/>
                      <a:pt x="283" y="516"/>
                    </a:cubicBezTo>
                    <a:lnTo>
                      <a:pt x="285" y="516"/>
                    </a:lnTo>
                    <a:cubicBezTo>
                      <a:pt x="301" y="515"/>
                      <a:pt x="315" y="508"/>
                      <a:pt x="325" y="496"/>
                    </a:cubicBezTo>
                    <a:lnTo>
                      <a:pt x="655" y="89"/>
                    </a:lnTo>
                    <a:cubicBezTo>
                      <a:pt x="686" y="47"/>
                      <a:pt x="649" y="0"/>
                      <a:pt x="609"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7"/>
              <p:cNvSpPr/>
              <p:nvPr/>
            </p:nvSpPr>
            <p:spPr>
              <a:xfrm>
                <a:off x="1492575" y="2844525"/>
                <a:ext cx="45425" cy="2450"/>
              </a:xfrm>
              <a:custGeom>
                <a:avLst/>
                <a:gdLst/>
                <a:ahLst/>
                <a:cxnLst/>
                <a:rect l="l" t="t" r="r" b="b"/>
                <a:pathLst>
                  <a:path w="1817" h="98" extrusionOk="0">
                    <a:moveTo>
                      <a:pt x="65" y="0"/>
                    </a:moveTo>
                    <a:cubicBezTo>
                      <a:pt x="0" y="0"/>
                      <a:pt x="0" y="98"/>
                      <a:pt x="65" y="98"/>
                    </a:cubicBezTo>
                    <a:cubicBezTo>
                      <a:pt x="66" y="98"/>
                      <a:pt x="67" y="98"/>
                      <a:pt x="68" y="98"/>
                    </a:cubicBezTo>
                    <a:lnTo>
                      <a:pt x="1750" y="98"/>
                    </a:lnTo>
                    <a:cubicBezTo>
                      <a:pt x="1751" y="98"/>
                      <a:pt x="1752" y="98"/>
                      <a:pt x="1753" y="98"/>
                    </a:cubicBezTo>
                    <a:cubicBezTo>
                      <a:pt x="1816" y="98"/>
                      <a:pt x="1816" y="0"/>
                      <a:pt x="1753" y="0"/>
                    </a:cubicBezTo>
                    <a:cubicBezTo>
                      <a:pt x="1752" y="0"/>
                      <a:pt x="1751" y="0"/>
                      <a:pt x="1750" y="0"/>
                    </a:cubicBezTo>
                    <a:lnTo>
                      <a:pt x="68" y="0"/>
                    </a:lnTo>
                    <a:cubicBezTo>
                      <a:pt x="67" y="0"/>
                      <a:pt x="66" y="0"/>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7"/>
              <p:cNvSpPr/>
              <p:nvPr/>
            </p:nvSpPr>
            <p:spPr>
              <a:xfrm>
                <a:off x="1492575" y="2836375"/>
                <a:ext cx="67975" cy="2425"/>
              </a:xfrm>
              <a:custGeom>
                <a:avLst/>
                <a:gdLst/>
                <a:ahLst/>
                <a:cxnLst/>
                <a:rect l="l" t="t" r="r" b="b"/>
                <a:pathLst>
                  <a:path w="2719" h="97" extrusionOk="0">
                    <a:moveTo>
                      <a:pt x="63" y="0"/>
                    </a:moveTo>
                    <a:cubicBezTo>
                      <a:pt x="0" y="0"/>
                      <a:pt x="1" y="97"/>
                      <a:pt x="64" y="97"/>
                    </a:cubicBezTo>
                    <a:cubicBezTo>
                      <a:pt x="65" y="97"/>
                      <a:pt x="66" y="97"/>
                      <a:pt x="67" y="97"/>
                    </a:cubicBezTo>
                    <a:lnTo>
                      <a:pt x="2651" y="97"/>
                    </a:lnTo>
                    <a:cubicBezTo>
                      <a:pt x="2652" y="97"/>
                      <a:pt x="2653" y="97"/>
                      <a:pt x="2654" y="97"/>
                    </a:cubicBezTo>
                    <a:cubicBezTo>
                      <a:pt x="2718" y="97"/>
                      <a:pt x="2719" y="0"/>
                      <a:pt x="2655" y="0"/>
                    </a:cubicBezTo>
                    <a:cubicBezTo>
                      <a:pt x="2654" y="0"/>
                      <a:pt x="2653" y="0"/>
                      <a:pt x="2651" y="0"/>
                    </a:cubicBezTo>
                    <a:lnTo>
                      <a:pt x="67" y="0"/>
                    </a:lnTo>
                    <a:cubicBezTo>
                      <a:pt x="65" y="0"/>
                      <a:pt x="64" y="0"/>
                      <a:pt x="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7"/>
              <p:cNvSpPr/>
              <p:nvPr/>
            </p:nvSpPr>
            <p:spPr>
              <a:xfrm>
                <a:off x="1492575" y="2828200"/>
                <a:ext cx="67975" cy="2425"/>
              </a:xfrm>
              <a:custGeom>
                <a:avLst/>
                <a:gdLst/>
                <a:ahLst/>
                <a:cxnLst/>
                <a:rect l="l" t="t" r="r" b="b"/>
                <a:pathLst>
                  <a:path w="2719" h="97" extrusionOk="0">
                    <a:moveTo>
                      <a:pt x="63" y="0"/>
                    </a:moveTo>
                    <a:cubicBezTo>
                      <a:pt x="1" y="0"/>
                      <a:pt x="1" y="97"/>
                      <a:pt x="63" y="97"/>
                    </a:cubicBezTo>
                    <a:cubicBezTo>
                      <a:pt x="64" y="97"/>
                      <a:pt x="65" y="97"/>
                      <a:pt x="67" y="97"/>
                    </a:cubicBezTo>
                    <a:lnTo>
                      <a:pt x="2651" y="97"/>
                    </a:lnTo>
                    <a:cubicBezTo>
                      <a:pt x="2653" y="97"/>
                      <a:pt x="2654" y="97"/>
                      <a:pt x="2655" y="97"/>
                    </a:cubicBezTo>
                    <a:cubicBezTo>
                      <a:pt x="2718" y="97"/>
                      <a:pt x="2718" y="0"/>
                      <a:pt x="2655" y="0"/>
                    </a:cubicBezTo>
                    <a:cubicBezTo>
                      <a:pt x="2654" y="0"/>
                      <a:pt x="2653" y="0"/>
                      <a:pt x="2651" y="0"/>
                    </a:cubicBezTo>
                    <a:lnTo>
                      <a:pt x="67" y="0"/>
                    </a:lnTo>
                    <a:cubicBezTo>
                      <a:pt x="65" y="0"/>
                      <a:pt x="64" y="0"/>
                      <a:pt x="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7"/>
              <p:cNvSpPr/>
              <p:nvPr/>
            </p:nvSpPr>
            <p:spPr>
              <a:xfrm>
                <a:off x="1462425" y="2825450"/>
                <a:ext cx="24275" cy="24275"/>
              </a:xfrm>
              <a:custGeom>
                <a:avLst/>
                <a:gdLst/>
                <a:ahLst/>
                <a:cxnLst/>
                <a:rect l="l" t="t" r="r" b="b"/>
                <a:pathLst>
                  <a:path w="971" h="971" extrusionOk="0">
                    <a:moveTo>
                      <a:pt x="55" y="1"/>
                    </a:moveTo>
                    <a:cubicBezTo>
                      <a:pt x="25" y="1"/>
                      <a:pt x="1" y="25"/>
                      <a:pt x="1" y="55"/>
                    </a:cubicBezTo>
                    <a:lnTo>
                      <a:pt x="1" y="915"/>
                    </a:lnTo>
                    <a:cubicBezTo>
                      <a:pt x="1" y="946"/>
                      <a:pt x="25" y="970"/>
                      <a:pt x="55" y="970"/>
                    </a:cubicBezTo>
                    <a:lnTo>
                      <a:pt x="916" y="970"/>
                    </a:lnTo>
                    <a:cubicBezTo>
                      <a:pt x="946" y="970"/>
                      <a:pt x="970" y="946"/>
                      <a:pt x="970" y="915"/>
                    </a:cubicBezTo>
                    <a:lnTo>
                      <a:pt x="970" y="55"/>
                    </a:lnTo>
                    <a:cubicBezTo>
                      <a:pt x="970" y="25"/>
                      <a:pt x="946" y="1"/>
                      <a:pt x="9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7"/>
              <p:cNvSpPr/>
              <p:nvPr/>
            </p:nvSpPr>
            <p:spPr>
              <a:xfrm>
                <a:off x="1465600" y="2831150"/>
                <a:ext cx="17600" cy="12925"/>
              </a:xfrm>
              <a:custGeom>
                <a:avLst/>
                <a:gdLst/>
                <a:ahLst/>
                <a:cxnLst/>
                <a:rect l="l" t="t" r="r" b="b"/>
                <a:pathLst>
                  <a:path w="704" h="517" extrusionOk="0">
                    <a:moveTo>
                      <a:pt x="626" y="0"/>
                    </a:moveTo>
                    <a:cubicBezTo>
                      <a:pt x="612" y="0"/>
                      <a:pt x="598" y="6"/>
                      <a:pt x="586" y="20"/>
                    </a:cubicBezTo>
                    <a:lnTo>
                      <a:pt x="295" y="379"/>
                    </a:lnTo>
                    <a:lnTo>
                      <a:pt x="127" y="211"/>
                    </a:lnTo>
                    <a:cubicBezTo>
                      <a:pt x="114" y="195"/>
                      <a:pt x="99" y="189"/>
                      <a:pt x="85" y="189"/>
                    </a:cubicBezTo>
                    <a:cubicBezTo>
                      <a:pt x="40" y="189"/>
                      <a:pt x="0" y="250"/>
                      <a:pt x="50" y="289"/>
                    </a:cubicBezTo>
                    <a:lnTo>
                      <a:pt x="261" y="500"/>
                    </a:lnTo>
                    <a:cubicBezTo>
                      <a:pt x="271" y="511"/>
                      <a:pt x="286" y="517"/>
                      <a:pt x="300" y="517"/>
                    </a:cubicBezTo>
                    <a:lnTo>
                      <a:pt x="302" y="517"/>
                    </a:lnTo>
                    <a:cubicBezTo>
                      <a:pt x="318" y="516"/>
                      <a:pt x="332" y="508"/>
                      <a:pt x="342" y="496"/>
                    </a:cubicBezTo>
                    <a:lnTo>
                      <a:pt x="672" y="89"/>
                    </a:lnTo>
                    <a:cubicBezTo>
                      <a:pt x="703" y="47"/>
                      <a:pt x="666" y="0"/>
                      <a:pt x="626"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7"/>
              <p:cNvSpPr/>
              <p:nvPr/>
            </p:nvSpPr>
            <p:spPr>
              <a:xfrm>
                <a:off x="1492575" y="2873525"/>
                <a:ext cx="45425" cy="2475"/>
              </a:xfrm>
              <a:custGeom>
                <a:avLst/>
                <a:gdLst/>
                <a:ahLst/>
                <a:cxnLst/>
                <a:rect l="l" t="t" r="r" b="b"/>
                <a:pathLst>
                  <a:path w="1817" h="99" extrusionOk="0">
                    <a:moveTo>
                      <a:pt x="65" y="1"/>
                    </a:moveTo>
                    <a:cubicBezTo>
                      <a:pt x="0" y="1"/>
                      <a:pt x="0" y="98"/>
                      <a:pt x="65" y="98"/>
                    </a:cubicBezTo>
                    <a:cubicBezTo>
                      <a:pt x="66" y="98"/>
                      <a:pt x="67" y="98"/>
                      <a:pt x="68" y="98"/>
                    </a:cubicBezTo>
                    <a:lnTo>
                      <a:pt x="1750" y="98"/>
                    </a:lnTo>
                    <a:cubicBezTo>
                      <a:pt x="1751" y="98"/>
                      <a:pt x="1752" y="98"/>
                      <a:pt x="1753" y="98"/>
                    </a:cubicBezTo>
                    <a:cubicBezTo>
                      <a:pt x="1816" y="98"/>
                      <a:pt x="1816" y="1"/>
                      <a:pt x="1753" y="1"/>
                    </a:cubicBezTo>
                    <a:cubicBezTo>
                      <a:pt x="1752" y="1"/>
                      <a:pt x="1751" y="1"/>
                      <a:pt x="1750" y="1"/>
                    </a:cubicBezTo>
                    <a:lnTo>
                      <a:pt x="68" y="1"/>
                    </a:lnTo>
                    <a:cubicBezTo>
                      <a:pt x="67" y="1"/>
                      <a:pt x="66"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7"/>
              <p:cNvSpPr/>
              <p:nvPr/>
            </p:nvSpPr>
            <p:spPr>
              <a:xfrm>
                <a:off x="1492575" y="2865375"/>
                <a:ext cx="56550" cy="2450"/>
              </a:xfrm>
              <a:custGeom>
                <a:avLst/>
                <a:gdLst/>
                <a:ahLst/>
                <a:cxnLst/>
                <a:rect l="l" t="t" r="r" b="b"/>
                <a:pathLst>
                  <a:path w="2262" h="98" extrusionOk="0">
                    <a:moveTo>
                      <a:pt x="63" y="1"/>
                    </a:moveTo>
                    <a:cubicBezTo>
                      <a:pt x="0" y="1"/>
                      <a:pt x="1" y="97"/>
                      <a:pt x="64" y="97"/>
                    </a:cubicBezTo>
                    <a:cubicBezTo>
                      <a:pt x="65" y="97"/>
                      <a:pt x="66" y="97"/>
                      <a:pt x="67" y="97"/>
                    </a:cubicBezTo>
                    <a:lnTo>
                      <a:pt x="2200" y="97"/>
                    </a:lnTo>
                    <a:cubicBezTo>
                      <a:pt x="2261" y="94"/>
                      <a:pt x="2261" y="4"/>
                      <a:pt x="2200" y="1"/>
                    </a:cubicBezTo>
                    <a:lnTo>
                      <a:pt x="67" y="1"/>
                    </a:lnTo>
                    <a:cubicBezTo>
                      <a:pt x="65" y="1"/>
                      <a:pt x="64" y="1"/>
                      <a:pt x="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7"/>
              <p:cNvSpPr/>
              <p:nvPr/>
            </p:nvSpPr>
            <p:spPr>
              <a:xfrm>
                <a:off x="1492575" y="2857200"/>
                <a:ext cx="67975" cy="2425"/>
              </a:xfrm>
              <a:custGeom>
                <a:avLst/>
                <a:gdLst/>
                <a:ahLst/>
                <a:cxnLst/>
                <a:rect l="l" t="t" r="r" b="b"/>
                <a:pathLst>
                  <a:path w="2719" h="97" extrusionOk="0">
                    <a:moveTo>
                      <a:pt x="64" y="1"/>
                    </a:moveTo>
                    <a:cubicBezTo>
                      <a:pt x="1" y="1"/>
                      <a:pt x="0" y="97"/>
                      <a:pt x="63" y="97"/>
                    </a:cubicBezTo>
                    <a:cubicBezTo>
                      <a:pt x="64" y="97"/>
                      <a:pt x="65" y="97"/>
                      <a:pt x="67" y="97"/>
                    </a:cubicBezTo>
                    <a:lnTo>
                      <a:pt x="2651" y="97"/>
                    </a:lnTo>
                    <a:cubicBezTo>
                      <a:pt x="2653" y="97"/>
                      <a:pt x="2654" y="97"/>
                      <a:pt x="2655" y="97"/>
                    </a:cubicBezTo>
                    <a:cubicBezTo>
                      <a:pt x="2719" y="97"/>
                      <a:pt x="2718" y="1"/>
                      <a:pt x="2654" y="1"/>
                    </a:cubicBezTo>
                    <a:cubicBezTo>
                      <a:pt x="2653" y="1"/>
                      <a:pt x="2652" y="1"/>
                      <a:pt x="2651" y="1"/>
                    </a:cubicBezTo>
                    <a:lnTo>
                      <a:pt x="67" y="1"/>
                    </a:lnTo>
                    <a:cubicBezTo>
                      <a:pt x="66" y="1"/>
                      <a:pt x="65"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7"/>
              <p:cNvSpPr/>
              <p:nvPr/>
            </p:nvSpPr>
            <p:spPr>
              <a:xfrm>
                <a:off x="1462425" y="2854450"/>
                <a:ext cx="24275" cy="24275"/>
              </a:xfrm>
              <a:custGeom>
                <a:avLst/>
                <a:gdLst/>
                <a:ahLst/>
                <a:cxnLst/>
                <a:rect l="l" t="t" r="r" b="b"/>
                <a:pathLst>
                  <a:path w="971" h="971" extrusionOk="0">
                    <a:moveTo>
                      <a:pt x="55" y="1"/>
                    </a:moveTo>
                    <a:cubicBezTo>
                      <a:pt x="25" y="1"/>
                      <a:pt x="1" y="26"/>
                      <a:pt x="1" y="56"/>
                    </a:cubicBezTo>
                    <a:lnTo>
                      <a:pt x="1" y="915"/>
                    </a:lnTo>
                    <a:cubicBezTo>
                      <a:pt x="1" y="946"/>
                      <a:pt x="25" y="971"/>
                      <a:pt x="55" y="971"/>
                    </a:cubicBezTo>
                    <a:lnTo>
                      <a:pt x="916" y="971"/>
                    </a:lnTo>
                    <a:cubicBezTo>
                      <a:pt x="946" y="971"/>
                      <a:pt x="970" y="946"/>
                      <a:pt x="970" y="915"/>
                    </a:cubicBezTo>
                    <a:lnTo>
                      <a:pt x="970" y="56"/>
                    </a:lnTo>
                    <a:cubicBezTo>
                      <a:pt x="970" y="26"/>
                      <a:pt x="946" y="1"/>
                      <a:pt x="9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7"/>
              <p:cNvSpPr/>
              <p:nvPr/>
            </p:nvSpPr>
            <p:spPr>
              <a:xfrm>
                <a:off x="1465600" y="2860125"/>
                <a:ext cx="17575" cy="12975"/>
              </a:xfrm>
              <a:custGeom>
                <a:avLst/>
                <a:gdLst/>
                <a:ahLst/>
                <a:cxnLst/>
                <a:rect l="l" t="t" r="r" b="b"/>
                <a:pathLst>
                  <a:path w="703" h="519" extrusionOk="0">
                    <a:moveTo>
                      <a:pt x="626" y="1"/>
                    </a:moveTo>
                    <a:cubicBezTo>
                      <a:pt x="612" y="1"/>
                      <a:pt x="598" y="7"/>
                      <a:pt x="586" y="20"/>
                    </a:cubicBezTo>
                    <a:lnTo>
                      <a:pt x="295" y="380"/>
                    </a:lnTo>
                    <a:lnTo>
                      <a:pt x="126" y="212"/>
                    </a:lnTo>
                    <a:cubicBezTo>
                      <a:pt x="114" y="196"/>
                      <a:pt x="99" y="190"/>
                      <a:pt x="84" y="190"/>
                    </a:cubicBezTo>
                    <a:cubicBezTo>
                      <a:pt x="40" y="190"/>
                      <a:pt x="0" y="250"/>
                      <a:pt x="48" y="289"/>
                    </a:cubicBezTo>
                    <a:lnTo>
                      <a:pt x="261" y="502"/>
                    </a:lnTo>
                    <a:cubicBezTo>
                      <a:pt x="271" y="512"/>
                      <a:pt x="286" y="517"/>
                      <a:pt x="300" y="517"/>
                    </a:cubicBezTo>
                    <a:lnTo>
                      <a:pt x="302" y="518"/>
                    </a:lnTo>
                    <a:cubicBezTo>
                      <a:pt x="318" y="517"/>
                      <a:pt x="332" y="510"/>
                      <a:pt x="341" y="497"/>
                    </a:cubicBezTo>
                    <a:lnTo>
                      <a:pt x="672" y="90"/>
                    </a:lnTo>
                    <a:cubicBezTo>
                      <a:pt x="702" y="47"/>
                      <a:pt x="666" y="1"/>
                      <a:pt x="626"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37"/>
            <p:cNvGrpSpPr/>
            <p:nvPr/>
          </p:nvGrpSpPr>
          <p:grpSpPr>
            <a:xfrm>
              <a:off x="572623" y="2739162"/>
              <a:ext cx="1101108" cy="2450090"/>
              <a:chOff x="1237325" y="1432550"/>
              <a:chExt cx="198975" cy="442750"/>
            </a:xfrm>
          </p:grpSpPr>
          <p:sp>
            <p:nvSpPr>
              <p:cNvPr id="2423" name="Google Shape;2423;p37"/>
              <p:cNvSpPr/>
              <p:nvPr/>
            </p:nvSpPr>
            <p:spPr>
              <a:xfrm>
                <a:off x="1286550" y="1528725"/>
                <a:ext cx="137600" cy="95375"/>
              </a:xfrm>
              <a:custGeom>
                <a:avLst/>
                <a:gdLst/>
                <a:ahLst/>
                <a:cxnLst/>
                <a:rect l="l" t="t" r="r" b="b"/>
                <a:pathLst>
                  <a:path w="5504" h="3815" extrusionOk="0">
                    <a:moveTo>
                      <a:pt x="1278" y="0"/>
                    </a:moveTo>
                    <a:cubicBezTo>
                      <a:pt x="1151" y="0"/>
                      <a:pt x="1028" y="55"/>
                      <a:pt x="912" y="180"/>
                    </a:cubicBezTo>
                    <a:cubicBezTo>
                      <a:pt x="1" y="1164"/>
                      <a:pt x="2792" y="3815"/>
                      <a:pt x="3502" y="3815"/>
                    </a:cubicBezTo>
                    <a:cubicBezTo>
                      <a:pt x="4561" y="3815"/>
                      <a:pt x="5504" y="620"/>
                      <a:pt x="5177" y="522"/>
                    </a:cubicBezTo>
                    <a:cubicBezTo>
                      <a:pt x="5170" y="520"/>
                      <a:pt x="5162" y="518"/>
                      <a:pt x="5154" y="518"/>
                    </a:cubicBezTo>
                    <a:cubicBezTo>
                      <a:pt x="4810" y="518"/>
                      <a:pt x="3906" y="2567"/>
                      <a:pt x="3544" y="2567"/>
                    </a:cubicBezTo>
                    <a:cubicBezTo>
                      <a:pt x="3221" y="2567"/>
                      <a:pt x="2151" y="0"/>
                      <a:pt x="1278"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7"/>
              <p:cNvSpPr/>
              <p:nvPr/>
            </p:nvSpPr>
            <p:spPr>
              <a:xfrm>
                <a:off x="1415975" y="1517700"/>
                <a:ext cx="20325" cy="24150"/>
              </a:xfrm>
              <a:custGeom>
                <a:avLst/>
                <a:gdLst/>
                <a:ahLst/>
                <a:cxnLst/>
                <a:rect l="l" t="t" r="r" b="b"/>
                <a:pathLst>
                  <a:path w="813" h="966" extrusionOk="0">
                    <a:moveTo>
                      <a:pt x="421" y="0"/>
                    </a:moveTo>
                    <a:lnTo>
                      <a:pt x="0" y="963"/>
                    </a:lnTo>
                    <a:cubicBezTo>
                      <a:pt x="4" y="964"/>
                      <a:pt x="8" y="965"/>
                      <a:pt x="13" y="965"/>
                    </a:cubicBezTo>
                    <a:cubicBezTo>
                      <a:pt x="164" y="965"/>
                      <a:pt x="812" y="172"/>
                      <a:pt x="421" y="0"/>
                    </a:cubicBez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7"/>
              <p:cNvSpPr/>
              <p:nvPr/>
            </p:nvSpPr>
            <p:spPr>
              <a:xfrm>
                <a:off x="1288500" y="1513200"/>
                <a:ext cx="71725" cy="107225"/>
              </a:xfrm>
              <a:custGeom>
                <a:avLst/>
                <a:gdLst/>
                <a:ahLst/>
                <a:cxnLst/>
                <a:rect l="l" t="t" r="r" b="b"/>
                <a:pathLst>
                  <a:path w="2869" h="4289" extrusionOk="0">
                    <a:moveTo>
                      <a:pt x="1049" y="0"/>
                    </a:moveTo>
                    <a:cubicBezTo>
                      <a:pt x="1043" y="0"/>
                      <a:pt x="1037" y="2"/>
                      <a:pt x="1031" y="6"/>
                    </a:cubicBezTo>
                    <a:cubicBezTo>
                      <a:pt x="558" y="336"/>
                      <a:pt x="211" y="841"/>
                      <a:pt x="130" y="1434"/>
                    </a:cubicBezTo>
                    <a:cubicBezTo>
                      <a:pt x="0" y="2391"/>
                      <a:pt x="402" y="3635"/>
                      <a:pt x="402" y="4289"/>
                    </a:cubicBezTo>
                    <a:lnTo>
                      <a:pt x="2249" y="4289"/>
                    </a:lnTo>
                    <a:cubicBezTo>
                      <a:pt x="2249" y="4289"/>
                      <a:pt x="2869" y="2433"/>
                      <a:pt x="2563" y="1131"/>
                    </a:cubicBezTo>
                    <a:cubicBezTo>
                      <a:pt x="2514" y="925"/>
                      <a:pt x="2452" y="723"/>
                      <a:pt x="2374" y="525"/>
                    </a:cubicBezTo>
                    <a:cubicBezTo>
                      <a:pt x="2370" y="514"/>
                      <a:pt x="2361" y="506"/>
                      <a:pt x="2348" y="505"/>
                    </a:cubicBezTo>
                    <a:cubicBezTo>
                      <a:pt x="1618" y="451"/>
                      <a:pt x="1245" y="190"/>
                      <a:pt x="1071" y="10"/>
                    </a:cubicBezTo>
                    <a:cubicBezTo>
                      <a:pt x="1065" y="4"/>
                      <a:pt x="1057" y="0"/>
                      <a:pt x="1049" y="0"/>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7"/>
              <p:cNvSpPr/>
              <p:nvPr/>
            </p:nvSpPr>
            <p:spPr>
              <a:xfrm>
                <a:off x="1314800" y="1446400"/>
                <a:ext cx="51875" cy="79500"/>
              </a:xfrm>
              <a:custGeom>
                <a:avLst/>
                <a:gdLst/>
                <a:ahLst/>
                <a:cxnLst/>
                <a:rect l="l" t="t" r="r" b="b"/>
                <a:pathLst>
                  <a:path w="2075" h="3180" extrusionOk="0">
                    <a:moveTo>
                      <a:pt x="1150" y="1"/>
                    </a:moveTo>
                    <a:cubicBezTo>
                      <a:pt x="670" y="1"/>
                      <a:pt x="165" y="430"/>
                      <a:pt x="201" y="1165"/>
                    </a:cubicBezTo>
                    <a:cubicBezTo>
                      <a:pt x="210" y="1338"/>
                      <a:pt x="254" y="1507"/>
                      <a:pt x="328" y="1665"/>
                    </a:cubicBezTo>
                    <a:cubicBezTo>
                      <a:pt x="412" y="1843"/>
                      <a:pt x="530" y="2003"/>
                      <a:pt x="677" y="2135"/>
                    </a:cubicBezTo>
                    <a:lnTo>
                      <a:pt x="187" y="2021"/>
                    </a:lnTo>
                    <a:lnTo>
                      <a:pt x="187" y="2021"/>
                    </a:lnTo>
                    <a:cubicBezTo>
                      <a:pt x="187" y="2021"/>
                      <a:pt x="219" y="2268"/>
                      <a:pt x="0" y="2663"/>
                    </a:cubicBezTo>
                    <a:cubicBezTo>
                      <a:pt x="167" y="2845"/>
                      <a:pt x="545" y="3126"/>
                      <a:pt x="1315" y="3179"/>
                    </a:cubicBezTo>
                    <a:cubicBezTo>
                      <a:pt x="1203" y="2892"/>
                      <a:pt x="1095" y="2634"/>
                      <a:pt x="1107" y="2378"/>
                    </a:cubicBezTo>
                    <a:lnTo>
                      <a:pt x="1107" y="2378"/>
                    </a:lnTo>
                    <a:cubicBezTo>
                      <a:pt x="1155" y="2393"/>
                      <a:pt x="1206" y="2402"/>
                      <a:pt x="1257" y="2406"/>
                    </a:cubicBezTo>
                    <a:cubicBezTo>
                      <a:pt x="1267" y="2407"/>
                      <a:pt x="1277" y="2407"/>
                      <a:pt x="1287" y="2407"/>
                    </a:cubicBezTo>
                    <a:cubicBezTo>
                      <a:pt x="1604" y="2407"/>
                      <a:pt x="1880" y="2001"/>
                      <a:pt x="1984" y="1495"/>
                    </a:cubicBezTo>
                    <a:cubicBezTo>
                      <a:pt x="2003" y="1408"/>
                      <a:pt x="2016" y="1319"/>
                      <a:pt x="2023" y="1231"/>
                    </a:cubicBezTo>
                    <a:cubicBezTo>
                      <a:pt x="2075" y="593"/>
                      <a:pt x="1712" y="44"/>
                      <a:pt x="1214" y="3"/>
                    </a:cubicBezTo>
                    <a:cubicBezTo>
                      <a:pt x="1193" y="2"/>
                      <a:pt x="1172" y="1"/>
                      <a:pt x="1150" y="1"/>
                    </a:cubicBez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7"/>
              <p:cNvSpPr/>
              <p:nvPr/>
            </p:nvSpPr>
            <p:spPr>
              <a:xfrm>
                <a:off x="1343600" y="1867175"/>
                <a:ext cx="36800" cy="8125"/>
              </a:xfrm>
              <a:custGeom>
                <a:avLst/>
                <a:gdLst/>
                <a:ahLst/>
                <a:cxnLst/>
                <a:rect l="l" t="t" r="r" b="b"/>
                <a:pathLst>
                  <a:path w="1472" h="325" extrusionOk="0">
                    <a:moveTo>
                      <a:pt x="994" y="0"/>
                    </a:moveTo>
                    <a:cubicBezTo>
                      <a:pt x="561" y="0"/>
                      <a:pt x="0" y="210"/>
                      <a:pt x="0" y="325"/>
                    </a:cubicBezTo>
                    <a:lnTo>
                      <a:pt x="1287" y="325"/>
                    </a:lnTo>
                    <a:cubicBezTo>
                      <a:pt x="1419" y="325"/>
                      <a:pt x="1471" y="152"/>
                      <a:pt x="1359" y="81"/>
                    </a:cubicBezTo>
                    <a:cubicBezTo>
                      <a:pt x="1269" y="24"/>
                      <a:pt x="1139" y="0"/>
                      <a:pt x="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7"/>
              <p:cNvSpPr/>
              <p:nvPr/>
            </p:nvSpPr>
            <p:spPr>
              <a:xfrm>
                <a:off x="1278650" y="1620400"/>
                <a:ext cx="79875" cy="254900"/>
              </a:xfrm>
              <a:custGeom>
                <a:avLst/>
                <a:gdLst/>
                <a:ahLst/>
                <a:cxnLst/>
                <a:rect l="l" t="t" r="r" b="b"/>
                <a:pathLst>
                  <a:path w="3195" h="10196" extrusionOk="0">
                    <a:moveTo>
                      <a:pt x="812" y="1"/>
                    </a:moveTo>
                    <a:cubicBezTo>
                      <a:pt x="812" y="1"/>
                      <a:pt x="0" y="1577"/>
                      <a:pt x="400" y="2696"/>
                    </a:cubicBezTo>
                    <a:cubicBezTo>
                      <a:pt x="800" y="3816"/>
                      <a:pt x="1188" y="4024"/>
                      <a:pt x="1462" y="5051"/>
                    </a:cubicBezTo>
                    <a:cubicBezTo>
                      <a:pt x="1660" y="5794"/>
                      <a:pt x="1676" y="6945"/>
                      <a:pt x="1834" y="7761"/>
                    </a:cubicBezTo>
                    <a:cubicBezTo>
                      <a:pt x="2113" y="9209"/>
                      <a:pt x="2484" y="10196"/>
                      <a:pt x="2596" y="10196"/>
                    </a:cubicBezTo>
                    <a:cubicBezTo>
                      <a:pt x="2597" y="10196"/>
                      <a:pt x="2598" y="10196"/>
                      <a:pt x="2598" y="10196"/>
                    </a:cubicBezTo>
                    <a:cubicBezTo>
                      <a:pt x="2788" y="10176"/>
                      <a:pt x="2905" y="7665"/>
                      <a:pt x="3064" y="5279"/>
                    </a:cubicBezTo>
                    <a:cubicBezTo>
                      <a:pt x="3194" y="3337"/>
                      <a:pt x="2643" y="1"/>
                      <a:pt x="2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7"/>
              <p:cNvSpPr/>
              <p:nvPr/>
            </p:nvSpPr>
            <p:spPr>
              <a:xfrm>
                <a:off x="1237325" y="1620400"/>
                <a:ext cx="113050" cy="230025"/>
              </a:xfrm>
              <a:custGeom>
                <a:avLst/>
                <a:gdLst/>
                <a:ahLst/>
                <a:cxnLst/>
                <a:rect l="l" t="t" r="r" b="b"/>
                <a:pathLst>
                  <a:path w="4522" h="9201" extrusionOk="0">
                    <a:moveTo>
                      <a:pt x="2448" y="1"/>
                    </a:moveTo>
                    <a:cubicBezTo>
                      <a:pt x="2448" y="1"/>
                      <a:pt x="1881" y="1146"/>
                      <a:pt x="1943" y="1804"/>
                    </a:cubicBezTo>
                    <a:cubicBezTo>
                      <a:pt x="1921" y="2992"/>
                      <a:pt x="2930" y="3537"/>
                      <a:pt x="2338" y="4651"/>
                    </a:cubicBezTo>
                    <a:cubicBezTo>
                      <a:pt x="1978" y="5329"/>
                      <a:pt x="1311" y="6258"/>
                      <a:pt x="921" y="6990"/>
                    </a:cubicBezTo>
                    <a:cubicBezTo>
                      <a:pt x="222" y="8298"/>
                      <a:pt x="1" y="9136"/>
                      <a:pt x="94" y="9196"/>
                    </a:cubicBezTo>
                    <a:cubicBezTo>
                      <a:pt x="99" y="9199"/>
                      <a:pt x="105" y="9200"/>
                      <a:pt x="112" y="9200"/>
                    </a:cubicBezTo>
                    <a:cubicBezTo>
                      <a:pt x="345" y="9200"/>
                      <a:pt x="1860" y="7539"/>
                      <a:pt x="3439" y="5838"/>
                    </a:cubicBezTo>
                    <a:cubicBezTo>
                      <a:pt x="3986" y="5247"/>
                      <a:pt x="4325" y="4332"/>
                      <a:pt x="4420" y="3444"/>
                    </a:cubicBezTo>
                    <a:cubicBezTo>
                      <a:pt x="4521" y="2489"/>
                      <a:pt x="4296" y="1"/>
                      <a:pt x="4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7"/>
              <p:cNvSpPr/>
              <p:nvPr/>
            </p:nvSpPr>
            <p:spPr>
              <a:xfrm>
                <a:off x="1237575" y="1850125"/>
                <a:ext cx="28150" cy="22925"/>
              </a:xfrm>
              <a:custGeom>
                <a:avLst/>
                <a:gdLst/>
                <a:ahLst/>
                <a:cxnLst/>
                <a:rect l="l" t="t" r="r" b="b"/>
                <a:pathLst>
                  <a:path w="1126" h="917" extrusionOk="0">
                    <a:moveTo>
                      <a:pt x="107" y="0"/>
                    </a:moveTo>
                    <a:cubicBezTo>
                      <a:pt x="96" y="0"/>
                      <a:pt x="88" y="2"/>
                      <a:pt x="83" y="7"/>
                    </a:cubicBezTo>
                    <a:cubicBezTo>
                      <a:pt x="0" y="78"/>
                      <a:pt x="410" y="917"/>
                      <a:pt x="721" y="917"/>
                    </a:cubicBezTo>
                    <a:cubicBezTo>
                      <a:pt x="760" y="917"/>
                      <a:pt x="798" y="903"/>
                      <a:pt x="833" y="873"/>
                    </a:cubicBezTo>
                    <a:cubicBezTo>
                      <a:pt x="1126" y="619"/>
                      <a:pt x="281" y="0"/>
                      <a:pt x="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7"/>
              <p:cNvSpPr/>
              <p:nvPr/>
            </p:nvSpPr>
            <p:spPr>
              <a:xfrm>
                <a:off x="1273150" y="1536175"/>
                <a:ext cx="125725" cy="117800"/>
              </a:xfrm>
              <a:custGeom>
                <a:avLst/>
                <a:gdLst/>
                <a:ahLst/>
                <a:cxnLst/>
                <a:rect l="l" t="t" r="r" b="b"/>
                <a:pathLst>
                  <a:path w="5029" h="4712" extrusionOk="0">
                    <a:moveTo>
                      <a:pt x="1422" y="0"/>
                    </a:moveTo>
                    <a:cubicBezTo>
                      <a:pt x="1399" y="0"/>
                      <a:pt x="1376" y="2"/>
                      <a:pt x="1351" y="4"/>
                    </a:cubicBezTo>
                    <a:cubicBezTo>
                      <a:pt x="1" y="162"/>
                      <a:pt x="1218" y="2982"/>
                      <a:pt x="1966" y="3523"/>
                    </a:cubicBezTo>
                    <a:cubicBezTo>
                      <a:pt x="2457" y="3877"/>
                      <a:pt x="4609" y="4712"/>
                      <a:pt x="4974" y="4712"/>
                    </a:cubicBezTo>
                    <a:cubicBezTo>
                      <a:pt x="5010" y="4712"/>
                      <a:pt x="5029" y="4704"/>
                      <a:pt x="5027" y="4686"/>
                    </a:cubicBezTo>
                    <a:cubicBezTo>
                      <a:pt x="5008" y="4493"/>
                      <a:pt x="2822" y="2743"/>
                      <a:pt x="2651" y="2450"/>
                    </a:cubicBezTo>
                    <a:cubicBezTo>
                      <a:pt x="2472" y="2144"/>
                      <a:pt x="2337" y="0"/>
                      <a:pt x="1422"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7"/>
              <p:cNvSpPr/>
              <p:nvPr/>
            </p:nvSpPr>
            <p:spPr>
              <a:xfrm>
                <a:off x="1397975" y="1651925"/>
                <a:ext cx="28200" cy="13750"/>
              </a:xfrm>
              <a:custGeom>
                <a:avLst/>
                <a:gdLst/>
                <a:ahLst/>
                <a:cxnLst/>
                <a:rect l="l" t="t" r="r" b="b"/>
                <a:pathLst>
                  <a:path w="1128" h="550" extrusionOk="0">
                    <a:moveTo>
                      <a:pt x="285" y="0"/>
                    </a:moveTo>
                    <a:cubicBezTo>
                      <a:pt x="150" y="0"/>
                      <a:pt x="47" y="21"/>
                      <a:pt x="34" y="57"/>
                    </a:cubicBezTo>
                    <a:cubicBezTo>
                      <a:pt x="0" y="152"/>
                      <a:pt x="505" y="550"/>
                      <a:pt x="813" y="550"/>
                    </a:cubicBezTo>
                    <a:cubicBezTo>
                      <a:pt x="909" y="550"/>
                      <a:pt x="986" y="511"/>
                      <a:pt x="1022" y="412"/>
                    </a:cubicBezTo>
                    <a:cubicBezTo>
                      <a:pt x="1127" y="119"/>
                      <a:pt x="611" y="0"/>
                      <a:pt x="285" y="0"/>
                    </a:cubicBez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7"/>
              <p:cNvSpPr/>
              <p:nvPr/>
            </p:nvSpPr>
            <p:spPr>
              <a:xfrm>
                <a:off x="1251825" y="1432550"/>
                <a:ext cx="116125" cy="153875"/>
              </a:xfrm>
              <a:custGeom>
                <a:avLst/>
                <a:gdLst/>
                <a:ahLst/>
                <a:cxnLst/>
                <a:rect l="l" t="t" r="r" b="b"/>
                <a:pathLst>
                  <a:path w="4645" h="6155" extrusionOk="0">
                    <a:moveTo>
                      <a:pt x="3153" y="1"/>
                    </a:moveTo>
                    <a:cubicBezTo>
                      <a:pt x="2877" y="1"/>
                      <a:pt x="2582" y="88"/>
                      <a:pt x="2296" y="312"/>
                    </a:cubicBezTo>
                    <a:cubicBezTo>
                      <a:pt x="1806" y="695"/>
                      <a:pt x="1666" y="1373"/>
                      <a:pt x="1447" y="1896"/>
                    </a:cubicBezTo>
                    <a:cubicBezTo>
                      <a:pt x="1147" y="2612"/>
                      <a:pt x="1" y="3617"/>
                      <a:pt x="273" y="4943"/>
                    </a:cubicBezTo>
                    <a:cubicBezTo>
                      <a:pt x="370" y="5415"/>
                      <a:pt x="680" y="5814"/>
                      <a:pt x="1118" y="6016"/>
                    </a:cubicBezTo>
                    <a:cubicBezTo>
                      <a:pt x="1326" y="6112"/>
                      <a:pt x="1523" y="6154"/>
                      <a:pt x="1700" y="6154"/>
                    </a:cubicBezTo>
                    <a:cubicBezTo>
                      <a:pt x="2048" y="6154"/>
                      <a:pt x="2320" y="5992"/>
                      <a:pt x="2452" y="5759"/>
                    </a:cubicBezTo>
                    <a:cubicBezTo>
                      <a:pt x="2833" y="5087"/>
                      <a:pt x="2033" y="4575"/>
                      <a:pt x="2329" y="3879"/>
                    </a:cubicBezTo>
                    <a:cubicBezTo>
                      <a:pt x="2531" y="3405"/>
                      <a:pt x="2999" y="3419"/>
                      <a:pt x="3152" y="2948"/>
                    </a:cubicBezTo>
                    <a:cubicBezTo>
                      <a:pt x="3301" y="2487"/>
                      <a:pt x="2902" y="2126"/>
                      <a:pt x="2841" y="1916"/>
                    </a:cubicBezTo>
                    <a:cubicBezTo>
                      <a:pt x="2806" y="1796"/>
                      <a:pt x="2834" y="1646"/>
                      <a:pt x="2942" y="1587"/>
                    </a:cubicBezTo>
                    <a:cubicBezTo>
                      <a:pt x="2974" y="1570"/>
                      <a:pt x="3008" y="1563"/>
                      <a:pt x="3043" y="1563"/>
                    </a:cubicBezTo>
                    <a:cubicBezTo>
                      <a:pt x="3101" y="1563"/>
                      <a:pt x="3161" y="1583"/>
                      <a:pt x="3210" y="1615"/>
                    </a:cubicBezTo>
                    <a:cubicBezTo>
                      <a:pt x="3250" y="1643"/>
                      <a:pt x="3286" y="1676"/>
                      <a:pt x="3316" y="1715"/>
                    </a:cubicBezTo>
                    <a:cubicBezTo>
                      <a:pt x="3347" y="1751"/>
                      <a:pt x="3386" y="1781"/>
                      <a:pt x="3429" y="1802"/>
                    </a:cubicBezTo>
                    <a:cubicBezTo>
                      <a:pt x="3472" y="1823"/>
                      <a:pt x="3520" y="1834"/>
                      <a:pt x="3568" y="1834"/>
                    </a:cubicBezTo>
                    <a:cubicBezTo>
                      <a:pt x="3574" y="1834"/>
                      <a:pt x="3579" y="1834"/>
                      <a:pt x="3585" y="1834"/>
                    </a:cubicBezTo>
                    <a:cubicBezTo>
                      <a:pt x="4413" y="1786"/>
                      <a:pt x="4644" y="944"/>
                      <a:pt x="4340" y="575"/>
                    </a:cubicBezTo>
                    <a:cubicBezTo>
                      <a:pt x="4110" y="297"/>
                      <a:pt x="3662" y="1"/>
                      <a:pt x="3153"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7"/>
              <p:cNvSpPr/>
              <p:nvPr/>
            </p:nvSpPr>
            <p:spPr>
              <a:xfrm>
                <a:off x="1260400" y="1435900"/>
                <a:ext cx="100500" cy="145600"/>
              </a:xfrm>
              <a:custGeom>
                <a:avLst/>
                <a:gdLst/>
                <a:ahLst/>
                <a:cxnLst/>
                <a:rect l="l" t="t" r="r" b="b"/>
                <a:pathLst>
                  <a:path w="4020" h="5824" extrusionOk="0">
                    <a:moveTo>
                      <a:pt x="2857" y="477"/>
                    </a:moveTo>
                    <a:cubicBezTo>
                      <a:pt x="2655" y="477"/>
                      <a:pt x="2460" y="529"/>
                      <a:pt x="2283" y="634"/>
                    </a:cubicBezTo>
                    <a:cubicBezTo>
                      <a:pt x="1734" y="956"/>
                      <a:pt x="1643" y="1497"/>
                      <a:pt x="1588" y="1820"/>
                    </a:cubicBezTo>
                    <a:cubicBezTo>
                      <a:pt x="1579" y="1882"/>
                      <a:pt x="1566" y="1944"/>
                      <a:pt x="1550" y="2004"/>
                    </a:cubicBezTo>
                    <a:cubicBezTo>
                      <a:pt x="1496" y="2175"/>
                      <a:pt x="1367" y="2372"/>
                      <a:pt x="1216" y="2598"/>
                    </a:cubicBezTo>
                    <a:cubicBezTo>
                      <a:pt x="948" y="3004"/>
                      <a:pt x="615" y="3507"/>
                      <a:pt x="542" y="4130"/>
                    </a:cubicBezTo>
                    <a:cubicBezTo>
                      <a:pt x="479" y="4661"/>
                      <a:pt x="886" y="5320"/>
                      <a:pt x="1398" y="5511"/>
                    </a:cubicBezTo>
                    <a:cubicBezTo>
                      <a:pt x="1401" y="5513"/>
                      <a:pt x="1405" y="5513"/>
                      <a:pt x="1409" y="5513"/>
                    </a:cubicBezTo>
                    <a:cubicBezTo>
                      <a:pt x="1422" y="5513"/>
                      <a:pt x="1434" y="5505"/>
                      <a:pt x="1439" y="5492"/>
                    </a:cubicBezTo>
                    <a:cubicBezTo>
                      <a:pt x="1445" y="5476"/>
                      <a:pt x="1437" y="5457"/>
                      <a:pt x="1420" y="5451"/>
                    </a:cubicBezTo>
                    <a:cubicBezTo>
                      <a:pt x="943" y="5271"/>
                      <a:pt x="547" y="4633"/>
                      <a:pt x="606" y="4139"/>
                    </a:cubicBezTo>
                    <a:cubicBezTo>
                      <a:pt x="678" y="3530"/>
                      <a:pt x="1006" y="3033"/>
                      <a:pt x="1270" y="2634"/>
                    </a:cubicBezTo>
                    <a:cubicBezTo>
                      <a:pt x="1423" y="2403"/>
                      <a:pt x="1555" y="2203"/>
                      <a:pt x="1612" y="2024"/>
                    </a:cubicBezTo>
                    <a:cubicBezTo>
                      <a:pt x="1629" y="1961"/>
                      <a:pt x="1642" y="1896"/>
                      <a:pt x="1651" y="1831"/>
                    </a:cubicBezTo>
                    <a:cubicBezTo>
                      <a:pt x="1704" y="1519"/>
                      <a:pt x="1794" y="996"/>
                      <a:pt x="2316" y="689"/>
                    </a:cubicBezTo>
                    <a:cubicBezTo>
                      <a:pt x="2483" y="592"/>
                      <a:pt x="2666" y="543"/>
                      <a:pt x="2858" y="543"/>
                    </a:cubicBezTo>
                    <a:cubicBezTo>
                      <a:pt x="3059" y="543"/>
                      <a:pt x="3268" y="597"/>
                      <a:pt x="3476" y="705"/>
                    </a:cubicBezTo>
                    <a:cubicBezTo>
                      <a:pt x="3482" y="708"/>
                      <a:pt x="3487" y="709"/>
                      <a:pt x="3492" y="709"/>
                    </a:cubicBezTo>
                    <a:cubicBezTo>
                      <a:pt x="3522" y="709"/>
                      <a:pt x="3539" y="665"/>
                      <a:pt x="3506" y="647"/>
                    </a:cubicBezTo>
                    <a:cubicBezTo>
                      <a:pt x="3288" y="534"/>
                      <a:pt x="3068" y="477"/>
                      <a:pt x="2857" y="477"/>
                    </a:cubicBezTo>
                    <a:close/>
                    <a:moveTo>
                      <a:pt x="2858" y="1"/>
                    </a:moveTo>
                    <a:cubicBezTo>
                      <a:pt x="2841" y="1"/>
                      <a:pt x="2825" y="1"/>
                      <a:pt x="2809" y="2"/>
                    </a:cubicBezTo>
                    <a:cubicBezTo>
                      <a:pt x="2389" y="28"/>
                      <a:pt x="1830" y="211"/>
                      <a:pt x="1542" y="941"/>
                    </a:cubicBezTo>
                    <a:cubicBezTo>
                      <a:pt x="1467" y="1127"/>
                      <a:pt x="1412" y="1311"/>
                      <a:pt x="1363" y="1472"/>
                    </a:cubicBezTo>
                    <a:cubicBezTo>
                      <a:pt x="1308" y="1654"/>
                      <a:pt x="1260" y="1812"/>
                      <a:pt x="1199" y="1938"/>
                    </a:cubicBezTo>
                    <a:cubicBezTo>
                      <a:pt x="1026" y="2299"/>
                      <a:pt x="867" y="2526"/>
                      <a:pt x="712" y="2745"/>
                    </a:cubicBezTo>
                    <a:cubicBezTo>
                      <a:pt x="566" y="2953"/>
                      <a:pt x="428" y="3150"/>
                      <a:pt x="286" y="3445"/>
                    </a:cubicBezTo>
                    <a:cubicBezTo>
                      <a:pt x="25" y="3984"/>
                      <a:pt x="0" y="4560"/>
                      <a:pt x="219" y="5024"/>
                    </a:cubicBezTo>
                    <a:cubicBezTo>
                      <a:pt x="409" y="5429"/>
                      <a:pt x="759" y="5706"/>
                      <a:pt x="1231" y="5822"/>
                    </a:cubicBezTo>
                    <a:lnTo>
                      <a:pt x="1239" y="5823"/>
                    </a:lnTo>
                    <a:lnTo>
                      <a:pt x="1240" y="5824"/>
                    </a:lnTo>
                    <a:cubicBezTo>
                      <a:pt x="1279" y="5823"/>
                      <a:pt x="1285" y="5769"/>
                      <a:pt x="1249" y="5760"/>
                    </a:cubicBezTo>
                    <a:cubicBezTo>
                      <a:pt x="795" y="5648"/>
                      <a:pt x="460" y="5384"/>
                      <a:pt x="278" y="4997"/>
                    </a:cubicBezTo>
                    <a:cubicBezTo>
                      <a:pt x="69" y="4551"/>
                      <a:pt x="92" y="3995"/>
                      <a:pt x="345" y="3473"/>
                    </a:cubicBezTo>
                    <a:cubicBezTo>
                      <a:pt x="486" y="3183"/>
                      <a:pt x="622" y="2989"/>
                      <a:pt x="766" y="2783"/>
                    </a:cubicBezTo>
                    <a:cubicBezTo>
                      <a:pt x="922" y="2561"/>
                      <a:pt x="1083" y="2331"/>
                      <a:pt x="1258" y="1966"/>
                    </a:cubicBezTo>
                    <a:cubicBezTo>
                      <a:pt x="1322" y="1835"/>
                      <a:pt x="1370" y="1676"/>
                      <a:pt x="1426" y="1492"/>
                    </a:cubicBezTo>
                    <a:cubicBezTo>
                      <a:pt x="1474" y="1331"/>
                      <a:pt x="1529" y="1149"/>
                      <a:pt x="1602" y="965"/>
                    </a:cubicBezTo>
                    <a:cubicBezTo>
                      <a:pt x="1878" y="267"/>
                      <a:pt x="2413" y="92"/>
                      <a:pt x="2813" y="67"/>
                    </a:cubicBezTo>
                    <a:cubicBezTo>
                      <a:pt x="2827" y="66"/>
                      <a:pt x="2842" y="66"/>
                      <a:pt x="2858" y="66"/>
                    </a:cubicBezTo>
                    <a:cubicBezTo>
                      <a:pt x="3142" y="66"/>
                      <a:pt x="3564" y="220"/>
                      <a:pt x="3791" y="488"/>
                    </a:cubicBezTo>
                    <a:cubicBezTo>
                      <a:pt x="3973" y="703"/>
                      <a:pt x="3914" y="907"/>
                      <a:pt x="3862" y="1010"/>
                    </a:cubicBezTo>
                    <a:cubicBezTo>
                      <a:pt x="3765" y="1203"/>
                      <a:pt x="3552" y="1336"/>
                      <a:pt x="3344" y="1336"/>
                    </a:cubicBezTo>
                    <a:cubicBezTo>
                      <a:pt x="3333" y="1336"/>
                      <a:pt x="3322" y="1335"/>
                      <a:pt x="3311" y="1334"/>
                    </a:cubicBezTo>
                    <a:cubicBezTo>
                      <a:pt x="3250" y="1330"/>
                      <a:pt x="3169" y="1302"/>
                      <a:pt x="3083" y="1272"/>
                    </a:cubicBezTo>
                    <a:cubicBezTo>
                      <a:pt x="2967" y="1231"/>
                      <a:pt x="2828" y="1182"/>
                      <a:pt x="2692" y="1182"/>
                    </a:cubicBezTo>
                    <a:cubicBezTo>
                      <a:pt x="2563" y="1182"/>
                      <a:pt x="2437" y="1226"/>
                      <a:pt x="2333" y="1362"/>
                    </a:cubicBezTo>
                    <a:cubicBezTo>
                      <a:pt x="2149" y="1608"/>
                      <a:pt x="2277" y="1875"/>
                      <a:pt x="2389" y="2111"/>
                    </a:cubicBezTo>
                    <a:cubicBezTo>
                      <a:pt x="2453" y="2242"/>
                      <a:pt x="2512" y="2366"/>
                      <a:pt x="2509" y="2470"/>
                    </a:cubicBezTo>
                    <a:cubicBezTo>
                      <a:pt x="2506" y="2633"/>
                      <a:pt x="2366" y="2776"/>
                      <a:pt x="2186" y="2956"/>
                    </a:cubicBezTo>
                    <a:cubicBezTo>
                      <a:pt x="2082" y="3062"/>
                      <a:pt x="1963" y="3182"/>
                      <a:pt x="1857" y="3324"/>
                    </a:cubicBezTo>
                    <a:cubicBezTo>
                      <a:pt x="1516" y="3782"/>
                      <a:pt x="1619" y="4094"/>
                      <a:pt x="1728" y="4425"/>
                    </a:cubicBezTo>
                    <a:cubicBezTo>
                      <a:pt x="1799" y="4644"/>
                      <a:pt x="1874" y="4869"/>
                      <a:pt x="1838" y="5163"/>
                    </a:cubicBezTo>
                    <a:cubicBezTo>
                      <a:pt x="1836" y="5181"/>
                      <a:pt x="1848" y="5197"/>
                      <a:pt x="1866" y="5200"/>
                    </a:cubicBezTo>
                    <a:cubicBezTo>
                      <a:pt x="1867" y="5200"/>
                      <a:pt x="1868" y="5200"/>
                      <a:pt x="1869" y="5200"/>
                    </a:cubicBezTo>
                    <a:cubicBezTo>
                      <a:pt x="1886" y="5200"/>
                      <a:pt x="1900" y="5188"/>
                      <a:pt x="1902" y="5172"/>
                    </a:cubicBezTo>
                    <a:cubicBezTo>
                      <a:pt x="1940" y="4863"/>
                      <a:pt x="1860" y="4619"/>
                      <a:pt x="1789" y="4405"/>
                    </a:cubicBezTo>
                    <a:cubicBezTo>
                      <a:pt x="1681" y="4077"/>
                      <a:pt x="1588" y="3794"/>
                      <a:pt x="1909" y="3362"/>
                    </a:cubicBezTo>
                    <a:cubicBezTo>
                      <a:pt x="2012" y="3225"/>
                      <a:pt x="2129" y="3105"/>
                      <a:pt x="2232" y="3002"/>
                    </a:cubicBezTo>
                    <a:cubicBezTo>
                      <a:pt x="2413" y="2819"/>
                      <a:pt x="2571" y="2660"/>
                      <a:pt x="2574" y="2471"/>
                    </a:cubicBezTo>
                    <a:cubicBezTo>
                      <a:pt x="2576" y="2352"/>
                      <a:pt x="2514" y="2221"/>
                      <a:pt x="2447" y="2083"/>
                    </a:cubicBezTo>
                    <a:cubicBezTo>
                      <a:pt x="2338" y="1853"/>
                      <a:pt x="2224" y="1615"/>
                      <a:pt x="2385" y="1402"/>
                    </a:cubicBezTo>
                    <a:cubicBezTo>
                      <a:pt x="2474" y="1285"/>
                      <a:pt x="2580" y="1246"/>
                      <a:pt x="2693" y="1246"/>
                    </a:cubicBezTo>
                    <a:cubicBezTo>
                      <a:pt x="2814" y="1246"/>
                      <a:pt x="2942" y="1291"/>
                      <a:pt x="3061" y="1332"/>
                    </a:cubicBezTo>
                    <a:cubicBezTo>
                      <a:pt x="3151" y="1364"/>
                      <a:pt x="3236" y="1394"/>
                      <a:pt x="3306" y="1399"/>
                    </a:cubicBezTo>
                    <a:cubicBezTo>
                      <a:pt x="3318" y="1399"/>
                      <a:pt x="3330" y="1400"/>
                      <a:pt x="3342" y="1400"/>
                    </a:cubicBezTo>
                    <a:cubicBezTo>
                      <a:pt x="3576" y="1400"/>
                      <a:pt x="3810" y="1256"/>
                      <a:pt x="3919" y="1039"/>
                    </a:cubicBezTo>
                    <a:cubicBezTo>
                      <a:pt x="4020" y="840"/>
                      <a:pt x="3991" y="623"/>
                      <a:pt x="3840" y="445"/>
                    </a:cubicBezTo>
                    <a:cubicBezTo>
                      <a:pt x="3601" y="164"/>
                      <a:pt x="3158" y="1"/>
                      <a:pt x="2858"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35" name="Google Shape;2435;p37"/>
          <p:cNvSpPr/>
          <p:nvPr/>
        </p:nvSpPr>
        <p:spPr>
          <a:xfrm>
            <a:off x="7899775" y="218975"/>
            <a:ext cx="531065" cy="702209"/>
          </a:xfrm>
          <a:custGeom>
            <a:avLst/>
            <a:gdLst/>
            <a:ahLst/>
            <a:cxnLst/>
            <a:rect l="l" t="t" r="r" b="b"/>
            <a:pathLst>
              <a:path w="8721" h="11531" extrusionOk="0">
                <a:moveTo>
                  <a:pt x="4359" y="6113"/>
                </a:moveTo>
                <a:cubicBezTo>
                  <a:pt x="4991" y="6113"/>
                  <a:pt x="5502" y="6579"/>
                  <a:pt x="5502" y="7153"/>
                </a:cubicBezTo>
                <a:cubicBezTo>
                  <a:pt x="5502" y="7497"/>
                  <a:pt x="5316" y="7803"/>
                  <a:pt x="5030" y="7992"/>
                </a:cubicBezTo>
                <a:lnTo>
                  <a:pt x="5225" y="8818"/>
                </a:lnTo>
                <a:lnTo>
                  <a:pt x="5423" y="9663"/>
                </a:lnTo>
                <a:cubicBezTo>
                  <a:pt x="5442" y="9746"/>
                  <a:pt x="5419" y="9833"/>
                  <a:pt x="5361" y="9896"/>
                </a:cubicBezTo>
                <a:cubicBezTo>
                  <a:pt x="5301" y="9962"/>
                  <a:pt x="5216" y="9999"/>
                  <a:pt x="5127" y="9999"/>
                </a:cubicBezTo>
                <a:cubicBezTo>
                  <a:pt x="5126" y="9999"/>
                  <a:pt x="5124" y="9999"/>
                  <a:pt x="5123" y="9999"/>
                </a:cubicBezTo>
                <a:lnTo>
                  <a:pt x="3596" y="9999"/>
                </a:lnTo>
                <a:cubicBezTo>
                  <a:pt x="3595" y="9999"/>
                  <a:pt x="3594" y="9999"/>
                  <a:pt x="3593" y="9999"/>
                </a:cubicBezTo>
                <a:cubicBezTo>
                  <a:pt x="3503" y="9999"/>
                  <a:pt x="3418" y="9962"/>
                  <a:pt x="3357" y="9896"/>
                </a:cubicBezTo>
                <a:cubicBezTo>
                  <a:pt x="3300" y="9833"/>
                  <a:pt x="3278" y="9746"/>
                  <a:pt x="3296" y="9663"/>
                </a:cubicBezTo>
                <a:lnTo>
                  <a:pt x="3689" y="7992"/>
                </a:lnTo>
                <a:cubicBezTo>
                  <a:pt x="3404" y="7803"/>
                  <a:pt x="3217" y="7497"/>
                  <a:pt x="3217" y="7153"/>
                </a:cubicBezTo>
                <a:cubicBezTo>
                  <a:pt x="3217" y="6579"/>
                  <a:pt x="3729" y="6113"/>
                  <a:pt x="4359" y="6113"/>
                </a:cubicBezTo>
                <a:close/>
                <a:moveTo>
                  <a:pt x="4360" y="1"/>
                </a:moveTo>
                <a:cubicBezTo>
                  <a:pt x="2646" y="1"/>
                  <a:pt x="1252" y="1268"/>
                  <a:pt x="1252" y="2826"/>
                </a:cubicBezTo>
                <a:cubicBezTo>
                  <a:pt x="1252" y="3134"/>
                  <a:pt x="1527" y="3385"/>
                  <a:pt x="1868" y="3385"/>
                </a:cubicBezTo>
                <a:cubicBezTo>
                  <a:pt x="2207" y="3385"/>
                  <a:pt x="2483" y="3134"/>
                  <a:pt x="2483" y="2826"/>
                </a:cubicBezTo>
                <a:cubicBezTo>
                  <a:pt x="2483" y="1885"/>
                  <a:pt x="3325" y="1119"/>
                  <a:pt x="4360" y="1119"/>
                </a:cubicBezTo>
                <a:cubicBezTo>
                  <a:pt x="5395" y="1119"/>
                  <a:pt x="6237" y="1885"/>
                  <a:pt x="6237" y="2826"/>
                </a:cubicBezTo>
                <a:lnTo>
                  <a:pt x="6237" y="4505"/>
                </a:lnTo>
                <a:lnTo>
                  <a:pt x="846" y="4505"/>
                </a:lnTo>
                <a:cubicBezTo>
                  <a:pt x="843" y="4505"/>
                  <a:pt x="840" y="4505"/>
                  <a:pt x="838" y="4505"/>
                </a:cubicBezTo>
                <a:cubicBezTo>
                  <a:pt x="620" y="4505"/>
                  <a:pt x="410" y="4584"/>
                  <a:pt x="248" y="4729"/>
                </a:cubicBezTo>
                <a:cubicBezTo>
                  <a:pt x="95" y="4868"/>
                  <a:pt x="0" y="5061"/>
                  <a:pt x="0" y="5273"/>
                </a:cubicBezTo>
                <a:lnTo>
                  <a:pt x="0" y="10761"/>
                </a:lnTo>
                <a:cubicBezTo>
                  <a:pt x="0" y="10973"/>
                  <a:pt x="95" y="11166"/>
                  <a:pt x="248" y="11305"/>
                </a:cubicBezTo>
                <a:cubicBezTo>
                  <a:pt x="410" y="11450"/>
                  <a:pt x="620" y="11530"/>
                  <a:pt x="838" y="11530"/>
                </a:cubicBezTo>
                <a:cubicBezTo>
                  <a:pt x="841" y="11530"/>
                  <a:pt x="843" y="11530"/>
                  <a:pt x="846" y="11530"/>
                </a:cubicBezTo>
                <a:lnTo>
                  <a:pt x="7875" y="11530"/>
                </a:lnTo>
                <a:cubicBezTo>
                  <a:pt x="7877" y="11530"/>
                  <a:pt x="7880" y="11530"/>
                  <a:pt x="7883" y="11530"/>
                </a:cubicBezTo>
                <a:cubicBezTo>
                  <a:pt x="8100" y="11530"/>
                  <a:pt x="8309" y="11450"/>
                  <a:pt x="8472" y="11305"/>
                </a:cubicBezTo>
                <a:cubicBezTo>
                  <a:pt x="8625" y="11166"/>
                  <a:pt x="8720" y="10974"/>
                  <a:pt x="8720" y="10761"/>
                </a:cubicBezTo>
                <a:lnTo>
                  <a:pt x="8720" y="5273"/>
                </a:lnTo>
                <a:cubicBezTo>
                  <a:pt x="8720" y="5061"/>
                  <a:pt x="8625" y="4868"/>
                  <a:pt x="8472" y="4729"/>
                </a:cubicBezTo>
                <a:cubicBezTo>
                  <a:pt x="8309" y="4585"/>
                  <a:pt x="8100" y="4505"/>
                  <a:pt x="7883" y="4505"/>
                </a:cubicBezTo>
                <a:cubicBezTo>
                  <a:pt x="7880" y="4505"/>
                  <a:pt x="7877" y="4505"/>
                  <a:pt x="7875" y="4505"/>
                </a:cubicBezTo>
                <a:lnTo>
                  <a:pt x="7468" y="4505"/>
                </a:lnTo>
                <a:lnTo>
                  <a:pt x="7468" y="2826"/>
                </a:lnTo>
                <a:cubicBezTo>
                  <a:pt x="7468" y="1268"/>
                  <a:pt x="6073" y="1"/>
                  <a:pt x="4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40;p38">
            <a:extLst>
              <a:ext uri="{FF2B5EF4-FFF2-40B4-BE49-F238E27FC236}">
                <a16:creationId xmlns:a16="http://schemas.microsoft.com/office/drawing/2014/main" id="{F3274E75-D446-3CF2-0DCE-CC5B0F540DC7}"/>
              </a:ext>
            </a:extLst>
          </p:cNvPr>
          <p:cNvSpPr txBox="1">
            <a:spLocks noGrp="1"/>
          </p:cNvSpPr>
          <p:nvPr>
            <p:ph type="title"/>
          </p:nvPr>
        </p:nvSpPr>
        <p:spPr>
          <a:xfrm>
            <a:off x="720000" y="14963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DNS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grpSp>
        <p:nvGrpSpPr>
          <p:cNvPr id="4" name="Group 3">
            <a:extLst>
              <a:ext uri="{FF2B5EF4-FFF2-40B4-BE49-F238E27FC236}">
                <a16:creationId xmlns:a16="http://schemas.microsoft.com/office/drawing/2014/main" id="{9B68908C-7450-5714-7E5D-AD02B3B8C798}"/>
              </a:ext>
            </a:extLst>
          </p:cNvPr>
          <p:cNvGrpSpPr/>
          <p:nvPr/>
        </p:nvGrpSpPr>
        <p:grpSpPr>
          <a:xfrm>
            <a:off x="397363" y="3672322"/>
            <a:ext cx="1187597" cy="1356910"/>
            <a:chOff x="572623" y="2739162"/>
            <a:chExt cx="2144372" cy="2450090"/>
          </a:xfrm>
        </p:grpSpPr>
        <p:grpSp>
          <p:nvGrpSpPr>
            <p:cNvPr id="2289" name="Google Shape;2289;p37"/>
            <p:cNvGrpSpPr/>
            <p:nvPr/>
          </p:nvGrpSpPr>
          <p:grpSpPr>
            <a:xfrm>
              <a:off x="1615890" y="2819175"/>
              <a:ext cx="1101105" cy="1150559"/>
              <a:chOff x="1310325" y="2745775"/>
              <a:chExt cx="310950" cy="324925"/>
            </a:xfrm>
          </p:grpSpPr>
          <p:sp>
            <p:nvSpPr>
              <p:cNvPr id="2290" name="Google Shape;2290;p37"/>
              <p:cNvSpPr/>
              <p:nvPr/>
            </p:nvSpPr>
            <p:spPr>
              <a:xfrm>
                <a:off x="1310325" y="2745775"/>
                <a:ext cx="310950" cy="324925"/>
              </a:xfrm>
              <a:custGeom>
                <a:avLst/>
                <a:gdLst/>
                <a:ahLst/>
                <a:cxnLst/>
                <a:rect l="l" t="t" r="r" b="b"/>
                <a:pathLst>
                  <a:path w="12438" h="12997" extrusionOk="0">
                    <a:moveTo>
                      <a:pt x="441" y="0"/>
                    </a:moveTo>
                    <a:cubicBezTo>
                      <a:pt x="198" y="0"/>
                      <a:pt x="0" y="197"/>
                      <a:pt x="0" y="441"/>
                    </a:cubicBezTo>
                    <a:lnTo>
                      <a:pt x="0" y="12554"/>
                    </a:lnTo>
                    <a:cubicBezTo>
                      <a:pt x="0" y="12799"/>
                      <a:pt x="198" y="12996"/>
                      <a:pt x="441" y="12996"/>
                    </a:cubicBezTo>
                    <a:lnTo>
                      <a:pt x="11996" y="12996"/>
                    </a:lnTo>
                    <a:cubicBezTo>
                      <a:pt x="12239" y="12996"/>
                      <a:pt x="12437" y="12799"/>
                      <a:pt x="12437" y="12554"/>
                    </a:cubicBezTo>
                    <a:lnTo>
                      <a:pt x="12437" y="441"/>
                    </a:lnTo>
                    <a:cubicBezTo>
                      <a:pt x="12437" y="197"/>
                      <a:pt x="12239" y="0"/>
                      <a:pt x="119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7"/>
              <p:cNvSpPr/>
              <p:nvPr/>
            </p:nvSpPr>
            <p:spPr>
              <a:xfrm>
                <a:off x="1348925" y="2921825"/>
                <a:ext cx="236200" cy="5450"/>
              </a:xfrm>
              <a:custGeom>
                <a:avLst/>
                <a:gdLst/>
                <a:ahLst/>
                <a:cxnLst/>
                <a:rect l="l" t="t" r="r" b="b"/>
                <a:pathLst>
                  <a:path w="9448" h="218" extrusionOk="0">
                    <a:moveTo>
                      <a:pt x="0" y="0"/>
                    </a:moveTo>
                    <a:lnTo>
                      <a:pt x="0" y="218"/>
                    </a:lnTo>
                    <a:lnTo>
                      <a:pt x="9447" y="218"/>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7"/>
              <p:cNvSpPr/>
              <p:nvPr/>
            </p:nvSpPr>
            <p:spPr>
              <a:xfrm>
                <a:off x="1348925" y="2934250"/>
                <a:ext cx="236200" cy="5450"/>
              </a:xfrm>
              <a:custGeom>
                <a:avLst/>
                <a:gdLst/>
                <a:ahLst/>
                <a:cxnLst/>
                <a:rect l="l" t="t" r="r" b="b"/>
                <a:pathLst>
                  <a:path w="9448" h="218" extrusionOk="0">
                    <a:moveTo>
                      <a:pt x="0" y="0"/>
                    </a:moveTo>
                    <a:lnTo>
                      <a:pt x="0" y="218"/>
                    </a:lnTo>
                    <a:lnTo>
                      <a:pt x="9447" y="218"/>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7"/>
              <p:cNvSpPr/>
              <p:nvPr/>
            </p:nvSpPr>
            <p:spPr>
              <a:xfrm>
                <a:off x="1348925" y="2946675"/>
                <a:ext cx="236200" cy="5450"/>
              </a:xfrm>
              <a:custGeom>
                <a:avLst/>
                <a:gdLst/>
                <a:ahLst/>
                <a:cxnLst/>
                <a:rect l="l" t="t" r="r" b="b"/>
                <a:pathLst>
                  <a:path w="9448" h="218" extrusionOk="0">
                    <a:moveTo>
                      <a:pt x="0" y="0"/>
                    </a:moveTo>
                    <a:lnTo>
                      <a:pt x="0" y="217"/>
                    </a:lnTo>
                    <a:lnTo>
                      <a:pt x="9447" y="217"/>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7"/>
              <p:cNvSpPr/>
              <p:nvPr/>
            </p:nvSpPr>
            <p:spPr>
              <a:xfrm>
                <a:off x="1348925" y="3014600"/>
                <a:ext cx="165450" cy="5450"/>
              </a:xfrm>
              <a:custGeom>
                <a:avLst/>
                <a:gdLst/>
                <a:ahLst/>
                <a:cxnLst/>
                <a:rect l="l" t="t" r="r" b="b"/>
                <a:pathLst>
                  <a:path w="6618" h="218" extrusionOk="0">
                    <a:moveTo>
                      <a:pt x="0" y="0"/>
                    </a:moveTo>
                    <a:lnTo>
                      <a:pt x="0" y="218"/>
                    </a:lnTo>
                    <a:lnTo>
                      <a:pt x="6617" y="218"/>
                    </a:lnTo>
                    <a:lnTo>
                      <a:pt x="661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7"/>
              <p:cNvSpPr/>
              <p:nvPr/>
            </p:nvSpPr>
            <p:spPr>
              <a:xfrm>
                <a:off x="1348925" y="3027025"/>
                <a:ext cx="236200" cy="5450"/>
              </a:xfrm>
              <a:custGeom>
                <a:avLst/>
                <a:gdLst/>
                <a:ahLst/>
                <a:cxnLst/>
                <a:rect l="l" t="t" r="r" b="b"/>
                <a:pathLst>
                  <a:path w="9448" h="218" extrusionOk="0">
                    <a:moveTo>
                      <a:pt x="0" y="0"/>
                    </a:moveTo>
                    <a:lnTo>
                      <a:pt x="0" y="218"/>
                    </a:lnTo>
                    <a:lnTo>
                      <a:pt x="9447" y="218"/>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7"/>
              <p:cNvSpPr/>
              <p:nvPr/>
            </p:nvSpPr>
            <p:spPr>
              <a:xfrm>
                <a:off x="1348925" y="3039450"/>
                <a:ext cx="236200" cy="5450"/>
              </a:xfrm>
              <a:custGeom>
                <a:avLst/>
                <a:gdLst/>
                <a:ahLst/>
                <a:cxnLst/>
                <a:rect l="l" t="t" r="r" b="b"/>
                <a:pathLst>
                  <a:path w="9448" h="218" extrusionOk="0">
                    <a:moveTo>
                      <a:pt x="0" y="0"/>
                    </a:moveTo>
                    <a:lnTo>
                      <a:pt x="0" y="217"/>
                    </a:lnTo>
                    <a:lnTo>
                      <a:pt x="9447" y="217"/>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7"/>
              <p:cNvSpPr/>
              <p:nvPr/>
            </p:nvSpPr>
            <p:spPr>
              <a:xfrm>
                <a:off x="1348925" y="2968200"/>
                <a:ext cx="139225" cy="5450"/>
              </a:xfrm>
              <a:custGeom>
                <a:avLst/>
                <a:gdLst/>
                <a:ahLst/>
                <a:cxnLst/>
                <a:rect l="l" t="t" r="r" b="b"/>
                <a:pathLst>
                  <a:path w="5569" h="218" extrusionOk="0">
                    <a:moveTo>
                      <a:pt x="0" y="0"/>
                    </a:moveTo>
                    <a:lnTo>
                      <a:pt x="0" y="218"/>
                    </a:lnTo>
                    <a:lnTo>
                      <a:pt x="5568" y="218"/>
                    </a:lnTo>
                    <a:lnTo>
                      <a:pt x="5568"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7"/>
              <p:cNvSpPr/>
              <p:nvPr/>
            </p:nvSpPr>
            <p:spPr>
              <a:xfrm>
                <a:off x="1348925" y="2980650"/>
                <a:ext cx="236200" cy="5425"/>
              </a:xfrm>
              <a:custGeom>
                <a:avLst/>
                <a:gdLst/>
                <a:ahLst/>
                <a:cxnLst/>
                <a:rect l="l" t="t" r="r" b="b"/>
                <a:pathLst>
                  <a:path w="9448" h="217" extrusionOk="0">
                    <a:moveTo>
                      <a:pt x="0" y="0"/>
                    </a:moveTo>
                    <a:lnTo>
                      <a:pt x="0" y="217"/>
                    </a:lnTo>
                    <a:lnTo>
                      <a:pt x="9447" y="217"/>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7"/>
              <p:cNvSpPr/>
              <p:nvPr/>
            </p:nvSpPr>
            <p:spPr>
              <a:xfrm>
                <a:off x="1348925" y="2993075"/>
                <a:ext cx="236200" cy="5425"/>
              </a:xfrm>
              <a:custGeom>
                <a:avLst/>
                <a:gdLst/>
                <a:ahLst/>
                <a:cxnLst/>
                <a:rect l="l" t="t" r="r" b="b"/>
                <a:pathLst>
                  <a:path w="9448" h="217" extrusionOk="0">
                    <a:moveTo>
                      <a:pt x="0" y="0"/>
                    </a:moveTo>
                    <a:lnTo>
                      <a:pt x="0" y="216"/>
                    </a:lnTo>
                    <a:lnTo>
                      <a:pt x="9447" y="216"/>
                    </a:lnTo>
                    <a:lnTo>
                      <a:pt x="9447" y="0"/>
                    </a:ln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7"/>
              <p:cNvSpPr/>
              <p:nvPr/>
            </p:nvSpPr>
            <p:spPr>
              <a:xfrm>
                <a:off x="134645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7"/>
              <p:cNvSpPr/>
              <p:nvPr/>
            </p:nvSpPr>
            <p:spPr>
              <a:xfrm>
                <a:off x="134877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7"/>
              <p:cNvSpPr/>
              <p:nvPr/>
            </p:nvSpPr>
            <p:spPr>
              <a:xfrm>
                <a:off x="1351125"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7"/>
              <p:cNvSpPr/>
              <p:nvPr/>
            </p:nvSpPr>
            <p:spPr>
              <a:xfrm>
                <a:off x="13534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7"/>
              <p:cNvSpPr/>
              <p:nvPr/>
            </p:nvSpPr>
            <p:spPr>
              <a:xfrm>
                <a:off x="13558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7"/>
              <p:cNvSpPr/>
              <p:nvPr/>
            </p:nvSpPr>
            <p:spPr>
              <a:xfrm>
                <a:off x="1358125"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7"/>
              <p:cNvSpPr/>
              <p:nvPr/>
            </p:nvSpPr>
            <p:spPr>
              <a:xfrm>
                <a:off x="136047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7"/>
              <p:cNvSpPr/>
              <p:nvPr/>
            </p:nvSpPr>
            <p:spPr>
              <a:xfrm>
                <a:off x="13628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7"/>
              <p:cNvSpPr/>
              <p:nvPr/>
            </p:nvSpPr>
            <p:spPr>
              <a:xfrm>
                <a:off x="1365150"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7"/>
              <p:cNvSpPr/>
              <p:nvPr/>
            </p:nvSpPr>
            <p:spPr>
              <a:xfrm>
                <a:off x="13675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7"/>
              <p:cNvSpPr/>
              <p:nvPr/>
            </p:nvSpPr>
            <p:spPr>
              <a:xfrm>
                <a:off x="1369825"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7"/>
              <p:cNvSpPr/>
              <p:nvPr/>
            </p:nvSpPr>
            <p:spPr>
              <a:xfrm>
                <a:off x="137217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7"/>
              <p:cNvSpPr/>
              <p:nvPr/>
            </p:nvSpPr>
            <p:spPr>
              <a:xfrm>
                <a:off x="13745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7"/>
              <p:cNvSpPr/>
              <p:nvPr/>
            </p:nvSpPr>
            <p:spPr>
              <a:xfrm>
                <a:off x="1376850"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7"/>
              <p:cNvSpPr/>
              <p:nvPr/>
            </p:nvSpPr>
            <p:spPr>
              <a:xfrm>
                <a:off x="13792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7"/>
              <p:cNvSpPr/>
              <p:nvPr/>
            </p:nvSpPr>
            <p:spPr>
              <a:xfrm>
                <a:off x="138152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7"/>
              <p:cNvSpPr/>
              <p:nvPr/>
            </p:nvSpPr>
            <p:spPr>
              <a:xfrm>
                <a:off x="1383875"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7"/>
              <p:cNvSpPr/>
              <p:nvPr/>
            </p:nvSpPr>
            <p:spPr>
              <a:xfrm>
                <a:off x="13862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7"/>
              <p:cNvSpPr/>
              <p:nvPr/>
            </p:nvSpPr>
            <p:spPr>
              <a:xfrm>
                <a:off x="1388550"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7"/>
              <p:cNvSpPr/>
              <p:nvPr/>
            </p:nvSpPr>
            <p:spPr>
              <a:xfrm>
                <a:off x="1390900"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7"/>
              <p:cNvSpPr/>
              <p:nvPr/>
            </p:nvSpPr>
            <p:spPr>
              <a:xfrm>
                <a:off x="1393225"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7"/>
              <p:cNvSpPr/>
              <p:nvPr/>
            </p:nvSpPr>
            <p:spPr>
              <a:xfrm>
                <a:off x="13955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7"/>
              <p:cNvSpPr/>
              <p:nvPr/>
            </p:nvSpPr>
            <p:spPr>
              <a:xfrm>
                <a:off x="1397900"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7"/>
              <p:cNvSpPr/>
              <p:nvPr/>
            </p:nvSpPr>
            <p:spPr>
              <a:xfrm>
                <a:off x="1400250"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7"/>
              <p:cNvSpPr/>
              <p:nvPr/>
            </p:nvSpPr>
            <p:spPr>
              <a:xfrm>
                <a:off x="14026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7"/>
              <p:cNvSpPr/>
              <p:nvPr/>
            </p:nvSpPr>
            <p:spPr>
              <a:xfrm>
                <a:off x="1404925"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7"/>
              <p:cNvSpPr/>
              <p:nvPr/>
            </p:nvSpPr>
            <p:spPr>
              <a:xfrm>
                <a:off x="14072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7"/>
              <p:cNvSpPr/>
              <p:nvPr/>
            </p:nvSpPr>
            <p:spPr>
              <a:xfrm>
                <a:off x="1409600"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7"/>
              <p:cNvSpPr/>
              <p:nvPr/>
            </p:nvSpPr>
            <p:spPr>
              <a:xfrm>
                <a:off x="14119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7"/>
              <p:cNvSpPr/>
              <p:nvPr/>
            </p:nvSpPr>
            <p:spPr>
              <a:xfrm>
                <a:off x="14143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7"/>
              <p:cNvSpPr/>
              <p:nvPr/>
            </p:nvSpPr>
            <p:spPr>
              <a:xfrm>
                <a:off x="1416625"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7"/>
              <p:cNvSpPr/>
              <p:nvPr/>
            </p:nvSpPr>
            <p:spPr>
              <a:xfrm>
                <a:off x="14189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7"/>
              <p:cNvSpPr/>
              <p:nvPr/>
            </p:nvSpPr>
            <p:spPr>
              <a:xfrm>
                <a:off x="1421300"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7"/>
              <p:cNvSpPr/>
              <p:nvPr/>
            </p:nvSpPr>
            <p:spPr>
              <a:xfrm>
                <a:off x="1423650"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7"/>
              <p:cNvSpPr/>
              <p:nvPr/>
            </p:nvSpPr>
            <p:spPr>
              <a:xfrm>
                <a:off x="14260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7"/>
              <p:cNvSpPr/>
              <p:nvPr/>
            </p:nvSpPr>
            <p:spPr>
              <a:xfrm>
                <a:off x="142832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7"/>
              <p:cNvSpPr/>
              <p:nvPr/>
            </p:nvSpPr>
            <p:spPr>
              <a:xfrm>
                <a:off x="1430675"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7"/>
              <p:cNvSpPr/>
              <p:nvPr/>
            </p:nvSpPr>
            <p:spPr>
              <a:xfrm>
                <a:off x="1433000"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7"/>
              <p:cNvSpPr/>
              <p:nvPr/>
            </p:nvSpPr>
            <p:spPr>
              <a:xfrm>
                <a:off x="14353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7"/>
              <p:cNvSpPr/>
              <p:nvPr/>
            </p:nvSpPr>
            <p:spPr>
              <a:xfrm>
                <a:off x="1437675"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7"/>
              <p:cNvSpPr/>
              <p:nvPr/>
            </p:nvSpPr>
            <p:spPr>
              <a:xfrm>
                <a:off x="144002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7"/>
              <p:cNvSpPr/>
              <p:nvPr/>
            </p:nvSpPr>
            <p:spPr>
              <a:xfrm>
                <a:off x="14423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7"/>
              <p:cNvSpPr/>
              <p:nvPr/>
            </p:nvSpPr>
            <p:spPr>
              <a:xfrm>
                <a:off x="1444700"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7"/>
              <p:cNvSpPr/>
              <p:nvPr/>
            </p:nvSpPr>
            <p:spPr>
              <a:xfrm>
                <a:off x="14470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7"/>
              <p:cNvSpPr/>
              <p:nvPr/>
            </p:nvSpPr>
            <p:spPr>
              <a:xfrm>
                <a:off x="14493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7"/>
              <p:cNvSpPr/>
              <p:nvPr/>
            </p:nvSpPr>
            <p:spPr>
              <a:xfrm>
                <a:off x="145175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7"/>
              <p:cNvSpPr/>
              <p:nvPr/>
            </p:nvSpPr>
            <p:spPr>
              <a:xfrm>
                <a:off x="14540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7"/>
              <p:cNvSpPr/>
              <p:nvPr/>
            </p:nvSpPr>
            <p:spPr>
              <a:xfrm>
                <a:off x="1456400"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7"/>
              <p:cNvSpPr/>
              <p:nvPr/>
            </p:nvSpPr>
            <p:spPr>
              <a:xfrm>
                <a:off x="14587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7"/>
              <p:cNvSpPr/>
              <p:nvPr/>
            </p:nvSpPr>
            <p:spPr>
              <a:xfrm>
                <a:off x="1461075"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7"/>
              <p:cNvSpPr/>
              <p:nvPr/>
            </p:nvSpPr>
            <p:spPr>
              <a:xfrm>
                <a:off x="1463425"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7"/>
              <p:cNvSpPr/>
              <p:nvPr/>
            </p:nvSpPr>
            <p:spPr>
              <a:xfrm>
                <a:off x="146577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7"/>
              <p:cNvSpPr/>
              <p:nvPr/>
            </p:nvSpPr>
            <p:spPr>
              <a:xfrm>
                <a:off x="1468100"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7"/>
              <p:cNvSpPr/>
              <p:nvPr/>
            </p:nvSpPr>
            <p:spPr>
              <a:xfrm>
                <a:off x="1470450"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7"/>
              <p:cNvSpPr/>
              <p:nvPr/>
            </p:nvSpPr>
            <p:spPr>
              <a:xfrm>
                <a:off x="1472775"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7"/>
              <p:cNvSpPr/>
              <p:nvPr/>
            </p:nvSpPr>
            <p:spPr>
              <a:xfrm>
                <a:off x="147512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7"/>
              <p:cNvSpPr/>
              <p:nvPr/>
            </p:nvSpPr>
            <p:spPr>
              <a:xfrm>
                <a:off x="1477450"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7"/>
              <p:cNvSpPr/>
              <p:nvPr/>
            </p:nvSpPr>
            <p:spPr>
              <a:xfrm>
                <a:off x="14798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7"/>
              <p:cNvSpPr/>
              <p:nvPr/>
            </p:nvSpPr>
            <p:spPr>
              <a:xfrm>
                <a:off x="148215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7"/>
              <p:cNvSpPr/>
              <p:nvPr/>
            </p:nvSpPr>
            <p:spPr>
              <a:xfrm>
                <a:off x="1484475"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7"/>
              <p:cNvSpPr/>
              <p:nvPr/>
            </p:nvSpPr>
            <p:spPr>
              <a:xfrm>
                <a:off x="148682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7"/>
              <p:cNvSpPr/>
              <p:nvPr/>
            </p:nvSpPr>
            <p:spPr>
              <a:xfrm>
                <a:off x="1489150"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7"/>
              <p:cNvSpPr/>
              <p:nvPr/>
            </p:nvSpPr>
            <p:spPr>
              <a:xfrm>
                <a:off x="14915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7"/>
              <p:cNvSpPr/>
              <p:nvPr/>
            </p:nvSpPr>
            <p:spPr>
              <a:xfrm>
                <a:off x="149385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7"/>
              <p:cNvSpPr/>
              <p:nvPr/>
            </p:nvSpPr>
            <p:spPr>
              <a:xfrm>
                <a:off x="1496175"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7"/>
              <p:cNvSpPr/>
              <p:nvPr/>
            </p:nvSpPr>
            <p:spPr>
              <a:xfrm>
                <a:off x="149852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7"/>
              <p:cNvSpPr/>
              <p:nvPr/>
            </p:nvSpPr>
            <p:spPr>
              <a:xfrm>
                <a:off x="1500850"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7"/>
              <p:cNvSpPr/>
              <p:nvPr/>
            </p:nvSpPr>
            <p:spPr>
              <a:xfrm>
                <a:off x="1503200"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7"/>
              <p:cNvSpPr/>
              <p:nvPr/>
            </p:nvSpPr>
            <p:spPr>
              <a:xfrm>
                <a:off x="1505550"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7"/>
              <p:cNvSpPr/>
              <p:nvPr/>
            </p:nvSpPr>
            <p:spPr>
              <a:xfrm>
                <a:off x="15079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7"/>
              <p:cNvSpPr/>
              <p:nvPr/>
            </p:nvSpPr>
            <p:spPr>
              <a:xfrm>
                <a:off x="1510225"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7"/>
              <p:cNvSpPr/>
              <p:nvPr/>
            </p:nvSpPr>
            <p:spPr>
              <a:xfrm>
                <a:off x="1512550"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7"/>
              <p:cNvSpPr/>
              <p:nvPr/>
            </p:nvSpPr>
            <p:spPr>
              <a:xfrm>
                <a:off x="15149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7"/>
              <p:cNvSpPr/>
              <p:nvPr/>
            </p:nvSpPr>
            <p:spPr>
              <a:xfrm>
                <a:off x="1517225"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7"/>
              <p:cNvSpPr/>
              <p:nvPr/>
            </p:nvSpPr>
            <p:spPr>
              <a:xfrm>
                <a:off x="15196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7"/>
              <p:cNvSpPr/>
              <p:nvPr/>
            </p:nvSpPr>
            <p:spPr>
              <a:xfrm>
                <a:off x="152192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7"/>
              <p:cNvSpPr/>
              <p:nvPr/>
            </p:nvSpPr>
            <p:spPr>
              <a:xfrm>
                <a:off x="15242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7"/>
              <p:cNvSpPr/>
              <p:nvPr/>
            </p:nvSpPr>
            <p:spPr>
              <a:xfrm>
                <a:off x="15266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7"/>
              <p:cNvSpPr/>
              <p:nvPr/>
            </p:nvSpPr>
            <p:spPr>
              <a:xfrm>
                <a:off x="1528925"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7"/>
              <p:cNvSpPr/>
              <p:nvPr/>
            </p:nvSpPr>
            <p:spPr>
              <a:xfrm>
                <a:off x="15313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7"/>
              <p:cNvSpPr/>
              <p:nvPr/>
            </p:nvSpPr>
            <p:spPr>
              <a:xfrm>
                <a:off x="153362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7"/>
              <p:cNvSpPr/>
              <p:nvPr/>
            </p:nvSpPr>
            <p:spPr>
              <a:xfrm>
                <a:off x="1535975"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7"/>
              <p:cNvSpPr/>
              <p:nvPr/>
            </p:nvSpPr>
            <p:spPr>
              <a:xfrm>
                <a:off x="153830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7"/>
              <p:cNvSpPr/>
              <p:nvPr/>
            </p:nvSpPr>
            <p:spPr>
              <a:xfrm>
                <a:off x="1540625" y="2771550"/>
                <a:ext cx="2375" cy="134525"/>
              </a:xfrm>
              <a:custGeom>
                <a:avLst/>
                <a:gdLst/>
                <a:ahLst/>
                <a:cxnLst/>
                <a:rect l="l" t="t" r="r" b="b"/>
                <a:pathLst>
                  <a:path w="95"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7"/>
              <p:cNvSpPr/>
              <p:nvPr/>
            </p:nvSpPr>
            <p:spPr>
              <a:xfrm>
                <a:off x="1542975"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7"/>
              <p:cNvSpPr/>
              <p:nvPr/>
            </p:nvSpPr>
            <p:spPr>
              <a:xfrm>
                <a:off x="1545325"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7"/>
              <p:cNvSpPr/>
              <p:nvPr/>
            </p:nvSpPr>
            <p:spPr>
              <a:xfrm>
                <a:off x="15476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7"/>
              <p:cNvSpPr/>
              <p:nvPr/>
            </p:nvSpPr>
            <p:spPr>
              <a:xfrm>
                <a:off x="1550000" y="2771550"/>
                <a:ext cx="2375" cy="134525"/>
              </a:xfrm>
              <a:custGeom>
                <a:avLst/>
                <a:gdLst/>
                <a:ahLst/>
                <a:cxnLst/>
                <a:rect l="l" t="t" r="r" b="b"/>
                <a:pathLst>
                  <a:path w="95" h="5381" extrusionOk="0">
                    <a:moveTo>
                      <a:pt x="0" y="0"/>
                    </a:moveTo>
                    <a:lnTo>
                      <a:pt x="0"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7"/>
              <p:cNvSpPr/>
              <p:nvPr/>
            </p:nvSpPr>
            <p:spPr>
              <a:xfrm>
                <a:off x="15523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7"/>
              <p:cNvSpPr/>
              <p:nvPr/>
            </p:nvSpPr>
            <p:spPr>
              <a:xfrm>
                <a:off x="15546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7"/>
              <p:cNvSpPr/>
              <p:nvPr/>
            </p:nvSpPr>
            <p:spPr>
              <a:xfrm>
                <a:off x="1557000"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7"/>
              <p:cNvSpPr/>
              <p:nvPr/>
            </p:nvSpPr>
            <p:spPr>
              <a:xfrm>
                <a:off x="15593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7"/>
              <p:cNvSpPr/>
              <p:nvPr/>
            </p:nvSpPr>
            <p:spPr>
              <a:xfrm>
                <a:off x="1561700"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7"/>
              <p:cNvSpPr/>
              <p:nvPr/>
            </p:nvSpPr>
            <p:spPr>
              <a:xfrm>
                <a:off x="1564050"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7"/>
              <p:cNvSpPr/>
              <p:nvPr/>
            </p:nvSpPr>
            <p:spPr>
              <a:xfrm>
                <a:off x="15663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7"/>
              <p:cNvSpPr/>
              <p:nvPr/>
            </p:nvSpPr>
            <p:spPr>
              <a:xfrm>
                <a:off x="1568700" y="2771550"/>
                <a:ext cx="2400" cy="134525"/>
              </a:xfrm>
              <a:custGeom>
                <a:avLst/>
                <a:gdLst/>
                <a:ahLst/>
                <a:cxnLst/>
                <a:rect l="l" t="t" r="r" b="b"/>
                <a:pathLst>
                  <a:path w="96" h="5381" extrusionOk="0">
                    <a:moveTo>
                      <a:pt x="1" y="0"/>
                    </a:moveTo>
                    <a:lnTo>
                      <a:pt x="1" y="5381"/>
                    </a:lnTo>
                    <a:lnTo>
                      <a:pt x="95" y="5381"/>
                    </a:lnTo>
                    <a:lnTo>
                      <a:pt x="95"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7"/>
              <p:cNvSpPr/>
              <p:nvPr/>
            </p:nvSpPr>
            <p:spPr>
              <a:xfrm>
                <a:off x="1571075" y="2771550"/>
                <a:ext cx="2350" cy="134525"/>
              </a:xfrm>
              <a:custGeom>
                <a:avLst/>
                <a:gdLst/>
                <a:ahLst/>
                <a:cxnLst/>
                <a:rect l="l" t="t" r="r" b="b"/>
                <a:pathLst>
                  <a:path w="94" h="5381" extrusionOk="0">
                    <a:moveTo>
                      <a:pt x="0" y="0"/>
                    </a:moveTo>
                    <a:lnTo>
                      <a:pt x="0" y="5381"/>
                    </a:lnTo>
                    <a:lnTo>
                      <a:pt x="93" y="5381"/>
                    </a:lnTo>
                    <a:lnTo>
                      <a:pt x="93"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7"/>
              <p:cNvSpPr/>
              <p:nvPr/>
            </p:nvSpPr>
            <p:spPr>
              <a:xfrm>
                <a:off x="1573400" y="2771550"/>
                <a:ext cx="2375" cy="134525"/>
              </a:xfrm>
              <a:custGeom>
                <a:avLst/>
                <a:gdLst/>
                <a:ahLst/>
                <a:cxnLst/>
                <a:rect l="l" t="t" r="r" b="b"/>
                <a:pathLst>
                  <a:path w="95"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7"/>
              <p:cNvSpPr/>
              <p:nvPr/>
            </p:nvSpPr>
            <p:spPr>
              <a:xfrm>
                <a:off x="1575750" y="2771550"/>
                <a:ext cx="2350" cy="134525"/>
              </a:xfrm>
              <a:custGeom>
                <a:avLst/>
                <a:gdLst/>
                <a:ahLst/>
                <a:cxnLst/>
                <a:rect l="l" t="t" r="r" b="b"/>
                <a:pathLst>
                  <a:path w="94" h="5381" extrusionOk="0">
                    <a:moveTo>
                      <a:pt x="0" y="0"/>
                    </a:moveTo>
                    <a:lnTo>
                      <a:pt x="0"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7"/>
              <p:cNvSpPr/>
              <p:nvPr/>
            </p:nvSpPr>
            <p:spPr>
              <a:xfrm>
                <a:off x="157807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7"/>
              <p:cNvSpPr/>
              <p:nvPr/>
            </p:nvSpPr>
            <p:spPr>
              <a:xfrm>
                <a:off x="1580425" y="2771550"/>
                <a:ext cx="2350" cy="134525"/>
              </a:xfrm>
              <a:custGeom>
                <a:avLst/>
                <a:gdLst/>
                <a:ahLst/>
                <a:cxnLst/>
                <a:rect l="l" t="t" r="r" b="b"/>
                <a:pathLst>
                  <a:path w="94"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7"/>
              <p:cNvSpPr/>
              <p:nvPr/>
            </p:nvSpPr>
            <p:spPr>
              <a:xfrm>
                <a:off x="1582750" y="2771550"/>
                <a:ext cx="2375" cy="134525"/>
              </a:xfrm>
              <a:custGeom>
                <a:avLst/>
                <a:gdLst/>
                <a:ahLst/>
                <a:cxnLst/>
                <a:rect l="l" t="t" r="r" b="b"/>
                <a:pathLst>
                  <a:path w="95" h="5381" extrusionOk="0">
                    <a:moveTo>
                      <a:pt x="1" y="0"/>
                    </a:moveTo>
                    <a:lnTo>
                      <a:pt x="1" y="5381"/>
                    </a:lnTo>
                    <a:lnTo>
                      <a:pt x="94" y="5381"/>
                    </a:lnTo>
                    <a:lnTo>
                      <a:pt x="94" y="0"/>
                    </a:ln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7"/>
              <p:cNvSpPr/>
              <p:nvPr/>
            </p:nvSpPr>
            <p:spPr>
              <a:xfrm>
                <a:off x="1362025" y="2785975"/>
                <a:ext cx="90250" cy="105675"/>
              </a:xfrm>
              <a:custGeom>
                <a:avLst/>
                <a:gdLst/>
                <a:ahLst/>
                <a:cxnLst/>
                <a:rect l="l" t="t" r="r" b="b"/>
                <a:pathLst>
                  <a:path w="3610" h="4227" extrusionOk="0">
                    <a:moveTo>
                      <a:pt x="159" y="1"/>
                    </a:moveTo>
                    <a:cubicBezTo>
                      <a:pt x="72" y="1"/>
                      <a:pt x="0" y="72"/>
                      <a:pt x="0" y="159"/>
                    </a:cubicBezTo>
                    <a:lnTo>
                      <a:pt x="0" y="4068"/>
                    </a:lnTo>
                    <a:cubicBezTo>
                      <a:pt x="1" y="4155"/>
                      <a:pt x="72" y="4226"/>
                      <a:pt x="159" y="4226"/>
                    </a:cubicBezTo>
                    <a:lnTo>
                      <a:pt x="3451" y="4226"/>
                    </a:lnTo>
                    <a:cubicBezTo>
                      <a:pt x="3538" y="4226"/>
                      <a:pt x="3610" y="4155"/>
                      <a:pt x="3610" y="4068"/>
                    </a:cubicBezTo>
                    <a:lnTo>
                      <a:pt x="3610" y="159"/>
                    </a:lnTo>
                    <a:cubicBezTo>
                      <a:pt x="3610" y="72"/>
                      <a:pt x="3538" y="1"/>
                      <a:pt x="3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7"/>
              <p:cNvSpPr/>
              <p:nvPr/>
            </p:nvSpPr>
            <p:spPr>
              <a:xfrm>
                <a:off x="1390625" y="2807425"/>
                <a:ext cx="30700" cy="36875"/>
              </a:xfrm>
              <a:custGeom>
                <a:avLst/>
                <a:gdLst/>
                <a:ahLst/>
                <a:cxnLst/>
                <a:rect l="l" t="t" r="r" b="b"/>
                <a:pathLst>
                  <a:path w="1228" h="1475" extrusionOk="0">
                    <a:moveTo>
                      <a:pt x="621" y="0"/>
                    </a:moveTo>
                    <a:cubicBezTo>
                      <a:pt x="272" y="0"/>
                      <a:pt x="0" y="278"/>
                      <a:pt x="0" y="686"/>
                    </a:cubicBezTo>
                    <a:cubicBezTo>
                      <a:pt x="0" y="1093"/>
                      <a:pt x="374" y="1474"/>
                      <a:pt x="607" y="1474"/>
                    </a:cubicBezTo>
                    <a:lnTo>
                      <a:pt x="614" y="1474"/>
                    </a:lnTo>
                    <a:cubicBezTo>
                      <a:pt x="855" y="1474"/>
                      <a:pt x="1228" y="1093"/>
                      <a:pt x="1228" y="686"/>
                    </a:cubicBezTo>
                    <a:cubicBezTo>
                      <a:pt x="1228" y="280"/>
                      <a:pt x="957" y="0"/>
                      <a:pt x="621"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7"/>
              <p:cNvSpPr/>
              <p:nvPr/>
            </p:nvSpPr>
            <p:spPr>
              <a:xfrm>
                <a:off x="1373800" y="2849050"/>
                <a:ext cx="64350" cy="26525"/>
              </a:xfrm>
              <a:custGeom>
                <a:avLst/>
                <a:gdLst/>
                <a:ahLst/>
                <a:cxnLst/>
                <a:rect l="l" t="t" r="r" b="b"/>
                <a:pathLst>
                  <a:path w="2574" h="1061" extrusionOk="0">
                    <a:moveTo>
                      <a:pt x="1287" y="0"/>
                    </a:moveTo>
                    <a:cubicBezTo>
                      <a:pt x="1120" y="0"/>
                      <a:pt x="953" y="23"/>
                      <a:pt x="790" y="68"/>
                    </a:cubicBezTo>
                    <a:cubicBezTo>
                      <a:pt x="646" y="107"/>
                      <a:pt x="505" y="160"/>
                      <a:pt x="372" y="225"/>
                    </a:cubicBezTo>
                    <a:cubicBezTo>
                      <a:pt x="280" y="269"/>
                      <a:pt x="209" y="322"/>
                      <a:pt x="155" y="394"/>
                    </a:cubicBezTo>
                    <a:cubicBezTo>
                      <a:pt x="102" y="465"/>
                      <a:pt x="64" y="556"/>
                      <a:pt x="41" y="672"/>
                    </a:cubicBezTo>
                    <a:cubicBezTo>
                      <a:pt x="34" y="701"/>
                      <a:pt x="21" y="840"/>
                      <a:pt x="0" y="1061"/>
                    </a:cubicBezTo>
                    <a:lnTo>
                      <a:pt x="2574" y="1061"/>
                    </a:lnTo>
                    <a:cubicBezTo>
                      <a:pt x="2554" y="841"/>
                      <a:pt x="2539" y="701"/>
                      <a:pt x="2533" y="672"/>
                    </a:cubicBezTo>
                    <a:cubicBezTo>
                      <a:pt x="2509" y="556"/>
                      <a:pt x="2472" y="465"/>
                      <a:pt x="2418" y="394"/>
                    </a:cubicBezTo>
                    <a:cubicBezTo>
                      <a:pt x="2364" y="322"/>
                      <a:pt x="2294" y="269"/>
                      <a:pt x="2203" y="225"/>
                    </a:cubicBezTo>
                    <a:cubicBezTo>
                      <a:pt x="2068" y="160"/>
                      <a:pt x="1928" y="107"/>
                      <a:pt x="1784" y="68"/>
                    </a:cubicBezTo>
                    <a:cubicBezTo>
                      <a:pt x="1621" y="23"/>
                      <a:pt x="1454" y="0"/>
                      <a:pt x="1287"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7"/>
              <p:cNvSpPr/>
              <p:nvPr/>
            </p:nvSpPr>
            <p:spPr>
              <a:xfrm>
                <a:off x="1492575" y="2815500"/>
                <a:ext cx="45425" cy="2475"/>
              </a:xfrm>
              <a:custGeom>
                <a:avLst/>
                <a:gdLst/>
                <a:ahLst/>
                <a:cxnLst/>
                <a:rect l="l" t="t" r="r" b="b"/>
                <a:pathLst>
                  <a:path w="1817" h="99" extrusionOk="0">
                    <a:moveTo>
                      <a:pt x="65" y="1"/>
                    </a:moveTo>
                    <a:cubicBezTo>
                      <a:pt x="0" y="1"/>
                      <a:pt x="0" y="98"/>
                      <a:pt x="65" y="98"/>
                    </a:cubicBezTo>
                    <a:cubicBezTo>
                      <a:pt x="66" y="98"/>
                      <a:pt x="67" y="98"/>
                      <a:pt x="68" y="98"/>
                    </a:cubicBezTo>
                    <a:lnTo>
                      <a:pt x="1750" y="98"/>
                    </a:lnTo>
                    <a:cubicBezTo>
                      <a:pt x="1751" y="98"/>
                      <a:pt x="1752" y="98"/>
                      <a:pt x="1753" y="98"/>
                    </a:cubicBezTo>
                    <a:cubicBezTo>
                      <a:pt x="1816" y="98"/>
                      <a:pt x="1816" y="1"/>
                      <a:pt x="1753" y="1"/>
                    </a:cubicBezTo>
                    <a:cubicBezTo>
                      <a:pt x="1752" y="1"/>
                      <a:pt x="1751" y="1"/>
                      <a:pt x="1750" y="1"/>
                    </a:cubicBezTo>
                    <a:lnTo>
                      <a:pt x="68" y="1"/>
                    </a:lnTo>
                    <a:cubicBezTo>
                      <a:pt x="67" y="1"/>
                      <a:pt x="66"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7"/>
              <p:cNvSpPr/>
              <p:nvPr/>
            </p:nvSpPr>
            <p:spPr>
              <a:xfrm>
                <a:off x="1492575" y="2807350"/>
                <a:ext cx="56550" cy="2450"/>
              </a:xfrm>
              <a:custGeom>
                <a:avLst/>
                <a:gdLst/>
                <a:ahLst/>
                <a:cxnLst/>
                <a:rect l="l" t="t" r="r" b="b"/>
                <a:pathLst>
                  <a:path w="2262" h="98" extrusionOk="0">
                    <a:moveTo>
                      <a:pt x="63" y="1"/>
                    </a:moveTo>
                    <a:cubicBezTo>
                      <a:pt x="0" y="1"/>
                      <a:pt x="1" y="97"/>
                      <a:pt x="64" y="97"/>
                    </a:cubicBezTo>
                    <a:cubicBezTo>
                      <a:pt x="65" y="97"/>
                      <a:pt x="66" y="97"/>
                      <a:pt x="67" y="97"/>
                    </a:cubicBezTo>
                    <a:lnTo>
                      <a:pt x="2200" y="97"/>
                    </a:lnTo>
                    <a:cubicBezTo>
                      <a:pt x="2261" y="94"/>
                      <a:pt x="2261" y="4"/>
                      <a:pt x="2200" y="1"/>
                    </a:cubicBezTo>
                    <a:lnTo>
                      <a:pt x="67" y="1"/>
                    </a:lnTo>
                    <a:cubicBezTo>
                      <a:pt x="65" y="1"/>
                      <a:pt x="64" y="1"/>
                      <a:pt x="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7"/>
              <p:cNvSpPr/>
              <p:nvPr/>
            </p:nvSpPr>
            <p:spPr>
              <a:xfrm>
                <a:off x="1492575" y="2799175"/>
                <a:ext cx="67975" cy="2450"/>
              </a:xfrm>
              <a:custGeom>
                <a:avLst/>
                <a:gdLst/>
                <a:ahLst/>
                <a:cxnLst/>
                <a:rect l="l" t="t" r="r" b="b"/>
                <a:pathLst>
                  <a:path w="2719" h="98" extrusionOk="0">
                    <a:moveTo>
                      <a:pt x="63" y="1"/>
                    </a:moveTo>
                    <a:cubicBezTo>
                      <a:pt x="1" y="1"/>
                      <a:pt x="1" y="97"/>
                      <a:pt x="63" y="97"/>
                    </a:cubicBezTo>
                    <a:cubicBezTo>
                      <a:pt x="64" y="97"/>
                      <a:pt x="65" y="97"/>
                      <a:pt x="67" y="97"/>
                    </a:cubicBezTo>
                    <a:lnTo>
                      <a:pt x="2651" y="97"/>
                    </a:lnTo>
                    <a:cubicBezTo>
                      <a:pt x="2653" y="97"/>
                      <a:pt x="2654" y="97"/>
                      <a:pt x="2655" y="97"/>
                    </a:cubicBezTo>
                    <a:cubicBezTo>
                      <a:pt x="2718" y="97"/>
                      <a:pt x="2718" y="1"/>
                      <a:pt x="2655" y="1"/>
                    </a:cubicBezTo>
                    <a:cubicBezTo>
                      <a:pt x="2654" y="1"/>
                      <a:pt x="2653" y="1"/>
                      <a:pt x="2651" y="1"/>
                    </a:cubicBezTo>
                    <a:lnTo>
                      <a:pt x="67" y="1"/>
                    </a:lnTo>
                    <a:cubicBezTo>
                      <a:pt x="65" y="1"/>
                      <a:pt x="64" y="1"/>
                      <a:pt x="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7"/>
              <p:cNvSpPr/>
              <p:nvPr/>
            </p:nvSpPr>
            <p:spPr>
              <a:xfrm>
                <a:off x="1462425" y="2796450"/>
                <a:ext cx="24275" cy="24275"/>
              </a:xfrm>
              <a:custGeom>
                <a:avLst/>
                <a:gdLst/>
                <a:ahLst/>
                <a:cxnLst/>
                <a:rect l="l" t="t" r="r" b="b"/>
                <a:pathLst>
                  <a:path w="971" h="971" extrusionOk="0">
                    <a:moveTo>
                      <a:pt x="55" y="0"/>
                    </a:moveTo>
                    <a:cubicBezTo>
                      <a:pt x="25" y="0"/>
                      <a:pt x="1" y="24"/>
                      <a:pt x="1" y="55"/>
                    </a:cubicBezTo>
                    <a:lnTo>
                      <a:pt x="1" y="914"/>
                    </a:lnTo>
                    <a:cubicBezTo>
                      <a:pt x="1" y="945"/>
                      <a:pt x="25" y="970"/>
                      <a:pt x="55" y="970"/>
                    </a:cubicBezTo>
                    <a:lnTo>
                      <a:pt x="916" y="970"/>
                    </a:lnTo>
                    <a:cubicBezTo>
                      <a:pt x="946" y="970"/>
                      <a:pt x="970" y="945"/>
                      <a:pt x="970" y="914"/>
                    </a:cubicBezTo>
                    <a:lnTo>
                      <a:pt x="970" y="55"/>
                    </a:lnTo>
                    <a:cubicBezTo>
                      <a:pt x="970" y="24"/>
                      <a:pt x="946" y="0"/>
                      <a:pt x="9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7"/>
              <p:cNvSpPr/>
              <p:nvPr/>
            </p:nvSpPr>
            <p:spPr>
              <a:xfrm>
                <a:off x="1466025" y="2802125"/>
                <a:ext cx="17175" cy="12925"/>
              </a:xfrm>
              <a:custGeom>
                <a:avLst/>
                <a:gdLst/>
                <a:ahLst/>
                <a:cxnLst/>
                <a:rect l="l" t="t" r="r" b="b"/>
                <a:pathLst>
                  <a:path w="687" h="517" extrusionOk="0">
                    <a:moveTo>
                      <a:pt x="609" y="0"/>
                    </a:moveTo>
                    <a:cubicBezTo>
                      <a:pt x="595" y="0"/>
                      <a:pt x="581" y="6"/>
                      <a:pt x="569" y="19"/>
                    </a:cubicBezTo>
                    <a:lnTo>
                      <a:pt x="278" y="379"/>
                    </a:lnTo>
                    <a:lnTo>
                      <a:pt x="110" y="211"/>
                    </a:lnTo>
                    <a:cubicBezTo>
                      <a:pt x="99" y="202"/>
                      <a:pt x="87" y="198"/>
                      <a:pt x="75" y="198"/>
                    </a:cubicBezTo>
                    <a:cubicBezTo>
                      <a:pt x="34" y="198"/>
                      <a:pt x="0" y="248"/>
                      <a:pt x="33" y="289"/>
                    </a:cubicBezTo>
                    <a:lnTo>
                      <a:pt x="244" y="501"/>
                    </a:lnTo>
                    <a:cubicBezTo>
                      <a:pt x="254" y="511"/>
                      <a:pt x="269" y="516"/>
                      <a:pt x="283" y="516"/>
                    </a:cubicBezTo>
                    <a:lnTo>
                      <a:pt x="285" y="516"/>
                    </a:lnTo>
                    <a:cubicBezTo>
                      <a:pt x="301" y="515"/>
                      <a:pt x="315" y="508"/>
                      <a:pt x="325" y="496"/>
                    </a:cubicBezTo>
                    <a:lnTo>
                      <a:pt x="655" y="89"/>
                    </a:lnTo>
                    <a:cubicBezTo>
                      <a:pt x="686" y="47"/>
                      <a:pt x="649" y="0"/>
                      <a:pt x="609"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7"/>
              <p:cNvSpPr/>
              <p:nvPr/>
            </p:nvSpPr>
            <p:spPr>
              <a:xfrm>
                <a:off x="1492575" y="2844525"/>
                <a:ext cx="45425" cy="2450"/>
              </a:xfrm>
              <a:custGeom>
                <a:avLst/>
                <a:gdLst/>
                <a:ahLst/>
                <a:cxnLst/>
                <a:rect l="l" t="t" r="r" b="b"/>
                <a:pathLst>
                  <a:path w="1817" h="98" extrusionOk="0">
                    <a:moveTo>
                      <a:pt x="65" y="0"/>
                    </a:moveTo>
                    <a:cubicBezTo>
                      <a:pt x="0" y="0"/>
                      <a:pt x="0" y="98"/>
                      <a:pt x="65" y="98"/>
                    </a:cubicBezTo>
                    <a:cubicBezTo>
                      <a:pt x="66" y="98"/>
                      <a:pt x="67" y="98"/>
                      <a:pt x="68" y="98"/>
                    </a:cubicBezTo>
                    <a:lnTo>
                      <a:pt x="1750" y="98"/>
                    </a:lnTo>
                    <a:cubicBezTo>
                      <a:pt x="1751" y="98"/>
                      <a:pt x="1752" y="98"/>
                      <a:pt x="1753" y="98"/>
                    </a:cubicBezTo>
                    <a:cubicBezTo>
                      <a:pt x="1816" y="98"/>
                      <a:pt x="1816" y="0"/>
                      <a:pt x="1753" y="0"/>
                    </a:cubicBezTo>
                    <a:cubicBezTo>
                      <a:pt x="1752" y="0"/>
                      <a:pt x="1751" y="0"/>
                      <a:pt x="1750" y="0"/>
                    </a:cubicBezTo>
                    <a:lnTo>
                      <a:pt x="68" y="0"/>
                    </a:lnTo>
                    <a:cubicBezTo>
                      <a:pt x="67" y="0"/>
                      <a:pt x="66" y="0"/>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7"/>
              <p:cNvSpPr/>
              <p:nvPr/>
            </p:nvSpPr>
            <p:spPr>
              <a:xfrm>
                <a:off x="1492575" y="2836375"/>
                <a:ext cx="67975" cy="2425"/>
              </a:xfrm>
              <a:custGeom>
                <a:avLst/>
                <a:gdLst/>
                <a:ahLst/>
                <a:cxnLst/>
                <a:rect l="l" t="t" r="r" b="b"/>
                <a:pathLst>
                  <a:path w="2719" h="97" extrusionOk="0">
                    <a:moveTo>
                      <a:pt x="63" y="0"/>
                    </a:moveTo>
                    <a:cubicBezTo>
                      <a:pt x="0" y="0"/>
                      <a:pt x="1" y="97"/>
                      <a:pt x="64" y="97"/>
                    </a:cubicBezTo>
                    <a:cubicBezTo>
                      <a:pt x="65" y="97"/>
                      <a:pt x="66" y="97"/>
                      <a:pt x="67" y="97"/>
                    </a:cubicBezTo>
                    <a:lnTo>
                      <a:pt x="2651" y="97"/>
                    </a:lnTo>
                    <a:cubicBezTo>
                      <a:pt x="2652" y="97"/>
                      <a:pt x="2653" y="97"/>
                      <a:pt x="2654" y="97"/>
                    </a:cubicBezTo>
                    <a:cubicBezTo>
                      <a:pt x="2718" y="97"/>
                      <a:pt x="2719" y="0"/>
                      <a:pt x="2655" y="0"/>
                    </a:cubicBezTo>
                    <a:cubicBezTo>
                      <a:pt x="2654" y="0"/>
                      <a:pt x="2653" y="0"/>
                      <a:pt x="2651" y="0"/>
                    </a:cubicBezTo>
                    <a:lnTo>
                      <a:pt x="67" y="0"/>
                    </a:lnTo>
                    <a:cubicBezTo>
                      <a:pt x="65" y="0"/>
                      <a:pt x="64" y="0"/>
                      <a:pt x="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7"/>
              <p:cNvSpPr/>
              <p:nvPr/>
            </p:nvSpPr>
            <p:spPr>
              <a:xfrm>
                <a:off x="1492575" y="2828200"/>
                <a:ext cx="67975" cy="2425"/>
              </a:xfrm>
              <a:custGeom>
                <a:avLst/>
                <a:gdLst/>
                <a:ahLst/>
                <a:cxnLst/>
                <a:rect l="l" t="t" r="r" b="b"/>
                <a:pathLst>
                  <a:path w="2719" h="97" extrusionOk="0">
                    <a:moveTo>
                      <a:pt x="63" y="0"/>
                    </a:moveTo>
                    <a:cubicBezTo>
                      <a:pt x="1" y="0"/>
                      <a:pt x="1" y="97"/>
                      <a:pt x="63" y="97"/>
                    </a:cubicBezTo>
                    <a:cubicBezTo>
                      <a:pt x="64" y="97"/>
                      <a:pt x="65" y="97"/>
                      <a:pt x="67" y="97"/>
                    </a:cubicBezTo>
                    <a:lnTo>
                      <a:pt x="2651" y="97"/>
                    </a:lnTo>
                    <a:cubicBezTo>
                      <a:pt x="2653" y="97"/>
                      <a:pt x="2654" y="97"/>
                      <a:pt x="2655" y="97"/>
                    </a:cubicBezTo>
                    <a:cubicBezTo>
                      <a:pt x="2718" y="97"/>
                      <a:pt x="2718" y="0"/>
                      <a:pt x="2655" y="0"/>
                    </a:cubicBezTo>
                    <a:cubicBezTo>
                      <a:pt x="2654" y="0"/>
                      <a:pt x="2653" y="0"/>
                      <a:pt x="2651" y="0"/>
                    </a:cubicBezTo>
                    <a:lnTo>
                      <a:pt x="67" y="0"/>
                    </a:lnTo>
                    <a:cubicBezTo>
                      <a:pt x="65" y="0"/>
                      <a:pt x="64" y="0"/>
                      <a:pt x="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7"/>
              <p:cNvSpPr/>
              <p:nvPr/>
            </p:nvSpPr>
            <p:spPr>
              <a:xfrm>
                <a:off x="1462425" y="2825450"/>
                <a:ext cx="24275" cy="24275"/>
              </a:xfrm>
              <a:custGeom>
                <a:avLst/>
                <a:gdLst/>
                <a:ahLst/>
                <a:cxnLst/>
                <a:rect l="l" t="t" r="r" b="b"/>
                <a:pathLst>
                  <a:path w="971" h="971" extrusionOk="0">
                    <a:moveTo>
                      <a:pt x="55" y="1"/>
                    </a:moveTo>
                    <a:cubicBezTo>
                      <a:pt x="25" y="1"/>
                      <a:pt x="1" y="25"/>
                      <a:pt x="1" y="55"/>
                    </a:cubicBezTo>
                    <a:lnTo>
                      <a:pt x="1" y="915"/>
                    </a:lnTo>
                    <a:cubicBezTo>
                      <a:pt x="1" y="946"/>
                      <a:pt x="25" y="970"/>
                      <a:pt x="55" y="970"/>
                    </a:cubicBezTo>
                    <a:lnTo>
                      <a:pt x="916" y="970"/>
                    </a:lnTo>
                    <a:cubicBezTo>
                      <a:pt x="946" y="970"/>
                      <a:pt x="970" y="946"/>
                      <a:pt x="970" y="915"/>
                    </a:cubicBezTo>
                    <a:lnTo>
                      <a:pt x="970" y="55"/>
                    </a:lnTo>
                    <a:cubicBezTo>
                      <a:pt x="970" y="25"/>
                      <a:pt x="946" y="1"/>
                      <a:pt x="9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7"/>
              <p:cNvSpPr/>
              <p:nvPr/>
            </p:nvSpPr>
            <p:spPr>
              <a:xfrm>
                <a:off x="1465600" y="2831150"/>
                <a:ext cx="17600" cy="12925"/>
              </a:xfrm>
              <a:custGeom>
                <a:avLst/>
                <a:gdLst/>
                <a:ahLst/>
                <a:cxnLst/>
                <a:rect l="l" t="t" r="r" b="b"/>
                <a:pathLst>
                  <a:path w="704" h="517" extrusionOk="0">
                    <a:moveTo>
                      <a:pt x="626" y="0"/>
                    </a:moveTo>
                    <a:cubicBezTo>
                      <a:pt x="612" y="0"/>
                      <a:pt x="598" y="6"/>
                      <a:pt x="586" y="20"/>
                    </a:cubicBezTo>
                    <a:lnTo>
                      <a:pt x="295" y="379"/>
                    </a:lnTo>
                    <a:lnTo>
                      <a:pt x="127" y="211"/>
                    </a:lnTo>
                    <a:cubicBezTo>
                      <a:pt x="114" y="195"/>
                      <a:pt x="99" y="189"/>
                      <a:pt x="85" y="189"/>
                    </a:cubicBezTo>
                    <a:cubicBezTo>
                      <a:pt x="40" y="189"/>
                      <a:pt x="0" y="250"/>
                      <a:pt x="50" y="289"/>
                    </a:cubicBezTo>
                    <a:lnTo>
                      <a:pt x="261" y="500"/>
                    </a:lnTo>
                    <a:cubicBezTo>
                      <a:pt x="271" y="511"/>
                      <a:pt x="286" y="517"/>
                      <a:pt x="300" y="517"/>
                    </a:cubicBezTo>
                    <a:lnTo>
                      <a:pt x="302" y="517"/>
                    </a:lnTo>
                    <a:cubicBezTo>
                      <a:pt x="318" y="516"/>
                      <a:pt x="332" y="508"/>
                      <a:pt x="342" y="496"/>
                    </a:cubicBezTo>
                    <a:lnTo>
                      <a:pt x="672" y="89"/>
                    </a:lnTo>
                    <a:cubicBezTo>
                      <a:pt x="703" y="47"/>
                      <a:pt x="666" y="0"/>
                      <a:pt x="626" y="0"/>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7"/>
              <p:cNvSpPr/>
              <p:nvPr/>
            </p:nvSpPr>
            <p:spPr>
              <a:xfrm>
                <a:off x="1492575" y="2873525"/>
                <a:ext cx="45425" cy="2475"/>
              </a:xfrm>
              <a:custGeom>
                <a:avLst/>
                <a:gdLst/>
                <a:ahLst/>
                <a:cxnLst/>
                <a:rect l="l" t="t" r="r" b="b"/>
                <a:pathLst>
                  <a:path w="1817" h="99" extrusionOk="0">
                    <a:moveTo>
                      <a:pt x="65" y="1"/>
                    </a:moveTo>
                    <a:cubicBezTo>
                      <a:pt x="0" y="1"/>
                      <a:pt x="0" y="98"/>
                      <a:pt x="65" y="98"/>
                    </a:cubicBezTo>
                    <a:cubicBezTo>
                      <a:pt x="66" y="98"/>
                      <a:pt x="67" y="98"/>
                      <a:pt x="68" y="98"/>
                    </a:cubicBezTo>
                    <a:lnTo>
                      <a:pt x="1750" y="98"/>
                    </a:lnTo>
                    <a:cubicBezTo>
                      <a:pt x="1751" y="98"/>
                      <a:pt x="1752" y="98"/>
                      <a:pt x="1753" y="98"/>
                    </a:cubicBezTo>
                    <a:cubicBezTo>
                      <a:pt x="1816" y="98"/>
                      <a:pt x="1816" y="1"/>
                      <a:pt x="1753" y="1"/>
                    </a:cubicBezTo>
                    <a:cubicBezTo>
                      <a:pt x="1752" y="1"/>
                      <a:pt x="1751" y="1"/>
                      <a:pt x="1750" y="1"/>
                    </a:cubicBezTo>
                    <a:lnTo>
                      <a:pt x="68" y="1"/>
                    </a:lnTo>
                    <a:cubicBezTo>
                      <a:pt x="67" y="1"/>
                      <a:pt x="66"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7"/>
              <p:cNvSpPr/>
              <p:nvPr/>
            </p:nvSpPr>
            <p:spPr>
              <a:xfrm>
                <a:off x="1492575" y="2865375"/>
                <a:ext cx="56550" cy="2450"/>
              </a:xfrm>
              <a:custGeom>
                <a:avLst/>
                <a:gdLst/>
                <a:ahLst/>
                <a:cxnLst/>
                <a:rect l="l" t="t" r="r" b="b"/>
                <a:pathLst>
                  <a:path w="2262" h="98" extrusionOk="0">
                    <a:moveTo>
                      <a:pt x="63" y="1"/>
                    </a:moveTo>
                    <a:cubicBezTo>
                      <a:pt x="0" y="1"/>
                      <a:pt x="1" y="97"/>
                      <a:pt x="64" y="97"/>
                    </a:cubicBezTo>
                    <a:cubicBezTo>
                      <a:pt x="65" y="97"/>
                      <a:pt x="66" y="97"/>
                      <a:pt x="67" y="97"/>
                    </a:cubicBezTo>
                    <a:lnTo>
                      <a:pt x="2200" y="97"/>
                    </a:lnTo>
                    <a:cubicBezTo>
                      <a:pt x="2261" y="94"/>
                      <a:pt x="2261" y="4"/>
                      <a:pt x="2200" y="1"/>
                    </a:cubicBezTo>
                    <a:lnTo>
                      <a:pt x="67" y="1"/>
                    </a:lnTo>
                    <a:cubicBezTo>
                      <a:pt x="65" y="1"/>
                      <a:pt x="64" y="1"/>
                      <a:pt x="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7"/>
              <p:cNvSpPr/>
              <p:nvPr/>
            </p:nvSpPr>
            <p:spPr>
              <a:xfrm>
                <a:off x="1492575" y="2857200"/>
                <a:ext cx="67975" cy="2425"/>
              </a:xfrm>
              <a:custGeom>
                <a:avLst/>
                <a:gdLst/>
                <a:ahLst/>
                <a:cxnLst/>
                <a:rect l="l" t="t" r="r" b="b"/>
                <a:pathLst>
                  <a:path w="2719" h="97" extrusionOk="0">
                    <a:moveTo>
                      <a:pt x="64" y="1"/>
                    </a:moveTo>
                    <a:cubicBezTo>
                      <a:pt x="1" y="1"/>
                      <a:pt x="0" y="97"/>
                      <a:pt x="63" y="97"/>
                    </a:cubicBezTo>
                    <a:cubicBezTo>
                      <a:pt x="64" y="97"/>
                      <a:pt x="65" y="97"/>
                      <a:pt x="67" y="97"/>
                    </a:cubicBezTo>
                    <a:lnTo>
                      <a:pt x="2651" y="97"/>
                    </a:lnTo>
                    <a:cubicBezTo>
                      <a:pt x="2653" y="97"/>
                      <a:pt x="2654" y="97"/>
                      <a:pt x="2655" y="97"/>
                    </a:cubicBezTo>
                    <a:cubicBezTo>
                      <a:pt x="2719" y="97"/>
                      <a:pt x="2718" y="1"/>
                      <a:pt x="2654" y="1"/>
                    </a:cubicBezTo>
                    <a:cubicBezTo>
                      <a:pt x="2653" y="1"/>
                      <a:pt x="2652" y="1"/>
                      <a:pt x="2651" y="1"/>
                    </a:cubicBezTo>
                    <a:lnTo>
                      <a:pt x="67" y="1"/>
                    </a:lnTo>
                    <a:cubicBezTo>
                      <a:pt x="66" y="1"/>
                      <a:pt x="65"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7"/>
              <p:cNvSpPr/>
              <p:nvPr/>
            </p:nvSpPr>
            <p:spPr>
              <a:xfrm>
                <a:off x="1462425" y="2854450"/>
                <a:ext cx="24275" cy="24275"/>
              </a:xfrm>
              <a:custGeom>
                <a:avLst/>
                <a:gdLst/>
                <a:ahLst/>
                <a:cxnLst/>
                <a:rect l="l" t="t" r="r" b="b"/>
                <a:pathLst>
                  <a:path w="971" h="971" extrusionOk="0">
                    <a:moveTo>
                      <a:pt x="55" y="1"/>
                    </a:moveTo>
                    <a:cubicBezTo>
                      <a:pt x="25" y="1"/>
                      <a:pt x="1" y="26"/>
                      <a:pt x="1" y="56"/>
                    </a:cubicBezTo>
                    <a:lnTo>
                      <a:pt x="1" y="915"/>
                    </a:lnTo>
                    <a:cubicBezTo>
                      <a:pt x="1" y="946"/>
                      <a:pt x="25" y="971"/>
                      <a:pt x="55" y="971"/>
                    </a:cubicBezTo>
                    <a:lnTo>
                      <a:pt x="916" y="971"/>
                    </a:lnTo>
                    <a:cubicBezTo>
                      <a:pt x="946" y="971"/>
                      <a:pt x="970" y="946"/>
                      <a:pt x="970" y="915"/>
                    </a:cubicBezTo>
                    <a:lnTo>
                      <a:pt x="970" y="56"/>
                    </a:lnTo>
                    <a:cubicBezTo>
                      <a:pt x="970" y="26"/>
                      <a:pt x="946" y="1"/>
                      <a:pt x="9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7"/>
              <p:cNvSpPr/>
              <p:nvPr/>
            </p:nvSpPr>
            <p:spPr>
              <a:xfrm>
                <a:off x="1465600" y="2860125"/>
                <a:ext cx="17575" cy="12975"/>
              </a:xfrm>
              <a:custGeom>
                <a:avLst/>
                <a:gdLst/>
                <a:ahLst/>
                <a:cxnLst/>
                <a:rect l="l" t="t" r="r" b="b"/>
                <a:pathLst>
                  <a:path w="703" h="519" extrusionOk="0">
                    <a:moveTo>
                      <a:pt x="626" y="1"/>
                    </a:moveTo>
                    <a:cubicBezTo>
                      <a:pt x="612" y="1"/>
                      <a:pt x="598" y="7"/>
                      <a:pt x="586" y="20"/>
                    </a:cubicBezTo>
                    <a:lnTo>
                      <a:pt x="295" y="380"/>
                    </a:lnTo>
                    <a:lnTo>
                      <a:pt x="126" y="212"/>
                    </a:lnTo>
                    <a:cubicBezTo>
                      <a:pt x="114" y="196"/>
                      <a:pt x="99" y="190"/>
                      <a:pt x="84" y="190"/>
                    </a:cubicBezTo>
                    <a:cubicBezTo>
                      <a:pt x="40" y="190"/>
                      <a:pt x="0" y="250"/>
                      <a:pt x="48" y="289"/>
                    </a:cubicBezTo>
                    <a:lnTo>
                      <a:pt x="261" y="502"/>
                    </a:lnTo>
                    <a:cubicBezTo>
                      <a:pt x="271" y="512"/>
                      <a:pt x="286" y="517"/>
                      <a:pt x="300" y="517"/>
                    </a:cubicBezTo>
                    <a:lnTo>
                      <a:pt x="302" y="518"/>
                    </a:lnTo>
                    <a:cubicBezTo>
                      <a:pt x="318" y="517"/>
                      <a:pt x="332" y="510"/>
                      <a:pt x="341" y="497"/>
                    </a:cubicBezTo>
                    <a:lnTo>
                      <a:pt x="672" y="90"/>
                    </a:lnTo>
                    <a:cubicBezTo>
                      <a:pt x="702" y="47"/>
                      <a:pt x="666" y="1"/>
                      <a:pt x="626"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37"/>
            <p:cNvGrpSpPr/>
            <p:nvPr/>
          </p:nvGrpSpPr>
          <p:grpSpPr>
            <a:xfrm>
              <a:off x="572623" y="2739162"/>
              <a:ext cx="1101108" cy="2450090"/>
              <a:chOff x="1237325" y="1432550"/>
              <a:chExt cx="198975" cy="442750"/>
            </a:xfrm>
          </p:grpSpPr>
          <p:sp>
            <p:nvSpPr>
              <p:cNvPr id="2423" name="Google Shape;2423;p37"/>
              <p:cNvSpPr/>
              <p:nvPr/>
            </p:nvSpPr>
            <p:spPr>
              <a:xfrm>
                <a:off x="1286550" y="1528725"/>
                <a:ext cx="137600" cy="95375"/>
              </a:xfrm>
              <a:custGeom>
                <a:avLst/>
                <a:gdLst/>
                <a:ahLst/>
                <a:cxnLst/>
                <a:rect l="l" t="t" r="r" b="b"/>
                <a:pathLst>
                  <a:path w="5504" h="3815" extrusionOk="0">
                    <a:moveTo>
                      <a:pt x="1278" y="0"/>
                    </a:moveTo>
                    <a:cubicBezTo>
                      <a:pt x="1151" y="0"/>
                      <a:pt x="1028" y="55"/>
                      <a:pt x="912" y="180"/>
                    </a:cubicBezTo>
                    <a:cubicBezTo>
                      <a:pt x="1" y="1164"/>
                      <a:pt x="2792" y="3815"/>
                      <a:pt x="3502" y="3815"/>
                    </a:cubicBezTo>
                    <a:cubicBezTo>
                      <a:pt x="4561" y="3815"/>
                      <a:pt x="5504" y="620"/>
                      <a:pt x="5177" y="522"/>
                    </a:cubicBezTo>
                    <a:cubicBezTo>
                      <a:pt x="5170" y="520"/>
                      <a:pt x="5162" y="518"/>
                      <a:pt x="5154" y="518"/>
                    </a:cubicBezTo>
                    <a:cubicBezTo>
                      <a:pt x="4810" y="518"/>
                      <a:pt x="3906" y="2567"/>
                      <a:pt x="3544" y="2567"/>
                    </a:cubicBezTo>
                    <a:cubicBezTo>
                      <a:pt x="3221" y="2567"/>
                      <a:pt x="2151" y="0"/>
                      <a:pt x="1278"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7"/>
              <p:cNvSpPr/>
              <p:nvPr/>
            </p:nvSpPr>
            <p:spPr>
              <a:xfrm>
                <a:off x="1415975" y="1517700"/>
                <a:ext cx="20325" cy="24150"/>
              </a:xfrm>
              <a:custGeom>
                <a:avLst/>
                <a:gdLst/>
                <a:ahLst/>
                <a:cxnLst/>
                <a:rect l="l" t="t" r="r" b="b"/>
                <a:pathLst>
                  <a:path w="813" h="966" extrusionOk="0">
                    <a:moveTo>
                      <a:pt x="421" y="0"/>
                    </a:moveTo>
                    <a:lnTo>
                      <a:pt x="0" y="963"/>
                    </a:lnTo>
                    <a:cubicBezTo>
                      <a:pt x="4" y="964"/>
                      <a:pt x="8" y="965"/>
                      <a:pt x="13" y="965"/>
                    </a:cubicBezTo>
                    <a:cubicBezTo>
                      <a:pt x="164" y="965"/>
                      <a:pt x="812" y="172"/>
                      <a:pt x="421" y="0"/>
                    </a:cubicBez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7"/>
              <p:cNvSpPr/>
              <p:nvPr/>
            </p:nvSpPr>
            <p:spPr>
              <a:xfrm>
                <a:off x="1288500" y="1513200"/>
                <a:ext cx="71725" cy="107225"/>
              </a:xfrm>
              <a:custGeom>
                <a:avLst/>
                <a:gdLst/>
                <a:ahLst/>
                <a:cxnLst/>
                <a:rect l="l" t="t" r="r" b="b"/>
                <a:pathLst>
                  <a:path w="2869" h="4289" extrusionOk="0">
                    <a:moveTo>
                      <a:pt x="1049" y="0"/>
                    </a:moveTo>
                    <a:cubicBezTo>
                      <a:pt x="1043" y="0"/>
                      <a:pt x="1037" y="2"/>
                      <a:pt x="1031" y="6"/>
                    </a:cubicBezTo>
                    <a:cubicBezTo>
                      <a:pt x="558" y="336"/>
                      <a:pt x="211" y="841"/>
                      <a:pt x="130" y="1434"/>
                    </a:cubicBezTo>
                    <a:cubicBezTo>
                      <a:pt x="0" y="2391"/>
                      <a:pt x="402" y="3635"/>
                      <a:pt x="402" y="4289"/>
                    </a:cubicBezTo>
                    <a:lnTo>
                      <a:pt x="2249" y="4289"/>
                    </a:lnTo>
                    <a:cubicBezTo>
                      <a:pt x="2249" y="4289"/>
                      <a:pt x="2869" y="2433"/>
                      <a:pt x="2563" y="1131"/>
                    </a:cubicBezTo>
                    <a:cubicBezTo>
                      <a:pt x="2514" y="925"/>
                      <a:pt x="2452" y="723"/>
                      <a:pt x="2374" y="525"/>
                    </a:cubicBezTo>
                    <a:cubicBezTo>
                      <a:pt x="2370" y="514"/>
                      <a:pt x="2361" y="506"/>
                      <a:pt x="2348" y="505"/>
                    </a:cubicBezTo>
                    <a:cubicBezTo>
                      <a:pt x="1618" y="451"/>
                      <a:pt x="1245" y="190"/>
                      <a:pt x="1071" y="10"/>
                    </a:cubicBezTo>
                    <a:cubicBezTo>
                      <a:pt x="1065" y="4"/>
                      <a:pt x="1057" y="0"/>
                      <a:pt x="1049" y="0"/>
                    </a:cubicBezTo>
                    <a:close/>
                  </a:path>
                </a:pathLst>
              </a:custGeom>
              <a:solidFill>
                <a:srgbClr val="EC5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7"/>
              <p:cNvSpPr/>
              <p:nvPr/>
            </p:nvSpPr>
            <p:spPr>
              <a:xfrm>
                <a:off x="1314800" y="1446400"/>
                <a:ext cx="51875" cy="79500"/>
              </a:xfrm>
              <a:custGeom>
                <a:avLst/>
                <a:gdLst/>
                <a:ahLst/>
                <a:cxnLst/>
                <a:rect l="l" t="t" r="r" b="b"/>
                <a:pathLst>
                  <a:path w="2075" h="3180" extrusionOk="0">
                    <a:moveTo>
                      <a:pt x="1150" y="1"/>
                    </a:moveTo>
                    <a:cubicBezTo>
                      <a:pt x="670" y="1"/>
                      <a:pt x="165" y="430"/>
                      <a:pt x="201" y="1165"/>
                    </a:cubicBezTo>
                    <a:cubicBezTo>
                      <a:pt x="210" y="1338"/>
                      <a:pt x="254" y="1507"/>
                      <a:pt x="328" y="1665"/>
                    </a:cubicBezTo>
                    <a:cubicBezTo>
                      <a:pt x="412" y="1843"/>
                      <a:pt x="530" y="2003"/>
                      <a:pt x="677" y="2135"/>
                    </a:cubicBezTo>
                    <a:lnTo>
                      <a:pt x="187" y="2021"/>
                    </a:lnTo>
                    <a:lnTo>
                      <a:pt x="187" y="2021"/>
                    </a:lnTo>
                    <a:cubicBezTo>
                      <a:pt x="187" y="2021"/>
                      <a:pt x="219" y="2268"/>
                      <a:pt x="0" y="2663"/>
                    </a:cubicBezTo>
                    <a:cubicBezTo>
                      <a:pt x="167" y="2845"/>
                      <a:pt x="545" y="3126"/>
                      <a:pt x="1315" y="3179"/>
                    </a:cubicBezTo>
                    <a:cubicBezTo>
                      <a:pt x="1203" y="2892"/>
                      <a:pt x="1095" y="2634"/>
                      <a:pt x="1107" y="2378"/>
                    </a:cubicBezTo>
                    <a:lnTo>
                      <a:pt x="1107" y="2378"/>
                    </a:lnTo>
                    <a:cubicBezTo>
                      <a:pt x="1155" y="2393"/>
                      <a:pt x="1206" y="2402"/>
                      <a:pt x="1257" y="2406"/>
                    </a:cubicBezTo>
                    <a:cubicBezTo>
                      <a:pt x="1267" y="2407"/>
                      <a:pt x="1277" y="2407"/>
                      <a:pt x="1287" y="2407"/>
                    </a:cubicBezTo>
                    <a:cubicBezTo>
                      <a:pt x="1604" y="2407"/>
                      <a:pt x="1880" y="2001"/>
                      <a:pt x="1984" y="1495"/>
                    </a:cubicBezTo>
                    <a:cubicBezTo>
                      <a:pt x="2003" y="1408"/>
                      <a:pt x="2016" y="1319"/>
                      <a:pt x="2023" y="1231"/>
                    </a:cubicBezTo>
                    <a:cubicBezTo>
                      <a:pt x="2075" y="593"/>
                      <a:pt x="1712" y="44"/>
                      <a:pt x="1214" y="3"/>
                    </a:cubicBezTo>
                    <a:cubicBezTo>
                      <a:pt x="1193" y="2"/>
                      <a:pt x="1172" y="1"/>
                      <a:pt x="1150" y="1"/>
                    </a:cubicBez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7"/>
              <p:cNvSpPr/>
              <p:nvPr/>
            </p:nvSpPr>
            <p:spPr>
              <a:xfrm>
                <a:off x="1343600" y="1867175"/>
                <a:ext cx="36800" cy="8125"/>
              </a:xfrm>
              <a:custGeom>
                <a:avLst/>
                <a:gdLst/>
                <a:ahLst/>
                <a:cxnLst/>
                <a:rect l="l" t="t" r="r" b="b"/>
                <a:pathLst>
                  <a:path w="1472" h="325" extrusionOk="0">
                    <a:moveTo>
                      <a:pt x="994" y="0"/>
                    </a:moveTo>
                    <a:cubicBezTo>
                      <a:pt x="561" y="0"/>
                      <a:pt x="0" y="210"/>
                      <a:pt x="0" y="325"/>
                    </a:cubicBezTo>
                    <a:lnTo>
                      <a:pt x="1287" y="325"/>
                    </a:lnTo>
                    <a:cubicBezTo>
                      <a:pt x="1419" y="325"/>
                      <a:pt x="1471" y="152"/>
                      <a:pt x="1359" y="81"/>
                    </a:cubicBezTo>
                    <a:cubicBezTo>
                      <a:pt x="1269" y="24"/>
                      <a:pt x="1139" y="0"/>
                      <a:pt x="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7"/>
              <p:cNvSpPr/>
              <p:nvPr/>
            </p:nvSpPr>
            <p:spPr>
              <a:xfrm>
                <a:off x="1278650" y="1620400"/>
                <a:ext cx="79875" cy="254900"/>
              </a:xfrm>
              <a:custGeom>
                <a:avLst/>
                <a:gdLst/>
                <a:ahLst/>
                <a:cxnLst/>
                <a:rect l="l" t="t" r="r" b="b"/>
                <a:pathLst>
                  <a:path w="3195" h="10196" extrusionOk="0">
                    <a:moveTo>
                      <a:pt x="812" y="1"/>
                    </a:moveTo>
                    <a:cubicBezTo>
                      <a:pt x="812" y="1"/>
                      <a:pt x="0" y="1577"/>
                      <a:pt x="400" y="2696"/>
                    </a:cubicBezTo>
                    <a:cubicBezTo>
                      <a:pt x="800" y="3816"/>
                      <a:pt x="1188" y="4024"/>
                      <a:pt x="1462" y="5051"/>
                    </a:cubicBezTo>
                    <a:cubicBezTo>
                      <a:pt x="1660" y="5794"/>
                      <a:pt x="1676" y="6945"/>
                      <a:pt x="1834" y="7761"/>
                    </a:cubicBezTo>
                    <a:cubicBezTo>
                      <a:pt x="2113" y="9209"/>
                      <a:pt x="2484" y="10196"/>
                      <a:pt x="2596" y="10196"/>
                    </a:cubicBezTo>
                    <a:cubicBezTo>
                      <a:pt x="2597" y="10196"/>
                      <a:pt x="2598" y="10196"/>
                      <a:pt x="2598" y="10196"/>
                    </a:cubicBezTo>
                    <a:cubicBezTo>
                      <a:pt x="2788" y="10176"/>
                      <a:pt x="2905" y="7665"/>
                      <a:pt x="3064" y="5279"/>
                    </a:cubicBezTo>
                    <a:cubicBezTo>
                      <a:pt x="3194" y="3337"/>
                      <a:pt x="2643" y="1"/>
                      <a:pt x="2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7"/>
              <p:cNvSpPr/>
              <p:nvPr/>
            </p:nvSpPr>
            <p:spPr>
              <a:xfrm>
                <a:off x="1237325" y="1620400"/>
                <a:ext cx="113050" cy="230025"/>
              </a:xfrm>
              <a:custGeom>
                <a:avLst/>
                <a:gdLst/>
                <a:ahLst/>
                <a:cxnLst/>
                <a:rect l="l" t="t" r="r" b="b"/>
                <a:pathLst>
                  <a:path w="4522" h="9201" extrusionOk="0">
                    <a:moveTo>
                      <a:pt x="2448" y="1"/>
                    </a:moveTo>
                    <a:cubicBezTo>
                      <a:pt x="2448" y="1"/>
                      <a:pt x="1881" y="1146"/>
                      <a:pt x="1943" y="1804"/>
                    </a:cubicBezTo>
                    <a:cubicBezTo>
                      <a:pt x="1921" y="2992"/>
                      <a:pt x="2930" y="3537"/>
                      <a:pt x="2338" y="4651"/>
                    </a:cubicBezTo>
                    <a:cubicBezTo>
                      <a:pt x="1978" y="5329"/>
                      <a:pt x="1311" y="6258"/>
                      <a:pt x="921" y="6990"/>
                    </a:cubicBezTo>
                    <a:cubicBezTo>
                      <a:pt x="222" y="8298"/>
                      <a:pt x="1" y="9136"/>
                      <a:pt x="94" y="9196"/>
                    </a:cubicBezTo>
                    <a:cubicBezTo>
                      <a:pt x="99" y="9199"/>
                      <a:pt x="105" y="9200"/>
                      <a:pt x="112" y="9200"/>
                    </a:cubicBezTo>
                    <a:cubicBezTo>
                      <a:pt x="345" y="9200"/>
                      <a:pt x="1860" y="7539"/>
                      <a:pt x="3439" y="5838"/>
                    </a:cubicBezTo>
                    <a:cubicBezTo>
                      <a:pt x="3986" y="5247"/>
                      <a:pt x="4325" y="4332"/>
                      <a:pt x="4420" y="3444"/>
                    </a:cubicBezTo>
                    <a:cubicBezTo>
                      <a:pt x="4521" y="2489"/>
                      <a:pt x="4296" y="1"/>
                      <a:pt x="4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7"/>
              <p:cNvSpPr/>
              <p:nvPr/>
            </p:nvSpPr>
            <p:spPr>
              <a:xfrm>
                <a:off x="1237575" y="1850125"/>
                <a:ext cx="28150" cy="22925"/>
              </a:xfrm>
              <a:custGeom>
                <a:avLst/>
                <a:gdLst/>
                <a:ahLst/>
                <a:cxnLst/>
                <a:rect l="l" t="t" r="r" b="b"/>
                <a:pathLst>
                  <a:path w="1126" h="917" extrusionOk="0">
                    <a:moveTo>
                      <a:pt x="107" y="0"/>
                    </a:moveTo>
                    <a:cubicBezTo>
                      <a:pt x="96" y="0"/>
                      <a:pt x="88" y="2"/>
                      <a:pt x="83" y="7"/>
                    </a:cubicBezTo>
                    <a:cubicBezTo>
                      <a:pt x="0" y="78"/>
                      <a:pt x="410" y="917"/>
                      <a:pt x="721" y="917"/>
                    </a:cubicBezTo>
                    <a:cubicBezTo>
                      <a:pt x="760" y="917"/>
                      <a:pt x="798" y="903"/>
                      <a:pt x="833" y="873"/>
                    </a:cubicBezTo>
                    <a:cubicBezTo>
                      <a:pt x="1126" y="619"/>
                      <a:pt x="281" y="0"/>
                      <a:pt x="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7"/>
              <p:cNvSpPr/>
              <p:nvPr/>
            </p:nvSpPr>
            <p:spPr>
              <a:xfrm>
                <a:off x="1273150" y="1536175"/>
                <a:ext cx="125725" cy="117800"/>
              </a:xfrm>
              <a:custGeom>
                <a:avLst/>
                <a:gdLst/>
                <a:ahLst/>
                <a:cxnLst/>
                <a:rect l="l" t="t" r="r" b="b"/>
                <a:pathLst>
                  <a:path w="5029" h="4712" extrusionOk="0">
                    <a:moveTo>
                      <a:pt x="1422" y="0"/>
                    </a:moveTo>
                    <a:cubicBezTo>
                      <a:pt x="1399" y="0"/>
                      <a:pt x="1376" y="2"/>
                      <a:pt x="1351" y="4"/>
                    </a:cubicBezTo>
                    <a:cubicBezTo>
                      <a:pt x="1" y="162"/>
                      <a:pt x="1218" y="2982"/>
                      <a:pt x="1966" y="3523"/>
                    </a:cubicBezTo>
                    <a:cubicBezTo>
                      <a:pt x="2457" y="3877"/>
                      <a:pt x="4609" y="4712"/>
                      <a:pt x="4974" y="4712"/>
                    </a:cubicBezTo>
                    <a:cubicBezTo>
                      <a:pt x="5010" y="4712"/>
                      <a:pt x="5029" y="4704"/>
                      <a:pt x="5027" y="4686"/>
                    </a:cubicBezTo>
                    <a:cubicBezTo>
                      <a:pt x="5008" y="4493"/>
                      <a:pt x="2822" y="2743"/>
                      <a:pt x="2651" y="2450"/>
                    </a:cubicBezTo>
                    <a:cubicBezTo>
                      <a:pt x="2472" y="2144"/>
                      <a:pt x="2337" y="0"/>
                      <a:pt x="1422"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7"/>
              <p:cNvSpPr/>
              <p:nvPr/>
            </p:nvSpPr>
            <p:spPr>
              <a:xfrm>
                <a:off x="1397975" y="1651925"/>
                <a:ext cx="28200" cy="13750"/>
              </a:xfrm>
              <a:custGeom>
                <a:avLst/>
                <a:gdLst/>
                <a:ahLst/>
                <a:cxnLst/>
                <a:rect l="l" t="t" r="r" b="b"/>
                <a:pathLst>
                  <a:path w="1128" h="550" extrusionOk="0">
                    <a:moveTo>
                      <a:pt x="285" y="0"/>
                    </a:moveTo>
                    <a:cubicBezTo>
                      <a:pt x="150" y="0"/>
                      <a:pt x="47" y="21"/>
                      <a:pt x="34" y="57"/>
                    </a:cubicBezTo>
                    <a:cubicBezTo>
                      <a:pt x="0" y="152"/>
                      <a:pt x="505" y="550"/>
                      <a:pt x="813" y="550"/>
                    </a:cubicBezTo>
                    <a:cubicBezTo>
                      <a:pt x="909" y="550"/>
                      <a:pt x="986" y="511"/>
                      <a:pt x="1022" y="412"/>
                    </a:cubicBezTo>
                    <a:cubicBezTo>
                      <a:pt x="1127" y="119"/>
                      <a:pt x="611" y="0"/>
                      <a:pt x="285" y="0"/>
                    </a:cubicBezTo>
                    <a:close/>
                  </a:path>
                </a:pathLst>
              </a:custGeom>
              <a:solidFill>
                <a:srgbClr val="FFE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7"/>
              <p:cNvSpPr/>
              <p:nvPr/>
            </p:nvSpPr>
            <p:spPr>
              <a:xfrm>
                <a:off x="1251825" y="1432550"/>
                <a:ext cx="116125" cy="153875"/>
              </a:xfrm>
              <a:custGeom>
                <a:avLst/>
                <a:gdLst/>
                <a:ahLst/>
                <a:cxnLst/>
                <a:rect l="l" t="t" r="r" b="b"/>
                <a:pathLst>
                  <a:path w="4645" h="6155" extrusionOk="0">
                    <a:moveTo>
                      <a:pt x="3153" y="1"/>
                    </a:moveTo>
                    <a:cubicBezTo>
                      <a:pt x="2877" y="1"/>
                      <a:pt x="2582" y="88"/>
                      <a:pt x="2296" y="312"/>
                    </a:cubicBezTo>
                    <a:cubicBezTo>
                      <a:pt x="1806" y="695"/>
                      <a:pt x="1666" y="1373"/>
                      <a:pt x="1447" y="1896"/>
                    </a:cubicBezTo>
                    <a:cubicBezTo>
                      <a:pt x="1147" y="2612"/>
                      <a:pt x="1" y="3617"/>
                      <a:pt x="273" y="4943"/>
                    </a:cubicBezTo>
                    <a:cubicBezTo>
                      <a:pt x="370" y="5415"/>
                      <a:pt x="680" y="5814"/>
                      <a:pt x="1118" y="6016"/>
                    </a:cubicBezTo>
                    <a:cubicBezTo>
                      <a:pt x="1326" y="6112"/>
                      <a:pt x="1523" y="6154"/>
                      <a:pt x="1700" y="6154"/>
                    </a:cubicBezTo>
                    <a:cubicBezTo>
                      <a:pt x="2048" y="6154"/>
                      <a:pt x="2320" y="5992"/>
                      <a:pt x="2452" y="5759"/>
                    </a:cubicBezTo>
                    <a:cubicBezTo>
                      <a:pt x="2833" y="5087"/>
                      <a:pt x="2033" y="4575"/>
                      <a:pt x="2329" y="3879"/>
                    </a:cubicBezTo>
                    <a:cubicBezTo>
                      <a:pt x="2531" y="3405"/>
                      <a:pt x="2999" y="3419"/>
                      <a:pt x="3152" y="2948"/>
                    </a:cubicBezTo>
                    <a:cubicBezTo>
                      <a:pt x="3301" y="2487"/>
                      <a:pt x="2902" y="2126"/>
                      <a:pt x="2841" y="1916"/>
                    </a:cubicBezTo>
                    <a:cubicBezTo>
                      <a:pt x="2806" y="1796"/>
                      <a:pt x="2834" y="1646"/>
                      <a:pt x="2942" y="1587"/>
                    </a:cubicBezTo>
                    <a:cubicBezTo>
                      <a:pt x="2974" y="1570"/>
                      <a:pt x="3008" y="1563"/>
                      <a:pt x="3043" y="1563"/>
                    </a:cubicBezTo>
                    <a:cubicBezTo>
                      <a:pt x="3101" y="1563"/>
                      <a:pt x="3161" y="1583"/>
                      <a:pt x="3210" y="1615"/>
                    </a:cubicBezTo>
                    <a:cubicBezTo>
                      <a:pt x="3250" y="1643"/>
                      <a:pt x="3286" y="1676"/>
                      <a:pt x="3316" y="1715"/>
                    </a:cubicBezTo>
                    <a:cubicBezTo>
                      <a:pt x="3347" y="1751"/>
                      <a:pt x="3386" y="1781"/>
                      <a:pt x="3429" y="1802"/>
                    </a:cubicBezTo>
                    <a:cubicBezTo>
                      <a:pt x="3472" y="1823"/>
                      <a:pt x="3520" y="1834"/>
                      <a:pt x="3568" y="1834"/>
                    </a:cubicBezTo>
                    <a:cubicBezTo>
                      <a:pt x="3574" y="1834"/>
                      <a:pt x="3579" y="1834"/>
                      <a:pt x="3585" y="1834"/>
                    </a:cubicBezTo>
                    <a:cubicBezTo>
                      <a:pt x="4413" y="1786"/>
                      <a:pt x="4644" y="944"/>
                      <a:pt x="4340" y="575"/>
                    </a:cubicBezTo>
                    <a:cubicBezTo>
                      <a:pt x="4110" y="297"/>
                      <a:pt x="3662" y="1"/>
                      <a:pt x="3153"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7"/>
              <p:cNvSpPr/>
              <p:nvPr/>
            </p:nvSpPr>
            <p:spPr>
              <a:xfrm>
                <a:off x="1260400" y="1435900"/>
                <a:ext cx="100500" cy="145600"/>
              </a:xfrm>
              <a:custGeom>
                <a:avLst/>
                <a:gdLst/>
                <a:ahLst/>
                <a:cxnLst/>
                <a:rect l="l" t="t" r="r" b="b"/>
                <a:pathLst>
                  <a:path w="4020" h="5824" extrusionOk="0">
                    <a:moveTo>
                      <a:pt x="2857" y="477"/>
                    </a:moveTo>
                    <a:cubicBezTo>
                      <a:pt x="2655" y="477"/>
                      <a:pt x="2460" y="529"/>
                      <a:pt x="2283" y="634"/>
                    </a:cubicBezTo>
                    <a:cubicBezTo>
                      <a:pt x="1734" y="956"/>
                      <a:pt x="1643" y="1497"/>
                      <a:pt x="1588" y="1820"/>
                    </a:cubicBezTo>
                    <a:cubicBezTo>
                      <a:pt x="1579" y="1882"/>
                      <a:pt x="1566" y="1944"/>
                      <a:pt x="1550" y="2004"/>
                    </a:cubicBezTo>
                    <a:cubicBezTo>
                      <a:pt x="1496" y="2175"/>
                      <a:pt x="1367" y="2372"/>
                      <a:pt x="1216" y="2598"/>
                    </a:cubicBezTo>
                    <a:cubicBezTo>
                      <a:pt x="948" y="3004"/>
                      <a:pt x="615" y="3507"/>
                      <a:pt x="542" y="4130"/>
                    </a:cubicBezTo>
                    <a:cubicBezTo>
                      <a:pt x="479" y="4661"/>
                      <a:pt x="886" y="5320"/>
                      <a:pt x="1398" y="5511"/>
                    </a:cubicBezTo>
                    <a:cubicBezTo>
                      <a:pt x="1401" y="5513"/>
                      <a:pt x="1405" y="5513"/>
                      <a:pt x="1409" y="5513"/>
                    </a:cubicBezTo>
                    <a:cubicBezTo>
                      <a:pt x="1422" y="5513"/>
                      <a:pt x="1434" y="5505"/>
                      <a:pt x="1439" y="5492"/>
                    </a:cubicBezTo>
                    <a:cubicBezTo>
                      <a:pt x="1445" y="5476"/>
                      <a:pt x="1437" y="5457"/>
                      <a:pt x="1420" y="5451"/>
                    </a:cubicBezTo>
                    <a:cubicBezTo>
                      <a:pt x="943" y="5271"/>
                      <a:pt x="547" y="4633"/>
                      <a:pt x="606" y="4139"/>
                    </a:cubicBezTo>
                    <a:cubicBezTo>
                      <a:pt x="678" y="3530"/>
                      <a:pt x="1006" y="3033"/>
                      <a:pt x="1270" y="2634"/>
                    </a:cubicBezTo>
                    <a:cubicBezTo>
                      <a:pt x="1423" y="2403"/>
                      <a:pt x="1555" y="2203"/>
                      <a:pt x="1612" y="2024"/>
                    </a:cubicBezTo>
                    <a:cubicBezTo>
                      <a:pt x="1629" y="1961"/>
                      <a:pt x="1642" y="1896"/>
                      <a:pt x="1651" y="1831"/>
                    </a:cubicBezTo>
                    <a:cubicBezTo>
                      <a:pt x="1704" y="1519"/>
                      <a:pt x="1794" y="996"/>
                      <a:pt x="2316" y="689"/>
                    </a:cubicBezTo>
                    <a:cubicBezTo>
                      <a:pt x="2483" y="592"/>
                      <a:pt x="2666" y="543"/>
                      <a:pt x="2858" y="543"/>
                    </a:cubicBezTo>
                    <a:cubicBezTo>
                      <a:pt x="3059" y="543"/>
                      <a:pt x="3268" y="597"/>
                      <a:pt x="3476" y="705"/>
                    </a:cubicBezTo>
                    <a:cubicBezTo>
                      <a:pt x="3482" y="708"/>
                      <a:pt x="3487" y="709"/>
                      <a:pt x="3492" y="709"/>
                    </a:cubicBezTo>
                    <a:cubicBezTo>
                      <a:pt x="3522" y="709"/>
                      <a:pt x="3539" y="665"/>
                      <a:pt x="3506" y="647"/>
                    </a:cubicBezTo>
                    <a:cubicBezTo>
                      <a:pt x="3288" y="534"/>
                      <a:pt x="3068" y="477"/>
                      <a:pt x="2857" y="477"/>
                    </a:cubicBezTo>
                    <a:close/>
                    <a:moveTo>
                      <a:pt x="2858" y="1"/>
                    </a:moveTo>
                    <a:cubicBezTo>
                      <a:pt x="2841" y="1"/>
                      <a:pt x="2825" y="1"/>
                      <a:pt x="2809" y="2"/>
                    </a:cubicBezTo>
                    <a:cubicBezTo>
                      <a:pt x="2389" y="28"/>
                      <a:pt x="1830" y="211"/>
                      <a:pt x="1542" y="941"/>
                    </a:cubicBezTo>
                    <a:cubicBezTo>
                      <a:pt x="1467" y="1127"/>
                      <a:pt x="1412" y="1311"/>
                      <a:pt x="1363" y="1472"/>
                    </a:cubicBezTo>
                    <a:cubicBezTo>
                      <a:pt x="1308" y="1654"/>
                      <a:pt x="1260" y="1812"/>
                      <a:pt x="1199" y="1938"/>
                    </a:cubicBezTo>
                    <a:cubicBezTo>
                      <a:pt x="1026" y="2299"/>
                      <a:pt x="867" y="2526"/>
                      <a:pt x="712" y="2745"/>
                    </a:cubicBezTo>
                    <a:cubicBezTo>
                      <a:pt x="566" y="2953"/>
                      <a:pt x="428" y="3150"/>
                      <a:pt x="286" y="3445"/>
                    </a:cubicBezTo>
                    <a:cubicBezTo>
                      <a:pt x="25" y="3984"/>
                      <a:pt x="0" y="4560"/>
                      <a:pt x="219" y="5024"/>
                    </a:cubicBezTo>
                    <a:cubicBezTo>
                      <a:pt x="409" y="5429"/>
                      <a:pt x="759" y="5706"/>
                      <a:pt x="1231" y="5822"/>
                    </a:cubicBezTo>
                    <a:lnTo>
                      <a:pt x="1239" y="5823"/>
                    </a:lnTo>
                    <a:lnTo>
                      <a:pt x="1240" y="5824"/>
                    </a:lnTo>
                    <a:cubicBezTo>
                      <a:pt x="1279" y="5823"/>
                      <a:pt x="1285" y="5769"/>
                      <a:pt x="1249" y="5760"/>
                    </a:cubicBezTo>
                    <a:cubicBezTo>
                      <a:pt x="795" y="5648"/>
                      <a:pt x="460" y="5384"/>
                      <a:pt x="278" y="4997"/>
                    </a:cubicBezTo>
                    <a:cubicBezTo>
                      <a:pt x="69" y="4551"/>
                      <a:pt x="92" y="3995"/>
                      <a:pt x="345" y="3473"/>
                    </a:cubicBezTo>
                    <a:cubicBezTo>
                      <a:pt x="486" y="3183"/>
                      <a:pt x="622" y="2989"/>
                      <a:pt x="766" y="2783"/>
                    </a:cubicBezTo>
                    <a:cubicBezTo>
                      <a:pt x="922" y="2561"/>
                      <a:pt x="1083" y="2331"/>
                      <a:pt x="1258" y="1966"/>
                    </a:cubicBezTo>
                    <a:cubicBezTo>
                      <a:pt x="1322" y="1835"/>
                      <a:pt x="1370" y="1676"/>
                      <a:pt x="1426" y="1492"/>
                    </a:cubicBezTo>
                    <a:cubicBezTo>
                      <a:pt x="1474" y="1331"/>
                      <a:pt x="1529" y="1149"/>
                      <a:pt x="1602" y="965"/>
                    </a:cubicBezTo>
                    <a:cubicBezTo>
                      <a:pt x="1878" y="267"/>
                      <a:pt x="2413" y="92"/>
                      <a:pt x="2813" y="67"/>
                    </a:cubicBezTo>
                    <a:cubicBezTo>
                      <a:pt x="2827" y="66"/>
                      <a:pt x="2842" y="66"/>
                      <a:pt x="2858" y="66"/>
                    </a:cubicBezTo>
                    <a:cubicBezTo>
                      <a:pt x="3142" y="66"/>
                      <a:pt x="3564" y="220"/>
                      <a:pt x="3791" y="488"/>
                    </a:cubicBezTo>
                    <a:cubicBezTo>
                      <a:pt x="3973" y="703"/>
                      <a:pt x="3914" y="907"/>
                      <a:pt x="3862" y="1010"/>
                    </a:cubicBezTo>
                    <a:cubicBezTo>
                      <a:pt x="3765" y="1203"/>
                      <a:pt x="3552" y="1336"/>
                      <a:pt x="3344" y="1336"/>
                    </a:cubicBezTo>
                    <a:cubicBezTo>
                      <a:pt x="3333" y="1336"/>
                      <a:pt x="3322" y="1335"/>
                      <a:pt x="3311" y="1334"/>
                    </a:cubicBezTo>
                    <a:cubicBezTo>
                      <a:pt x="3250" y="1330"/>
                      <a:pt x="3169" y="1302"/>
                      <a:pt x="3083" y="1272"/>
                    </a:cubicBezTo>
                    <a:cubicBezTo>
                      <a:pt x="2967" y="1231"/>
                      <a:pt x="2828" y="1182"/>
                      <a:pt x="2692" y="1182"/>
                    </a:cubicBezTo>
                    <a:cubicBezTo>
                      <a:pt x="2563" y="1182"/>
                      <a:pt x="2437" y="1226"/>
                      <a:pt x="2333" y="1362"/>
                    </a:cubicBezTo>
                    <a:cubicBezTo>
                      <a:pt x="2149" y="1608"/>
                      <a:pt x="2277" y="1875"/>
                      <a:pt x="2389" y="2111"/>
                    </a:cubicBezTo>
                    <a:cubicBezTo>
                      <a:pt x="2453" y="2242"/>
                      <a:pt x="2512" y="2366"/>
                      <a:pt x="2509" y="2470"/>
                    </a:cubicBezTo>
                    <a:cubicBezTo>
                      <a:pt x="2506" y="2633"/>
                      <a:pt x="2366" y="2776"/>
                      <a:pt x="2186" y="2956"/>
                    </a:cubicBezTo>
                    <a:cubicBezTo>
                      <a:pt x="2082" y="3062"/>
                      <a:pt x="1963" y="3182"/>
                      <a:pt x="1857" y="3324"/>
                    </a:cubicBezTo>
                    <a:cubicBezTo>
                      <a:pt x="1516" y="3782"/>
                      <a:pt x="1619" y="4094"/>
                      <a:pt x="1728" y="4425"/>
                    </a:cubicBezTo>
                    <a:cubicBezTo>
                      <a:pt x="1799" y="4644"/>
                      <a:pt x="1874" y="4869"/>
                      <a:pt x="1838" y="5163"/>
                    </a:cubicBezTo>
                    <a:cubicBezTo>
                      <a:pt x="1836" y="5181"/>
                      <a:pt x="1848" y="5197"/>
                      <a:pt x="1866" y="5200"/>
                    </a:cubicBezTo>
                    <a:cubicBezTo>
                      <a:pt x="1867" y="5200"/>
                      <a:pt x="1868" y="5200"/>
                      <a:pt x="1869" y="5200"/>
                    </a:cubicBezTo>
                    <a:cubicBezTo>
                      <a:pt x="1886" y="5200"/>
                      <a:pt x="1900" y="5188"/>
                      <a:pt x="1902" y="5172"/>
                    </a:cubicBezTo>
                    <a:cubicBezTo>
                      <a:pt x="1940" y="4863"/>
                      <a:pt x="1860" y="4619"/>
                      <a:pt x="1789" y="4405"/>
                    </a:cubicBezTo>
                    <a:cubicBezTo>
                      <a:pt x="1681" y="4077"/>
                      <a:pt x="1588" y="3794"/>
                      <a:pt x="1909" y="3362"/>
                    </a:cubicBezTo>
                    <a:cubicBezTo>
                      <a:pt x="2012" y="3225"/>
                      <a:pt x="2129" y="3105"/>
                      <a:pt x="2232" y="3002"/>
                    </a:cubicBezTo>
                    <a:cubicBezTo>
                      <a:pt x="2413" y="2819"/>
                      <a:pt x="2571" y="2660"/>
                      <a:pt x="2574" y="2471"/>
                    </a:cubicBezTo>
                    <a:cubicBezTo>
                      <a:pt x="2576" y="2352"/>
                      <a:pt x="2514" y="2221"/>
                      <a:pt x="2447" y="2083"/>
                    </a:cubicBezTo>
                    <a:cubicBezTo>
                      <a:pt x="2338" y="1853"/>
                      <a:pt x="2224" y="1615"/>
                      <a:pt x="2385" y="1402"/>
                    </a:cubicBezTo>
                    <a:cubicBezTo>
                      <a:pt x="2474" y="1285"/>
                      <a:pt x="2580" y="1246"/>
                      <a:pt x="2693" y="1246"/>
                    </a:cubicBezTo>
                    <a:cubicBezTo>
                      <a:pt x="2814" y="1246"/>
                      <a:pt x="2942" y="1291"/>
                      <a:pt x="3061" y="1332"/>
                    </a:cubicBezTo>
                    <a:cubicBezTo>
                      <a:pt x="3151" y="1364"/>
                      <a:pt x="3236" y="1394"/>
                      <a:pt x="3306" y="1399"/>
                    </a:cubicBezTo>
                    <a:cubicBezTo>
                      <a:pt x="3318" y="1399"/>
                      <a:pt x="3330" y="1400"/>
                      <a:pt x="3342" y="1400"/>
                    </a:cubicBezTo>
                    <a:cubicBezTo>
                      <a:pt x="3576" y="1400"/>
                      <a:pt x="3810" y="1256"/>
                      <a:pt x="3919" y="1039"/>
                    </a:cubicBezTo>
                    <a:cubicBezTo>
                      <a:pt x="4020" y="840"/>
                      <a:pt x="3991" y="623"/>
                      <a:pt x="3840" y="445"/>
                    </a:cubicBezTo>
                    <a:cubicBezTo>
                      <a:pt x="3601" y="164"/>
                      <a:pt x="3158" y="1"/>
                      <a:pt x="2858" y="1"/>
                    </a:cubicBezTo>
                    <a:close/>
                  </a:path>
                </a:pathLst>
              </a:custGeom>
              <a:solidFill>
                <a:srgbClr val="FFA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35" name="Google Shape;2435;p37"/>
          <p:cNvSpPr/>
          <p:nvPr/>
        </p:nvSpPr>
        <p:spPr>
          <a:xfrm>
            <a:off x="7899775" y="218975"/>
            <a:ext cx="531065" cy="702209"/>
          </a:xfrm>
          <a:custGeom>
            <a:avLst/>
            <a:gdLst/>
            <a:ahLst/>
            <a:cxnLst/>
            <a:rect l="l" t="t" r="r" b="b"/>
            <a:pathLst>
              <a:path w="8721" h="11531" extrusionOk="0">
                <a:moveTo>
                  <a:pt x="4359" y="6113"/>
                </a:moveTo>
                <a:cubicBezTo>
                  <a:pt x="4991" y="6113"/>
                  <a:pt x="5502" y="6579"/>
                  <a:pt x="5502" y="7153"/>
                </a:cubicBezTo>
                <a:cubicBezTo>
                  <a:pt x="5502" y="7497"/>
                  <a:pt x="5316" y="7803"/>
                  <a:pt x="5030" y="7992"/>
                </a:cubicBezTo>
                <a:lnTo>
                  <a:pt x="5225" y="8818"/>
                </a:lnTo>
                <a:lnTo>
                  <a:pt x="5423" y="9663"/>
                </a:lnTo>
                <a:cubicBezTo>
                  <a:pt x="5442" y="9746"/>
                  <a:pt x="5419" y="9833"/>
                  <a:pt x="5361" y="9896"/>
                </a:cubicBezTo>
                <a:cubicBezTo>
                  <a:pt x="5301" y="9962"/>
                  <a:pt x="5216" y="9999"/>
                  <a:pt x="5127" y="9999"/>
                </a:cubicBezTo>
                <a:cubicBezTo>
                  <a:pt x="5126" y="9999"/>
                  <a:pt x="5124" y="9999"/>
                  <a:pt x="5123" y="9999"/>
                </a:cubicBezTo>
                <a:lnTo>
                  <a:pt x="3596" y="9999"/>
                </a:lnTo>
                <a:cubicBezTo>
                  <a:pt x="3595" y="9999"/>
                  <a:pt x="3594" y="9999"/>
                  <a:pt x="3593" y="9999"/>
                </a:cubicBezTo>
                <a:cubicBezTo>
                  <a:pt x="3503" y="9999"/>
                  <a:pt x="3418" y="9962"/>
                  <a:pt x="3357" y="9896"/>
                </a:cubicBezTo>
                <a:cubicBezTo>
                  <a:pt x="3300" y="9833"/>
                  <a:pt x="3278" y="9746"/>
                  <a:pt x="3296" y="9663"/>
                </a:cubicBezTo>
                <a:lnTo>
                  <a:pt x="3689" y="7992"/>
                </a:lnTo>
                <a:cubicBezTo>
                  <a:pt x="3404" y="7803"/>
                  <a:pt x="3217" y="7497"/>
                  <a:pt x="3217" y="7153"/>
                </a:cubicBezTo>
                <a:cubicBezTo>
                  <a:pt x="3217" y="6579"/>
                  <a:pt x="3729" y="6113"/>
                  <a:pt x="4359" y="6113"/>
                </a:cubicBezTo>
                <a:close/>
                <a:moveTo>
                  <a:pt x="4360" y="1"/>
                </a:moveTo>
                <a:cubicBezTo>
                  <a:pt x="2646" y="1"/>
                  <a:pt x="1252" y="1268"/>
                  <a:pt x="1252" y="2826"/>
                </a:cubicBezTo>
                <a:cubicBezTo>
                  <a:pt x="1252" y="3134"/>
                  <a:pt x="1527" y="3385"/>
                  <a:pt x="1868" y="3385"/>
                </a:cubicBezTo>
                <a:cubicBezTo>
                  <a:pt x="2207" y="3385"/>
                  <a:pt x="2483" y="3134"/>
                  <a:pt x="2483" y="2826"/>
                </a:cubicBezTo>
                <a:cubicBezTo>
                  <a:pt x="2483" y="1885"/>
                  <a:pt x="3325" y="1119"/>
                  <a:pt x="4360" y="1119"/>
                </a:cubicBezTo>
                <a:cubicBezTo>
                  <a:pt x="5395" y="1119"/>
                  <a:pt x="6237" y="1885"/>
                  <a:pt x="6237" y="2826"/>
                </a:cubicBezTo>
                <a:lnTo>
                  <a:pt x="6237" y="4505"/>
                </a:lnTo>
                <a:lnTo>
                  <a:pt x="846" y="4505"/>
                </a:lnTo>
                <a:cubicBezTo>
                  <a:pt x="843" y="4505"/>
                  <a:pt x="840" y="4505"/>
                  <a:pt x="838" y="4505"/>
                </a:cubicBezTo>
                <a:cubicBezTo>
                  <a:pt x="620" y="4505"/>
                  <a:pt x="410" y="4584"/>
                  <a:pt x="248" y="4729"/>
                </a:cubicBezTo>
                <a:cubicBezTo>
                  <a:pt x="95" y="4868"/>
                  <a:pt x="0" y="5061"/>
                  <a:pt x="0" y="5273"/>
                </a:cubicBezTo>
                <a:lnTo>
                  <a:pt x="0" y="10761"/>
                </a:lnTo>
                <a:cubicBezTo>
                  <a:pt x="0" y="10973"/>
                  <a:pt x="95" y="11166"/>
                  <a:pt x="248" y="11305"/>
                </a:cubicBezTo>
                <a:cubicBezTo>
                  <a:pt x="410" y="11450"/>
                  <a:pt x="620" y="11530"/>
                  <a:pt x="838" y="11530"/>
                </a:cubicBezTo>
                <a:cubicBezTo>
                  <a:pt x="841" y="11530"/>
                  <a:pt x="843" y="11530"/>
                  <a:pt x="846" y="11530"/>
                </a:cubicBezTo>
                <a:lnTo>
                  <a:pt x="7875" y="11530"/>
                </a:lnTo>
                <a:cubicBezTo>
                  <a:pt x="7877" y="11530"/>
                  <a:pt x="7880" y="11530"/>
                  <a:pt x="7883" y="11530"/>
                </a:cubicBezTo>
                <a:cubicBezTo>
                  <a:pt x="8100" y="11530"/>
                  <a:pt x="8309" y="11450"/>
                  <a:pt x="8472" y="11305"/>
                </a:cubicBezTo>
                <a:cubicBezTo>
                  <a:pt x="8625" y="11166"/>
                  <a:pt x="8720" y="10974"/>
                  <a:pt x="8720" y="10761"/>
                </a:cubicBezTo>
                <a:lnTo>
                  <a:pt x="8720" y="5273"/>
                </a:lnTo>
                <a:cubicBezTo>
                  <a:pt x="8720" y="5061"/>
                  <a:pt x="8625" y="4868"/>
                  <a:pt x="8472" y="4729"/>
                </a:cubicBezTo>
                <a:cubicBezTo>
                  <a:pt x="8309" y="4585"/>
                  <a:pt x="8100" y="4505"/>
                  <a:pt x="7883" y="4505"/>
                </a:cubicBezTo>
                <a:cubicBezTo>
                  <a:pt x="7880" y="4505"/>
                  <a:pt x="7877" y="4505"/>
                  <a:pt x="7875" y="4505"/>
                </a:cubicBezTo>
                <a:lnTo>
                  <a:pt x="7468" y="4505"/>
                </a:lnTo>
                <a:lnTo>
                  <a:pt x="7468" y="2826"/>
                </a:lnTo>
                <a:cubicBezTo>
                  <a:pt x="7468" y="1268"/>
                  <a:pt x="6073" y="1"/>
                  <a:pt x="4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40;p38">
            <a:extLst>
              <a:ext uri="{FF2B5EF4-FFF2-40B4-BE49-F238E27FC236}">
                <a16:creationId xmlns:a16="http://schemas.microsoft.com/office/drawing/2014/main" id="{F3274E75-D446-3CF2-0DCE-CC5B0F540DC7}"/>
              </a:ext>
            </a:extLst>
          </p:cNvPr>
          <p:cNvSpPr txBox="1">
            <a:spLocks noGrp="1"/>
          </p:cNvSpPr>
          <p:nvPr>
            <p:ph type="title"/>
          </p:nvPr>
        </p:nvSpPr>
        <p:spPr>
          <a:xfrm>
            <a:off x="720000" y="14963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DNS </a:t>
            </a:r>
            <a:r>
              <a:rPr lang="en-US" dirty="0"/>
              <a:t>Records</a:t>
            </a:r>
            <a:endParaRPr dirty="0"/>
          </a:p>
        </p:txBody>
      </p:sp>
      <p:pic>
        <p:nvPicPr>
          <p:cNvPr id="1026" name="Picture 2" descr="DNS Record Types on Azure DNS | Mai Ali's Technical Blog">
            <a:extLst>
              <a:ext uri="{FF2B5EF4-FFF2-40B4-BE49-F238E27FC236}">
                <a16:creationId xmlns:a16="http://schemas.microsoft.com/office/drawing/2014/main" id="{05CB69A9-6683-4EDC-9DEA-0B47F1897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020" y="1008833"/>
            <a:ext cx="3573960" cy="337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5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0000" y="106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Ports and protocols</a:t>
            </a:r>
            <a:endParaRPr dirty="0">
              <a:solidFill>
                <a:schemeClr val="accent1"/>
              </a:solidFill>
            </a:endParaRPr>
          </a:p>
        </p:txBody>
      </p:sp>
      <p:grpSp>
        <p:nvGrpSpPr>
          <p:cNvPr id="1537" name="Google Shape;1537;p32"/>
          <p:cNvGrpSpPr/>
          <p:nvPr/>
        </p:nvGrpSpPr>
        <p:grpSpPr>
          <a:xfrm>
            <a:off x="7840175" y="1017725"/>
            <a:ext cx="1080420" cy="656487"/>
            <a:chOff x="7840175" y="1017725"/>
            <a:chExt cx="1080420" cy="656487"/>
          </a:xfrm>
        </p:grpSpPr>
        <p:sp>
          <p:nvSpPr>
            <p:cNvPr id="1538" name="Google Shape;1538;p32"/>
            <p:cNvSpPr/>
            <p:nvPr/>
          </p:nvSpPr>
          <p:spPr>
            <a:xfrm>
              <a:off x="7840175" y="1134250"/>
              <a:ext cx="545071" cy="539962"/>
            </a:xfrm>
            <a:custGeom>
              <a:avLst/>
              <a:gdLst/>
              <a:ahLst/>
              <a:cxnLst/>
              <a:rect l="l" t="t" r="r" b="b"/>
              <a:pathLst>
                <a:path w="10193" h="10097" extrusionOk="0">
                  <a:moveTo>
                    <a:pt x="5092" y="2117"/>
                  </a:moveTo>
                  <a:cubicBezTo>
                    <a:pt x="5189" y="2117"/>
                    <a:pt x="5287" y="2122"/>
                    <a:pt x="5386" y="2131"/>
                  </a:cubicBezTo>
                  <a:cubicBezTo>
                    <a:pt x="6998" y="2291"/>
                    <a:pt x="8175" y="3726"/>
                    <a:pt x="8014" y="5337"/>
                  </a:cubicBezTo>
                  <a:cubicBezTo>
                    <a:pt x="7865" y="6850"/>
                    <a:pt x="6590" y="7980"/>
                    <a:pt x="5102" y="7980"/>
                  </a:cubicBezTo>
                  <a:cubicBezTo>
                    <a:pt x="5005" y="7980"/>
                    <a:pt x="4907" y="7975"/>
                    <a:pt x="4808" y="7965"/>
                  </a:cubicBezTo>
                  <a:cubicBezTo>
                    <a:pt x="3197" y="7806"/>
                    <a:pt x="2020" y="6370"/>
                    <a:pt x="2180" y="4759"/>
                  </a:cubicBezTo>
                  <a:cubicBezTo>
                    <a:pt x="2330" y="3247"/>
                    <a:pt x="3604" y="2117"/>
                    <a:pt x="5092" y="2117"/>
                  </a:cubicBezTo>
                  <a:close/>
                  <a:moveTo>
                    <a:pt x="5090" y="0"/>
                  </a:moveTo>
                  <a:cubicBezTo>
                    <a:pt x="4303" y="0"/>
                    <a:pt x="3525" y="185"/>
                    <a:pt x="2821" y="543"/>
                  </a:cubicBezTo>
                  <a:lnTo>
                    <a:pt x="3307" y="1401"/>
                  </a:lnTo>
                  <a:cubicBezTo>
                    <a:pt x="2971" y="1566"/>
                    <a:pt x="2658" y="1777"/>
                    <a:pt x="2380" y="2028"/>
                  </a:cubicBezTo>
                  <a:lnTo>
                    <a:pt x="1753" y="1268"/>
                  </a:lnTo>
                  <a:cubicBezTo>
                    <a:pt x="1084" y="1856"/>
                    <a:pt x="585" y="2613"/>
                    <a:pt x="306" y="3458"/>
                  </a:cubicBezTo>
                  <a:lnTo>
                    <a:pt x="1256" y="3722"/>
                  </a:lnTo>
                  <a:cubicBezTo>
                    <a:pt x="1151" y="4022"/>
                    <a:pt x="1082" y="4332"/>
                    <a:pt x="1050" y="4648"/>
                  </a:cubicBezTo>
                  <a:cubicBezTo>
                    <a:pt x="1044" y="4708"/>
                    <a:pt x="1045" y="4766"/>
                    <a:pt x="1042" y="4826"/>
                  </a:cubicBezTo>
                  <a:lnTo>
                    <a:pt x="58" y="4731"/>
                  </a:lnTo>
                  <a:lnTo>
                    <a:pt x="58" y="4731"/>
                  </a:lnTo>
                  <a:cubicBezTo>
                    <a:pt x="0" y="5626"/>
                    <a:pt x="183" y="6520"/>
                    <a:pt x="590" y="7320"/>
                  </a:cubicBezTo>
                  <a:lnTo>
                    <a:pt x="1448" y="6835"/>
                  </a:lnTo>
                  <a:cubicBezTo>
                    <a:pt x="1615" y="7175"/>
                    <a:pt x="1828" y="7489"/>
                    <a:pt x="2082" y="7770"/>
                  </a:cubicBezTo>
                  <a:lnTo>
                    <a:pt x="1320" y="8397"/>
                  </a:lnTo>
                  <a:cubicBezTo>
                    <a:pt x="1917" y="9073"/>
                    <a:pt x="2685" y="9575"/>
                    <a:pt x="3543" y="9850"/>
                  </a:cubicBezTo>
                  <a:lnTo>
                    <a:pt x="3806" y="8902"/>
                  </a:lnTo>
                  <a:cubicBezTo>
                    <a:pt x="4095" y="8999"/>
                    <a:pt x="4393" y="9065"/>
                    <a:pt x="4697" y="9096"/>
                  </a:cubicBezTo>
                  <a:cubicBezTo>
                    <a:pt x="4766" y="9102"/>
                    <a:pt x="4835" y="9102"/>
                    <a:pt x="4905" y="9105"/>
                  </a:cubicBezTo>
                  <a:lnTo>
                    <a:pt x="4807" y="10087"/>
                  </a:lnTo>
                  <a:cubicBezTo>
                    <a:pt x="4906" y="10093"/>
                    <a:pt x="5005" y="10096"/>
                    <a:pt x="5104" y="10096"/>
                  </a:cubicBezTo>
                  <a:cubicBezTo>
                    <a:pt x="5896" y="10096"/>
                    <a:pt x="6678" y="9909"/>
                    <a:pt x="7385" y="9546"/>
                  </a:cubicBezTo>
                  <a:lnTo>
                    <a:pt x="6902" y="8688"/>
                  </a:lnTo>
                  <a:cubicBezTo>
                    <a:pt x="7240" y="8520"/>
                    <a:pt x="7553" y="8307"/>
                    <a:pt x="7831" y="8054"/>
                  </a:cubicBezTo>
                  <a:lnTo>
                    <a:pt x="8456" y="8816"/>
                  </a:lnTo>
                  <a:cubicBezTo>
                    <a:pt x="9124" y="8223"/>
                    <a:pt x="9622" y="7462"/>
                    <a:pt x="9896" y="6611"/>
                  </a:cubicBezTo>
                  <a:lnTo>
                    <a:pt x="8950" y="6346"/>
                  </a:lnTo>
                  <a:cubicBezTo>
                    <a:pt x="9048" y="6056"/>
                    <a:pt x="9114" y="5755"/>
                    <a:pt x="9145" y="5450"/>
                  </a:cubicBezTo>
                  <a:cubicBezTo>
                    <a:pt x="9152" y="5382"/>
                    <a:pt x="9152" y="5313"/>
                    <a:pt x="9155" y="5245"/>
                  </a:cubicBezTo>
                  <a:lnTo>
                    <a:pt x="10136" y="5354"/>
                  </a:lnTo>
                  <a:cubicBezTo>
                    <a:pt x="10192" y="4456"/>
                    <a:pt x="10005" y="3560"/>
                    <a:pt x="9596" y="2760"/>
                  </a:cubicBezTo>
                  <a:lnTo>
                    <a:pt x="8738" y="3242"/>
                  </a:lnTo>
                  <a:cubicBezTo>
                    <a:pt x="8571" y="2908"/>
                    <a:pt x="8360" y="2598"/>
                    <a:pt x="8109" y="2322"/>
                  </a:cubicBezTo>
                  <a:lnTo>
                    <a:pt x="8889" y="1717"/>
                  </a:lnTo>
                  <a:cubicBezTo>
                    <a:pt x="8291" y="1032"/>
                    <a:pt x="7516" y="523"/>
                    <a:pt x="6650" y="245"/>
                  </a:cubicBezTo>
                  <a:lnTo>
                    <a:pt x="6391" y="1196"/>
                  </a:lnTo>
                  <a:cubicBezTo>
                    <a:pt x="6101" y="1097"/>
                    <a:pt x="5802" y="1032"/>
                    <a:pt x="5499" y="1001"/>
                  </a:cubicBezTo>
                  <a:cubicBezTo>
                    <a:pt x="5426" y="994"/>
                    <a:pt x="5355" y="994"/>
                    <a:pt x="5282" y="991"/>
                  </a:cubicBezTo>
                  <a:lnTo>
                    <a:pt x="5378" y="8"/>
                  </a:lnTo>
                  <a:cubicBezTo>
                    <a:pt x="5282" y="3"/>
                    <a:pt x="5186" y="0"/>
                    <a:pt x="5090"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8274612" y="1017725"/>
              <a:ext cx="315396" cy="313271"/>
            </a:xfrm>
            <a:custGeom>
              <a:avLst/>
              <a:gdLst/>
              <a:ahLst/>
              <a:cxnLst/>
              <a:rect l="l" t="t" r="r" b="b"/>
              <a:pathLst>
                <a:path w="5898" h="5858" extrusionOk="0">
                  <a:moveTo>
                    <a:pt x="2945" y="1335"/>
                  </a:moveTo>
                  <a:cubicBezTo>
                    <a:pt x="3488" y="1335"/>
                    <a:pt x="4014" y="1621"/>
                    <a:pt x="4302" y="2093"/>
                  </a:cubicBezTo>
                  <a:cubicBezTo>
                    <a:pt x="4648" y="2659"/>
                    <a:pt x="4598" y="3402"/>
                    <a:pt x="4179" y="3917"/>
                  </a:cubicBezTo>
                  <a:cubicBezTo>
                    <a:pt x="3873" y="4294"/>
                    <a:pt x="3411" y="4498"/>
                    <a:pt x="2944" y="4498"/>
                  </a:cubicBezTo>
                  <a:cubicBezTo>
                    <a:pt x="2692" y="4498"/>
                    <a:pt x="2439" y="4439"/>
                    <a:pt x="2208" y="4316"/>
                  </a:cubicBezTo>
                  <a:cubicBezTo>
                    <a:pt x="1627" y="4007"/>
                    <a:pt x="1291" y="3350"/>
                    <a:pt x="1383" y="2698"/>
                  </a:cubicBezTo>
                  <a:cubicBezTo>
                    <a:pt x="1475" y="2037"/>
                    <a:pt x="1989" y="1496"/>
                    <a:pt x="2642" y="1365"/>
                  </a:cubicBezTo>
                  <a:cubicBezTo>
                    <a:pt x="2742" y="1345"/>
                    <a:pt x="2844" y="1335"/>
                    <a:pt x="2945" y="1335"/>
                  </a:cubicBezTo>
                  <a:close/>
                  <a:moveTo>
                    <a:pt x="2957" y="0"/>
                  </a:moveTo>
                  <a:cubicBezTo>
                    <a:pt x="2879" y="0"/>
                    <a:pt x="2801" y="3"/>
                    <a:pt x="2723" y="9"/>
                  </a:cubicBezTo>
                  <a:lnTo>
                    <a:pt x="2796" y="737"/>
                  </a:lnTo>
                  <a:cubicBezTo>
                    <a:pt x="2500" y="758"/>
                    <a:pt x="2212" y="837"/>
                    <a:pt x="1949" y="972"/>
                  </a:cubicBezTo>
                  <a:lnTo>
                    <a:pt x="1632" y="310"/>
                  </a:lnTo>
                  <a:cubicBezTo>
                    <a:pt x="1285" y="478"/>
                    <a:pt x="976" y="717"/>
                    <a:pt x="728" y="1013"/>
                  </a:cubicBezTo>
                  <a:lnTo>
                    <a:pt x="1292" y="1485"/>
                  </a:lnTo>
                  <a:cubicBezTo>
                    <a:pt x="1101" y="1709"/>
                    <a:pt x="957" y="1969"/>
                    <a:pt x="869" y="2249"/>
                  </a:cubicBezTo>
                  <a:lnTo>
                    <a:pt x="172" y="2002"/>
                  </a:lnTo>
                  <a:cubicBezTo>
                    <a:pt x="50" y="2372"/>
                    <a:pt x="1" y="2761"/>
                    <a:pt x="28" y="3149"/>
                  </a:cubicBezTo>
                  <a:lnTo>
                    <a:pt x="764" y="3084"/>
                  </a:lnTo>
                  <a:cubicBezTo>
                    <a:pt x="780" y="3316"/>
                    <a:pt x="833" y="3543"/>
                    <a:pt x="921" y="3759"/>
                  </a:cubicBezTo>
                  <a:cubicBezTo>
                    <a:pt x="945" y="3817"/>
                    <a:pt x="977" y="3868"/>
                    <a:pt x="1006" y="3923"/>
                  </a:cubicBezTo>
                  <a:lnTo>
                    <a:pt x="330" y="4246"/>
                  </a:lnTo>
                  <a:cubicBezTo>
                    <a:pt x="508" y="4595"/>
                    <a:pt x="755" y="4906"/>
                    <a:pt x="1056" y="5158"/>
                  </a:cubicBezTo>
                  <a:lnTo>
                    <a:pt x="1531" y="4587"/>
                  </a:lnTo>
                  <a:cubicBezTo>
                    <a:pt x="1754" y="4774"/>
                    <a:pt x="2011" y="4915"/>
                    <a:pt x="2289" y="5004"/>
                  </a:cubicBezTo>
                  <a:lnTo>
                    <a:pt x="2040" y="5709"/>
                  </a:lnTo>
                  <a:cubicBezTo>
                    <a:pt x="2336" y="5808"/>
                    <a:pt x="2646" y="5858"/>
                    <a:pt x="2957" y="5858"/>
                  </a:cubicBezTo>
                  <a:cubicBezTo>
                    <a:pt x="3009" y="5858"/>
                    <a:pt x="3061" y="5857"/>
                    <a:pt x="3114" y="5854"/>
                  </a:cubicBezTo>
                  <a:cubicBezTo>
                    <a:pt x="3137" y="5852"/>
                    <a:pt x="3160" y="5849"/>
                    <a:pt x="3184" y="5846"/>
                  </a:cubicBezTo>
                  <a:lnTo>
                    <a:pt x="3118" y="5105"/>
                  </a:lnTo>
                  <a:cubicBezTo>
                    <a:pt x="3409" y="5082"/>
                    <a:pt x="3692" y="5000"/>
                    <a:pt x="3951" y="4864"/>
                  </a:cubicBezTo>
                  <a:lnTo>
                    <a:pt x="4274" y="5534"/>
                  </a:lnTo>
                  <a:cubicBezTo>
                    <a:pt x="4618" y="5357"/>
                    <a:pt x="4924" y="5116"/>
                    <a:pt x="5176" y="4822"/>
                  </a:cubicBezTo>
                  <a:lnTo>
                    <a:pt x="4601" y="4355"/>
                  </a:lnTo>
                  <a:cubicBezTo>
                    <a:pt x="4798" y="4132"/>
                    <a:pt x="4947" y="3872"/>
                    <a:pt x="5038" y="3590"/>
                  </a:cubicBezTo>
                  <a:lnTo>
                    <a:pt x="5731" y="3841"/>
                  </a:lnTo>
                  <a:cubicBezTo>
                    <a:pt x="5742" y="3811"/>
                    <a:pt x="5753" y="3781"/>
                    <a:pt x="5761" y="3751"/>
                  </a:cubicBezTo>
                  <a:cubicBezTo>
                    <a:pt x="5862" y="3407"/>
                    <a:pt x="5897" y="3046"/>
                    <a:pt x="5865" y="2689"/>
                  </a:cubicBezTo>
                  <a:lnTo>
                    <a:pt x="5865" y="2689"/>
                  </a:lnTo>
                  <a:lnTo>
                    <a:pt x="5137" y="2755"/>
                  </a:lnTo>
                  <a:cubicBezTo>
                    <a:pt x="5113" y="2464"/>
                    <a:pt x="5033" y="2180"/>
                    <a:pt x="4900" y="1920"/>
                  </a:cubicBezTo>
                  <a:lnTo>
                    <a:pt x="5562" y="1618"/>
                  </a:lnTo>
                  <a:cubicBezTo>
                    <a:pt x="5386" y="1264"/>
                    <a:pt x="5140" y="949"/>
                    <a:pt x="4840" y="692"/>
                  </a:cubicBezTo>
                  <a:lnTo>
                    <a:pt x="4377" y="1253"/>
                  </a:lnTo>
                  <a:cubicBezTo>
                    <a:pt x="4156" y="1056"/>
                    <a:pt x="3894" y="911"/>
                    <a:pt x="3610" y="828"/>
                  </a:cubicBezTo>
                  <a:lnTo>
                    <a:pt x="3852" y="139"/>
                  </a:lnTo>
                  <a:cubicBezTo>
                    <a:pt x="3562" y="47"/>
                    <a:pt x="3260" y="0"/>
                    <a:pt x="2957"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8604718" y="1347995"/>
              <a:ext cx="315877" cy="315892"/>
            </a:xfrm>
            <a:custGeom>
              <a:avLst/>
              <a:gdLst/>
              <a:ahLst/>
              <a:cxnLst/>
              <a:rect l="l" t="t" r="r" b="b"/>
              <a:pathLst>
                <a:path w="5907" h="5907" extrusionOk="0">
                  <a:moveTo>
                    <a:pt x="2972" y="1354"/>
                  </a:moveTo>
                  <a:cubicBezTo>
                    <a:pt x="3108" y="1354"/>
                    <a:pt x="3245" y="1371"/>
                    <a:pt x="3379" y="1407"/>
                  </a:cubicBezTo>
                  <a:cubicBezTo>
                    <a:pt x="4020" y="1579"/>
                    <a:pt x="4496" y="2149"/>
                    <a:pt x="4555" y="2809"/>
                  </a:cubicBezTo>
                  <a:cubicBezTo>
                    <a:pt x="4614" y="3475"/>
                    <a:pt x="4236" y="4124"/>
                    <a:pt x="3628" y="4402"/>
                  </a:cubicBezTo>
                  <a:cubicBezTo>
                    <a:pt x="3418" y="4498"/>
                    <a:pt x="3195" y="4544"/>
                    <a:pt x="2974" y="4544"/>
                  </a:cubicBezTo>
                  <a:cubicBezTo>
                    <a:pt x="2469" y="4544"/>
                    <a:pt x="1973" y="4306"/>
                    <a:pt x="1667" y="3881"/>
                  </a:cubicBezTo>
                  <a:cubicBezTo>
                    <a:pt x="1280" y="3342"/>
                    <a:pt x="1271" y="2597"/>
                    <a:pt x="1645" y="2048"/>
                  </a:cubicBezTo>
                  <a:cubicBezTo>
                    <a:pt x="1946" y="1609"/>
                    <a:pt x="2452" y="1354"/>
                    <a:pt x="2972" y="1354"/>
                  </a:cubicBezTo>
                  <a:close/>
                  <a:moveTo>
                    <a:pt x="2938" y="1"/>
                  </a:moveTo>
                  <a:cubicBezTo>
                    <a:pt x="2676" y="1"/>
                    <a:pt x="2415" y="36"/>
                    <a:pt x="2164" y="105"/>
                  </a:cubicBezTo>
                  <a:cubicBezTo>
                    <a:pt x="2042" y="139"/>
                    <a:pt x="1923" y="183"/>
                    <a:pt x="1807" y="233"/>
                  </a:cubicBezTo>
                  <a:lnTo>
                    <a:pt x="2105" y="912"/>
                  </a:lnTo>
                  <a:cubicBezTo>
                    <a:pt x="1833" y="1029"/>
                    <a:pt x="1586" y="1199"/>
                    <a:pt x="1381" y="1414"/>
                  </a:cubicBezTo>
                  <a:lnTo>
                    <a:pt x="862" y="878"/>
                  </a:lnTo>
                  <a:cubicBezTo>
                    <a:pt x="585" y="1157"/>
                    <a:pt x="367" y="1488"/>
                    <a:pt x="218" y="1852"/>
                  </a:cubicBezTo>
                  <a:lnTo>
                    <a:pt x="913" y="2121"/>
                  </a:lnTo>
                  <a:cubicBezTo>
                    <a:pt x="823" y="2338"/>
                    <a:pt x="770" y="2568"/>
                    <a:pt x="754" y="2802"/>
                  </a:cubicBezTo>
                  <a:cubicBezTo>
                    <a:pt x="749" y="2865"/>
                    <a:pt x="755" y="2926"/>
                    <a:pt x="756" y="2988"/>
                  </a:cubicBezTo>
                  <a:lnTo>
                    <a:pt x="0" y="2978"/>
                  </a:lnTo>
                  <a:lnTo>
                    <a:pt x="0" y="2978"/>
                  </a:lnTo>
                  <a:cubicBezTo>
                    <a:pt x="6" y="3374"/>
                    <a:pt x="89" y="3764"/>
                    <a:pt x="249" y="4127"/>
                  </a:cubicBezTo>
                  <a:lnTo>
                    <a:pt x="935" y="3823"/>
                  </a:lnTo>
                  <a:cubicBezTo>
                    <a:pt x="1053" y="4092"/>
                    <a:pt x="1222" y="4335"/>
                    <a:pt x="1434" y="4539"/>
                  </a:cubicBezTo>
                  <a:lnTo>
                    <a:pt x="893" y="5066"/>
                  </a:lnTo>
                  <a:cubicBezTo>
                    <a:pt x="1154" y="5324"/>
                    <a:pt x="1461" y="5531"/>
                    <a:pt x="1798" y="5676"/>
                  </a:cubicBezTo>
                  <a:cubicBezTo>
                    <a:pt x="1821" y="5686"/>
                    <a:pt x="1843" y="5693"/>
                    <a:pt x="1866" y="5701"/>
                  </a:cubicBezTo>
                  <a:lnTo>
                    <a:pt x="2137" y="5001"/>
                  </a:lnTo>
                  <a:cubicBezTo>
                    <a:pt x="2395" y="5104"/>
                    <a:pt x="2669" y="5156"/>
                    <a:pt x="2945" y="5156"/>
                  </a:cubicBezTo>
                  <a:cubicBezTo>
                    <a:pt x="2963" y="5156"/>
                    <a:pt x="2980" y="5156"/>
                    <a:pt x="2998" y="5156"/>
                  </a:cubicBezTo>
                  <a:lnTo>
                    <a:pt x="2998" y="5156"/>
                  </a:lnTo>
                  <a:lnTo>
                    <a:pt x="2991" y="5906"/>
                  </a:lnTo>
                  <a:cubicBezTo>
                    <a:pt x="3380" y="5900"/>
                    <a:pt x="3765" y="5818"/>
                    <a:pt x="4123" y="5666"/>
                  </a:cubicBezTo>
                  <a:lnTo>
                    <a:pt x="3813" y="4987"/>
                  </a:lnTo>
                  <a:cubicBezTo>
                    <a:pt x="4090" y="4874"/>
                    <a:pt x="4342" y="4704"/>
                    <a:pt x="4551" y="4491"/>
                  </a:cubicBezTo>
                  <a:lnTo>
                    <a:pt x="5065" y="5027"/>
                  </a:lnTo>
                  <a:cubicBezTo>
                    <a:pt x="5088" y="5006"/>
                    <a:pt x="5111" y="4984"/>
                    <a:pt x="5133" y="4960"/>
                  </a:cubicBezTo>
                  <a:cubicBezTo>
                    <a:pt x="5378" y="4694"/>
                    <a:pt x="5570" y="4383"/>
                    <a:pt x="5702" y="4046"/>
                  </a:cubicBezTo>
                  <a:lnTo>
                    <a:pt x="5015" y="3779"/>
                  </a:lnTo>
                  <a:cubicBezTo>
                    <a:pt x="5123" y="3506"/>
                    <a:pt x="5177" y="3213"/>
                    <a:pt x="5173" y="2919"/>
                  </a:cubicBezTo>
                  <a:lnTo>
                    <a:pt x="5173" y="2919"/>
                  </a:lnTo>
                  <a:lnTo>
                    <a:pt x="5907" y="2942"/>
                  </a:lnTo>
                  <a:cubicBezTo>
                    <a:pt x="5906" y="2543"/>
                    <a:pt x="5825" y="2149"/>
                    <a:pt x="5669" y="1781"/>
                  </a:cubicBezTo>
                  <a:lnTo>
                    <a:pt x="4999" y="2081"/>
                  </a:lnTo>
                  <a:cubicBezTo>
                    <a:pt x="4886" y="1805"/>
                    <a:pt x="4714" y="1557"/>
                    <a:pt x="4495" y="1355"/>
                  </a:cubicBezTo>
                  <a:lnTo>
                    <a:pt x="5022" y="839"/>
                  </a:lnTo>
                  <a:cubicBezTo>
                    <a:pt x="4743" y="572"/>
                    <a:pt x="4417" y="361"/>
                    <a:pt x="4059" y="218"/>
                  </a:cubicBezTo>
                  <a:lnTo>
                    <a:pt x="3799" y="907"/>
                  </a:lnTo>
                  <a:cubicBezTo>
                    <a:pt x="3530" y="798"/>
                    <a:pt x="3242" y="741"/>
                    <a:pt x="2952" y="741"/>
                  </a:cubicBezTo>
                  <a:cubicBezTo>
                    <a:pt x="2944" y="741"/>
                    <a:pt x="2937" y="741"/>
                    <a:pt x="2929" y="741"/>
                  </a:cubicBezTo>
                  <a:lnTo>
                    <a:pt x="2938"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899B0B2D-9F6C-ED6D-81F5-5D69106F9516}"/>
              </a:ext>
            </a:extLst>
          </p:cNvPr>
          <p:cNvPicPr>
            <a:picLocks noChangeAspect="1"/>
          </p:cNvPicPr>
          <p:nvPr/>
        </p:nvPicPr>
        <p:blipFill>
          <a:blip r:embed="rId3"/>
          <a:stretch>
            <a:fillRect/>
          </a:stretch>
        </p:blipFill>
        <p:spPr>
          <a:xfrm>
            <a:off x="1531196" y="918757"/>
            <a:ext cx="6081608" cy="3912323"/>
          </a:xfrm>
          <a:prstGeom prst="rect">
            <a:avLst/>
          </a:prstGeom>
        </p:spPr>
      </p:pic>
    </p:spTree>
    <p:extLst>
      <p:ext uri="{BB962C8B-B14F-4D97-AF65-F5344CB8AC3E}">
        <p14:creationId xmlns:p14="http://schemas.microsoft.com/office/powerpoint/2010/main" val="201999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0000" y="1067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Ports and protocols</a:t>
            </a:r>
            <a:endParaRPr dirty="0">
              <a:solidFill>
                <a:schemeClr val="accent1"/>
              </a:solidFill>
            </a:endParaRPr>
          </a:p>
        </p:txBody>
      </p:sp>
      <p:pic>
        <p:nvPicPr>
          <p:cNvPr id="4" name="Picture 3">
            <a:extLst>
              <a:ext uri="{FF2B5EF4-FFF2-40B4-BE49-F238E27FC236}">
                <a16:creationId xmlns:a16="http://schemas.microsoft.com/office/drawing/2014/main" id="{D6785063-1222-14B6-9C1B-A888A16A778E}"/>
              </a:ext>
            </a:extLst>
          </p:cNvPr>
          <p:cNvPicPr>
            <a:picLocks noChangeAspect="1"/>
          </p:cNvPicPr>
          <p:nvPr/>
        </p:nvPicPr>
        <p:blipFill>
          <a:blip r:embed="rId3"/>
          <a:stretch>
            <a:fillRect/>
          </a:stretch>
        </p:blipFill>
        <p:spPr>
          <a:xfrm>
            <a:off x="645279" y="1301271"/>
            <a:ext cx="7778721" cy="3038687"/>
          </a:xfrm>
          <a:prstGeom prst="rect">
            <a:avLst/>
          </a:prstGeom>
        </p:spPr>
      </p:pic>
      <p:pic>
        <p:nvPicPr>
          <p:cNvPr id="6" name="Picture 5">
            <a:extLst>
              <a:ext uri="{FF2B5EF4-FFF2-40B4-BE49-F238E27FC236}">
                <a16:creationId xmlns:a16="http://schemas.microsoft.com/office/drawing/2014/main" id="{486C9A94-AB02-3755-628D-7510E30C64EA}"/>
              </a:ext>
            </a:extLst>
          </p:cNvPr>
          <p:cNvPicPr>
            <a:picLocks noChangeAspect="1"/>
          </p:cNvPicPr>
          <p:nvPr/>
        </p:nvPicPr>
        <p:blipFill>
          <a:blip r:embed="rId4"/>
          <a:stretch>
            <a:fillRect/>
          </a:stretch>
        </p:blipFill>
        <p:spPr>
          <a:xfrm>
            <a:off x="1331385" y="996044"/>
            <a:ext cx="6406507" cy="3481502"/>
          </a:xfrm>
          <a:prstGeom prst="rect">
            <a:avLst/>
          </a:prstGeom>
        </p:spPr>
      </p:pic>
    </p:spTree>
    <p:extLst>
      <p:ext uri="{BB962C8B-B14F-4D97-AF65-F5344CB8AC3E}">
        <p14:creationId xmlns:p14="http://schemas.microsoft.com/office/powerpoint/2010/main" val="18556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Ports and protocols</a:t>
            </a:r>
            <a:endParaRPr dirty="0">
              <a:solidFill>
                <a:schemeClr val="accent1"/>
              </a:solidFill>
            </a:endParaRPr>
          </a:p>
        </p:txBody>
      </p:sp>
      <p:graphicFrame>
        <p:nvGraphicFramePr>
          <p:cNvPr id="7" name="Table 6">
            <a:extLst>
              <a:ext uri="{FF2B5EF4-FFF2-40B4-BE49-F238E27FC236}">
                <a16:creationId xmlns:a16="http://schemas.microsoft.com/office/drawing/2014/main" id="{333B06C4-A47F-C65C-966A-F15002A22374}"/>
              </a:ext>
            </a:extLst>
          </p:cNvPr>
          <p:cNvGraphicFramePr>
            <a:graphicFrameLocks noGrp="1"/>
          </p:cNvGraphicFramePr>
          <p:nvPr>
            <p:extLst/>
          </p:nvPr>
        </p:nvGraphicFramePr>
        <p:xfrm>
          <a:off x="1181310" y="637540"/>
          <a:ext cx="6781379" cy="4289688"/>
        </p:xfrm>
        <a:graphic>
          <a:graphicData uri="http://schemas.openxmlformats.org/drawingml/2006/table">
            <a:tbl>
              <a:tblPr>
                <a:tableStyleId>{2F375EDA-8F86-450D-BA91-458EA59F59AB}</a:tableStyleId>
              </a:tblPr>
              <a:tblGrid>
                <a:gridCol w="1217171">
                  <a:extLst>
                    <a:ext uri="{9D8B030D-6E8A-4147-A177-3AD203B41FA5}">
                      <a16:colId xmlns:a16="http://schemas.microsoft.com/office/drawing/2014/main" val="3762665565"/>
                    </a:ext>
                  </a:extLst>
                </a:gridCol>
                <a:gridCol w="1647734">
                  <a:extLst>
                    <a:ext uri="{9D8B030D-6E8A-4147-A177-3AD203B41FA5}">
                      <a16:colId xmlns:a16="http://schemas.microsoft.com/office/drawing/2014/main" val="1032706609"/>
                    </a:ext>
                  </a:extLst>
                </a:gridCol>
                <a:gridCol w="3916474">
                  <a:extLst>
                    <a:ext uri="{9D8B030D-6E8A-4147-A177-3AD203B41FA5}">
                      <a16:colId xmlns:a16="http://schemas.microsoft.com/office/drawing/2014/main" val="2225761711"/>
                    </a:ext>
                  </a:extLst>
                </a:gridCol>
              </a:tblGrid>
              <a:tr h="119234">
                <a:tc>
                  <a:txBody>
                    <a:bodyPr/>
                    <a:lstStyle/>
                    <a:p>
                      <a:pPr algn="ctr" fontAlgn="ctr"/>
                      <a:r>
                        <a:rPr lang="en-US" sz="1050" u="none" strike="noStrike" dirty="0">
                          <a:effectLst/>
                        </a:rPr>
                        <a:t>Port Number</a:t>
                      </a:r>
                      <a:endParaRPr lang="en-US" sz="1050" b="1" i="0" u="none" strike="noStrike" dirty="0">
                        <a:solidFill>
                          <a:srgbClr val="000000"/>
                        </a:solidFill>
                        <a:effectLst/>
                        <a:latin typeface="Aptos Narrow" panose="020B0004020202020204" pitchFamily="34" charset="0"/>
                      </a:endParaRPr>
                    </a:p>
                  </a:txBody>
                  <a:tcPr marL="4968" marR="4968" marT="4968" marB="0" anchor="ctr"/>
                </a:tc>
                <a:tc>
                  <a:txBody>
                    <a:bodyPr/>
                    <a:lstStyle/>
                    <a:p>
                      <a:pPr algn="ctr" fontAlgn="ctr"/>
                      <a:r>
                        <a:rPr lang="en-US" sz="1050" u="none" strike="noStrike">
                          <a:effectLst/>
                        </a:rPr>
                        <a:t>Protocol/Service</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ctr" fontAlgn="ctr"/>
                      <a:r>
                        <a:rPr lang="en-US" sz="1050" u="none" strike="noStrike">
                          <a:effectLst/>
                        </a:rPr>
                        <a:t>Description</a:t>
                      </a:r>
                      <a:endParaRPr lang="en-US" sz="1050" b="1"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4047562596"/>
                  </a:ext>
                </a:extLst>
              </a:tr>
              <a:tr h="119234">
                <a:tc>
                  <a:txBody>
                    <a:bodyPr/>
                    <a:lstStyle/>
                    <a:p>
                      <a:pPr algn="ctr" fontAlgn="ctr"/>
                      <a:r>
                        <a:rPr lang="en-US" sz="1050" u="none" strike="noStrike">
                          <a:effectLst/>
                        </a:rPr>
                        <a:t>20</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FTP (Data Transfer)</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File Transfer Protocol (data channel)</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1615379595"/>
                  </a:ext>
                </a:extLst>
              </a:tr>
              <a:tr h="119234">
                <a:tc>
                  <a:txBody>
                    <a:bodyPr/>
                    <a:lstStyle/>
                    <a:p>
                      <a:pPr algn="ctr" fontAlgn="ctr"/>
                      <a:r>
                        <a:rPr lang="en-US" sz="1050" u="none" strike="noStrike">
                          <a:effectLst/>
                        </a:rPr>
                        <a:t>21</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FTP (Control)</a:t>
                      </a:r>
                      <a:endParaRPr lang="en-US" sz="1050" b="0" i="0" u="none" strike="noStrike" dirty="0">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File Transfer Protocol (control channel)</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1363667666"/>
                  </a:ext>
                </a:extLst>
              </a:tr>
              <a:tr h="119234">
                <a:tc>
                  <a:txBody>
                    <a:bodyPr/>
                    <a:lstStyle/>
                    <a:p>
                      <a:pPr algn="ctr" fontAlgn="ctr"/>
                      <a:r>
                        <a:rPr lang="en-US" sz="1050" u="none" strike="noStrike">
                          <a:effectLst/>
                        </a:rPr>
                        <a:t>22</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SSH</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Secure Shell (encrypted remote login)</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2222418674"/>
                  </a:ext>
                </a:extLst>
              </a:tr>
              <a:tr h="119234">
                <a:tc>
                  <a:txBody>
                    <a:bodyPr/>
                    <a:lstStyle/>
                    <a:p>
                      <a:pPr algn="ctr" fontAlgn="ctr"/>
                      <a:r>
                        <a:rPr lang="en-US" sz="1050" u="none" strike="noStrike">
                          <a:effectLst/>
                        </a:rPr>
                        <a:t>23</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Telnet</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Unencrypted text communications</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2743827653"/>
                  </a:ext>
                </a:extLst>
              </a:tr>
              <a:tr h="119234">
                <a:tc>
                  <a:txBody>
                    <a:bodyPr/>
                    <a:lstStyle/>
                    <a:p>
                      <a:pPr algn="ctr" fontAlgn="ctr"/>
                      <a:r>
                        <a:rPr lang="en-US" sz="1050" u="none" strike="noStrike">
                          <a:effectLst/>
                        </a:rPr>
                        <a:t>25</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SMTP</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Simple Mail Transfer Protocol (email)</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177799998"/>
                  </a:ext>
                </a:extLst>
              </a:tr>
              <a:tr h="119234">
                <a:tc>
                  <a:txBody>
                    <a:bodyPr/>
                    <a:lstStyle/>
                    <a:p>
                      <a:pPr algn="ctr" fontAlgn="ctr"/>
                      <a:r>
                        <a:rPr lang="en-US" sz="1050" u="none" strike="noStrike">
                          <a:effectLst/>
                        </a:rPr>
                        <a:t>53</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DNS</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Domain Name System (name resolution)</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2527108794"/>
                  </a:ext>
                </a:extLst>
              </a:tr>
              <a:tr h="119234">
                <a:tc>
                  <a:txBody>
                    <a:bodyPr/>
                    <a:lstStyle/>
                    <a:p>
                      <a:pPr algn="ctr" fontAlgn="ctr"/>
                      <a:r>
                        <a:rPr lang="en-US" sz="1050" u="none" strike="noStrike">
                          <a:effectLst/>
                        </a:rPr>
                        <a:t>67</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DHCP (Server)</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Dynamic Host Configuration Protocol (IPv4)</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702130163"/>
                  </a:ext>
                </a:extLst>
              </a:tr>
              <a:tr h="119234">
                <a:tc>
                  <a:txBody>
                    <a:bodyPr/>
                    <a:lstStyle/>
                    <a:p>
                      <a:pPr algn="ctr" fontAlgn="ctr"/>
                      <a:r>
                        <a:rPr lang="en-US" sz="1050" u="none" strike="noStrike">
                          <a:effectLst/>
                        </a:rPr>
                        <a:t>68</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DHCP (Client)</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Dynamic Host Configuration Protocol (IPv4)</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3642614237"/>
                  </a:ext>
                </a:extLst>
              </a:tr>
              <a:tr h="119234">
                <a:tc>
                  <a:txBody>
                    <a:bodyPr/>
                    <a:lstStyle/>
                    <a:p>
                      <a:pPr algn="ctr" fontAlgn="ctr"/>
                      <a:r>
                        <a:rPr lang="en-US" sz="1050" u="none" strike="noStrike">
                          <a:effectLst/>
                        </a:rPr>
                        <a:t>80</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HTTP</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HyperText Transfer Protocol (web browsing)</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2320297586"/>
                  </a:ext>
                </a:extLst>
              </a:tr>
              <a:tr h="119234">
                <a:tc>
                  <a:txBody>
                    <a:bodyPr/>
                    <a:lstStyle/>
                    <a:p>
                      <a:pPr algn="ctr" fontAlgn="ctr"/>
                      <a:r>
                        <a:rPr lang="en-US" sz="1050" u="none" strike="noStrike" dirty="0">
                          <a:effectLst/>
                        </a:rPr>
                        <a:t>110</a:t>
                      </a:r>
                      <a:endParaRPr lang="en-US" sz="1050" b="1" i="0" u="none" strike="noStrike" dirty="0">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POP3</a:t>
                      </a:r>
                      <a:endParaRPr lang="en-US" sz="1050" b="0" i="0" u="none" strike="noStrike" dirty="0">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Post Office Protocol v3 (email retrieval)</a:t>
                      </a:r>
                      <a:endParaRPr lang="en-US" sz="1050" b="0" i="0" u="none" strike="noStrike" dirty="0">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4003748939"/>
                  </a:ext>
                </a:extLst>
              </a:tr>
              <a:tr h="119234">
                <a:tc>
                  <a:txBody>
                    <a:bodyPr/>
                    <a:lstStyle/>
                    <a:p>
                      <a:pPr algn="ctr" fontAlgn="ctr"/>
                      <a:r>
                        <a:rPr lang="en-US" sz="1050" u="none" strike="noStrike" dirty="0">
                          <a:effectLst/>
                        </a:rPr>
                        <a:t>123</a:t>
                      </a:r>
                      <a:endParaRPr lang="en-US" sz="1050" b="1" i="0" u="none" strike="noStrike" dirty="0">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NTP</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Network Time Protocol</a:t>
                      </a:r>
                      <a:endParaRPr lang="en-US" sz="1050" b="0" i="0" u="none" strike="noStrike" dirty="0">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569067406"/>
                  </a:ext>
                </a:extLst>
              </a:tr>
              <a:tr h="119234">
                <a:tc>
                  <a:txBody>
                    <a:bodyPr/>
                    <a:lstStyle/>
                    <a:p>
                      <a:pPr algn="ctr" fontAlgn="ctr"/>
                      <a:r>
                        <a:rPr lang="en-US" sz="1050" u="none" strike="noStrike">
                          <a:effectLst/>
                        </a:rPr>
                        <a:t>137-139</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NetBIOS</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Network Basic Input/Output System</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2625288237"/>
                  </a:ext>
                </a:extLst>
              </a:tr>
              <a:tr h="119234">
                <a:tc>
                  <a:txBody>
                    <a:bodyPr/>
                    <a:lstStyle/>
                    <a:p>
                      <a:pPr algn="ctr" fontAlgn="ctr"/>
                      <a:r>
                        <a:rPr lang="en-US" sz="1050" u="none" strike="noStrike">
                          <a:effectLst/>
                        </a:rPr>
                        <a:t>143</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IMAP</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Internet Message Access Protocol (email)</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3345892427"/>
                  </a:ext>
                </a:extLst>
              </a:tr>
              <a:tr h="119234">
                <a:tc>
                  <a:txBody>
                    <a:bodyPr/>
                    <a:lstStyle/>
                    <a:p>
                      <a:pPr algn="ctr" fontAlgn="ctr"/>
                      <a:r>
                        <a:rPr lang="en-US" sz="1050" u="none" strike="noStrike">
                          <a:effectLst/>
                        </a:rPr>
                        <a:t>161</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SNMP</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Simple Network Management Protocol</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615452290"/>
                  </a:ext>
                </a:extLst>
              </a:tr>
              <a:tr h="119234">
                <a:tc>
                  <a:txBody>
                    <a:bodyPr/>
                    <a:lstStyle/>
                    <a:p>
                      <a:pPr algn="ctr" fontAlgn="ctr"/>
                      <a:r>
                        <a:rPr lang="en-US" sz="1050" u="none" strike="noStrike" dirty="0">
                          <a:effectLst/>
                        </a:rPr>
                        <a:t>162</a:t>
                      </a:r>
                      <a:endParaRPr lang="en-US" sz="1050" b="1" i="0" u="none" strike="noStrike" dirty="0">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SNMP (Trap)</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SNMP Trap (alerts from network devices)</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392603747"/>
                  </a:ext>
                </a:extLst>
              </a:tr>
              <a:tr h="119234">
                <a:tc>
                  <a:txBody>
                    <a:bodyPr/>
                    <a:lstStyle/>
                    <a:p>
                      <a:pPr algn="ctr" fontAlgn="ctr"/>
                      <a:r>
                        <a:rPr lang="en-US" sz="1050" u="none" strike="noStrike">
                          <a:effectLst/>
                        </a:rPr>
                        <a:t>389</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LDAP</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Lightweight Directory Access Protocol</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1201336"/>
                  </a:ext>
                </a:extLst>
              </a:tr>
              <a:tr h="119234">
                <a:tc>
                  <a:txBody>
                    <a:bodyPr/>
                    <a:lstStyle/>
                    <a:p>
                      <a:pPr algn="ctr" fontAlgn="ctr"/>
                      <a:r>
                        <a:rPr lang="en-US" sz="1050" u="none" strike="noStrike">
                          <a:effectLst/>
                        </a:rPr>
                        <a:t>443</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HTTPS</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HTTP Secure (encrypted web traffic)</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2655279099"/>
                  </a:ext>
                </a:extLst>
              </a:tr>
              <a:tr h="119234">
                <a:tc>
                  <a:txBody>
                    <a:bodyPr/>
                    <a:lstStyle/>
                    <a:p>
                      <a:pPr algn="ctr" fontAlgn="ctr"/>
                      <a:r>
                        <a:rPr lang="en-US" sz="1050" u="none" strike="noStrike">
                          <a:effectLst/>
                        </a:rPr>
                        <a:t>445</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SMB/CIFS</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Server Message Block (Windows file sharing)</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2050382040"/>
                  </a:ext>
                </a:extLst>
              </a:tr>
              <a:tr h="119234">
                <a:tc>
                  <a:txBody>
                    <a:bodyPr/>
                    <a:lstStyle/>
                    <a:p>
                      <a:pPr algn="ctr" fontAlgn="ctr"/>
                      <a:r>
                        <a:rPr lang="en-US" sz="1050" u="none" strike="noStrike">
                          <a:effectLst/>
                        </a:rPr>
                        <a:t>465</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SMTPS</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SMTP Secure (email)</a:t>
                      </a:r>
                      <a:endParaRPr lang="en-US" sz="1050" b="0" i="0" u="none" strike="noStrike">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93781050"/>
                  </a:ext>
                </a:extLst>
              </a:tr>
              <a:tr h="119234">
                <a:tc>
                  <a:txBody>
                    <a:bodyPr/>
                    <a:lstStyle/>
                    <a:p>
                      <a:pPr algn="ctr" fontAlgn="ctr"/>
                      <a:r>
                        <a:rPr lang="en-US" sz="1050" u="none" strike="noStrike" dirty="0">
                          <a:effectLst/>
                        </a:rPr>
                        <a:t>587</a:t>
                      </a:r>
                      <a:endParaRPr lang="en-US" sz="1050" b="1" i="0" u="none" strike="noStrike" dirty="0">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SMTP (submission)</a:t>
                      </a:r>
                      <a:endParaRPr lang="en-US" sz="1050" b="0" i="0" u="none" strike="noStrike" dirty="0">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SMTP Secure submission for email</a:t>
                      </a:r>
                      <a:endParaRPr lang="en-US" sz="1050" b="0" i="0" u="none" strike="noStrike" dirty="0">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314777025"/>
                  </a:ext>
                </a:extLst>
              </a:tr>
              <a:tr h="119234">
                <a:tc>
                  <a:txBody>
                    <a:bodyPr/>
                    <a:lstStyle/>
                    <a:p>
                      <a:pPr algn="ctr" fontAlgn="ctr"/>
                      <a:r>
                        <a:rPr lang="en-US" sz="1050" u="none" strike="noStrike" dirty="0">
                          <a:effectLst/>
                        </a:rPr>
                        <a:t>1433</a:t>
                      </a:r>
                      <a:endParaRPr lang="en-US" sz="1050" b="1" i="0" u="none" strike="noStrike" dirty="0">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MSSQL</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Microsoft SQL Server</a:t>
                      </a:r>
                      <a:endParaRPr lang="en-US" sz="1050" b="0" i="0" u="none" strike="noStrike" dirty="0">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3452437945"/>
                  </a:ext>
                </a:extLst>
              </a:tr>
              <a:tr h="119234">
                <a:tc>
                  <a:txBody>
                    <a:bodyPr/>
                    <a:lstStyle/>
                    <a:p>
                      <a:pPr algn="ctr" fontAlgn="ctr"/>
                      <a:r>
                        <a:rPr lang="en-US" sz="1050" u="none" strike="noStrike">
                          <a:effectLst/>
                        </a:rPr>
                        <a:t>1521</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Oracle DB</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Oracle Database</a:t>
                      </a:r>
                      <a:endParaRPr lang="en-US" sz="1050" b="0" i="0" u="none" strike="noStrike" dirty="0">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2625741603"/>
                  </a:ext>
                </a:extLst>
              </a:tr>
              <a:tr h="119234">
                <a:tc>
                  <a:txBody>
                    <a:bodyPr/>
                    <a:lstStyle/>
                    <a:p>
                      <a:pPr algn="ctr" fontAlgn="ctr"/>
                      <a:r>
                        <a:rPr lang="en-US" sz="1050" u="none" strike="noStrike">
                          <a:effectLst/>
                        </a:rPr>
                        <a:t>3306</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MySQL</a:t>
                      </a:r>
                      <a:endParaRPr lang="en-US" sz="1050" b="0" i="0" u="none" strike="noStrike" dirty="0">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MySQL Database</a:t>
                      </a:r>
                      <a:endParaRPr lang="en-US" sz="1050" b="0" i="0" u="none" strike="noStrike" dirty="0">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2559843600"/>
                  </a:ext>
                </a:extLst>
              </a:tr>
              <a:tr h="119234">
                <a:tc>
                  <a:txBody>
                    <a:bodyPr/>
                    <a:lstStyle/>
                    <a:p>
                      <a:pPr algn="ctr" fontAlgn="ctr"/>
                      <a:r>
                        <a:rPr lang="en-US" sz="1050" u="none" strike="noStrike">
                          <a:effectLst/>
                        </a:rPr>
                        <a:t>3389</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RDP</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Remote Desktop Protocol (Windows)</a:t>
                      </a:r>
                      <a:endParaRPr lang="en-US" sz="1050" b="0" i="0" u="none" strike="noStrike" dirty="0">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2195451581"/>
                  </a:ext>
                </a:extLst>
              </a:tr>
              <a:tr h="119234">
                <a:tc>
                  <a:txBody>
                    <a:bodyPr/>
                    <a:lstStyle/>
                    <a:p>
                      <a:pPr algn="ctr" fontAlgn="ctr"/>
                      <a:r>
                        <a:rPr lang="en-US" sz="1050" u="none" strike="noStrike">
                          <a:effectLst/>
                        </a:rPr>
                        <a:t>5432</a:t>
                      </a:r>
                      <a:endParaRPr lang="en-US" sz="1050" b="1"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a:effectLst/>
                        </a:rPr>
                        <a:t>PostgreSQL</a:t>
                      </a:r>
                      <a:endParaRPr lang="en-US" sz="1050" b="0" i="0" u="none" strike="noStrike">
                        <a:solidFill>
                          <a:srgbClr val="000000"/>
                        </a:solidFill>
                        <a:effectLst/>
                        <a:latin typeface="Aptos Narrow" panose="020B0004020202020204" pitchFamily="34" charset="0"/>
                      </a:endParaRPr>
                    </a:p>
                  </a:txBody>
                  <a:tcPr marL="4968" marR="4968" marT="4968" marB="0" anchor="ctr"/>
                </a:tc>
                <a:tc>
                  <a:txBody>
                    <a:bodyPr/>
                    <a:lstStyle/>
                    <a:p>
                      <a:pPr algn="l" fontAlgn="ctr"/>
                      <a:r>
                        <a:rPr lang="en-US" sz="1050" u="none" strike="noStrike" dirty="0">
                          <a:effectLst/>
                        </a:rPr>
                        <a:t>PostgreSQL Database</a:t>
                      </a:r>
                      <a:endParaRPr lang="en-US" sz="1050" b="0" i="0" u="none" strike="noStrike" dirty="0">
                        <a:solidFill>
                          <a:srgbClr val="000000"/>
                        </a:solidFill>
                        <a:effectLst/>
                        <a:latin typeface="Aptos Narrow" panose="020B0004020202020204" pitchFamily="34" charset="0"/>
                      </a:endParaRPr>
                    </a:p>
                  </a:txBody>
                  <a:tcPr marL="4968" marR="4968" marT="4968" marB="0" anchor="ctr"/>
                </a:tc>
                <a:extLst>
                  <a:ext uri="{0D108BD9-81ED-4DB2-BD59-A6C34878D82A}">
                    <a16:rowId xmlns:a16="http://schemas.microsoft.com/office/drawing/2014/main" val="241180022"/>
                  </a:ext>
                </a:extLst>
              </a:tr>
            </a:tbl>
          </a:graphicData>
        </a:graphic>
      </p:graphicFrame>
    </p:spTree>
    <p:extLst>
      <p:ext uri="{BB962C8B-B14F-4D97-AF65-F5344CB8AC3E}">
        <p14:creationId xmlns:p14="http://schemas.microsoft.com/office/powerpoint/2010/main" val="1959921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40"/>
          <p:cNvSpPr txBox="1">
            <a:spLocks noGrp="1"/>
          </p:cNvSpPr>
          <p:nvPr>
            <p:ph type="title"/>
          </p:nvPr>
        </p:nvSpPr>
        <p:spPr>
          <a:xfrm>
            <a:off x="720000" y="-50275"/>
            <a:ext cx="7704000" cy="8227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Models of networking : </a:t>
            </a:r>
            <a:br>
              <a:rPr lang="en" sz="2400" dirty="0"/>
            </a:br>
            <a:r>
              <a:rPr lang="en" sz="2400" dirty="0"/>
              <a:t>TCP / I</a:t>
            </a:r>
            <a:r>
              <a:rPr lang="en-US" sz="2400" dirty="0"/>
              <a:t>P and OSI models</a:t>
            </a:r>
            <a:endParaRPr sz="2400" dirty="0">
              <a:solidFill>
                <a:schemeClr val="accent1"/>
              </a:solidFill>
            </a:endParaRPr>
          </a:p>
        </p:txBody>
      </p:sp>
      <p:cxnSp>
        <p:nvCxnSpPr>
          <p:cNvPr id="3060" name="Google Shape;3060;p40"/>
          <p:cNvCxnSpPr/>
          <p:nvPr/>
        </p:nvCxnSpPr>
        <p:spPr>
          <a:xfrm>
            <a:off x="4572000" y="2213625"/>
            <a:ext cx="0" cy="1315800"/>
          </a:xfrm>
          <a:prstGeom prst="straightConnector1">
            <a:avLst/>
          </a:prstGeom>
          <a:noFill/>
          <a:ln w="38100" cap="flat" cmpd="sng">
            <a:solidFill>
              <a:schemeClr val="lt1"/>
            </a:solidFill>
            <a:prstDash val="solid"/>
            <a:round/>
            <a:headEnd type="none" w="med" len="med"/>
            <a:tailEnd type="none" w="med" len="med"/>
          </a:ln>
        </p:spPr>
      </p:cxnSp>
      <p:pic>
        <p:nvPicPr>
          <p:cNvPr id="7" name="Picture 6">
            <a:extLst>
              <a:ext uri="{FF2B5EF4-FFF2-40B4-BE49-F238E27FC236}">
                <a16:creationId xmlns:a16="http://schemas.microsoft.com/office/drawing/2014/main" id="{8EFF23F1-BF6F-119B-448E-6D4051753ACE}"/>
              </a:ext>
            </a:extLst>
          </p:cNvPr>
          <p:cNvPicPr>
            <a:picLocks noChangeAspect="1"/>
          </p:cNvPicPr>
          <p:nvPr/>
        </p:nvPicPr>
        <p:blipFill>
          <a:blip r:embed="rId3"/>
          <a:stretch>
            <a:fillRect/>
          </a:stretch>
        </p:blipFill>
        <p:spPr>
          <a:xfrm>
            <a:off x="982980" y="852701"/>
            <a:ext cx="7178040" cy="40376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8310" y="2169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Types of area networks</a:t>
            </a:r>
            <a:endParaRPr dirty="0">
              <a:solidFill>
                <a:schemeClr val="accent1"/>
              </a:solidFill>
            </a:endParaRPr>
          </a:p>
        </p:txBody>
      </p:sp>
      <p:grpSp>
        <p:nvGrpSpPr>
          <p:cNvPr id="1537" name="Google Shape;1537;p32"/>
          <p:cNvGrpSpPr/>
          <p:nvPr/>
        </p:nvGrpSpPr>
        <p:grpSpPr>
          <a:xfrm>
            <a:off x="7840175" y="1017725"/>
            <a:ext cx="1080420" cy="656487"/>
            <a:chOff x="7840175" y="1017725"/>
            <a:chExt cx="1080420" cy="656487"/>
          </a:xfrm>
        </p:grpSpPr>
        <p:sp>
          <p:nvSpPr>
            <p:cNvPr id="1538" name="Google Shape;1538;p32"/>
            <p:cNvSpPr/>
            <p:nvPr/>
          </p:nvSpPr>
          <p:spPr>
            <a:xfrm>
              <a:off x="7840175" y="1134250"/>
              <a:ext cx="545071" cy="539962"/>
            </a:xfrm>
            <a:custGeom>
              <a:avLst/>
              <a:gdLst/>
              <a:ahLst/>
              <a:cxnLst/>
              <a:rect l="l" t="t" r="r" b="b"/>
              <a:pathLst>
                <a:path w="10193" h="10097" extrusionOk="0">
                  <a:moveTo>
                    <a:pt x="5092" y="2117"/>
                  </a:moveTo>
                  <a:cubicBezTo>
                    <a:pt x="5189" y="2117"/>
                    <a:pt x="5287" y="2122"/>
                    <a:pt x="5386" y="2131"/>
                  </a:cubicBezTo>
                  <a:cubicBezTo>
                    <a:pt x="6998" y="2291"/>
                    <a:pt x="8175" y="3726"/>
                    <a:pt x="8014" y="5337"/>
                  </a:cubicBezTo>
                  <a:cubicBezTo>
                    <a:pt x="7865" y="6850"/>
                    <a:pt x="6590" y="7980"/>
                    <a:pt x="5102" y="7980"/>
                  </a:cubicBezTo>
                  <a:cubicBezTo>
                    <a:pt x="5005" y="7980"/>
                    <a:pt x="4907" y="7975"/>
                    <a:pt x="4808" y="7965"/>
                  </a:cubicBezTo>
                  <a:cubicBezTo>
                    <a:pt x="3197" y="7806"/>
                    <a:pt x="2020" y="6370"/>
                    <a:pt x="2180" y="4759"/>
                  </a:cubicBezTo>
                  <a:cubicBezTo>
                    <a:pt x="2330" y="3247"/>
                    <a:pt x="3604" y="2117"/>
                    <a:pt x="5092" y="2117"/>
                  </a:cubicBezTo>
                  <a:close/>
                  <a:moveTo>
                    <a:pt x="5090" y="0"/>
                  </a:moveTo>
                  <a:cubicBezTo>
                    <a:pt x="4303" y="0"/>
                    <a:pt x="3525" y="185"/>
                    <a:pt x="2821" y="543"/>
                  </a:cubicBezTo>
                  <a:lnTo>
                    <a:pt x="3307" y="1401"/>
                  </a:lnTo>
                  <a:cubicBezTo>
                    <a:pt x="2971" y="1566"/>
                    <a:pt x="2658" y="1777"/>
                    <a:pt x="2380" y="2028"/>
                  </a:cubicBezTo>
                  <a:lnTo>
                    <a:pt x="1753" y="1268"/>
                  </a:lnTo>
                  <a:cubicBezTo>
                    <a:pt x="1084" y="1856"/>
                    <a:pt x="585" y="2613"/>
                    <a:pt x="306" y="3458"/>
                  </a:cubicBezTo>
                  <a:lnTo>
                    <a:pt x="1256" y="3722"/>
                  </a:lnTo>
                  <a:cubicBezTo>
                    <a:pt x="1151" y="4022"/>
                    <a:pt x="1082" y="4332"/>
                    <a:pt x="1050" y="4648"/>
                  </a:cubicBezTo>
                  <a:cubicBezTo>
                    <a:pt x="1044" y="4708"/>
                    <a:pt x="1045" y="4766"/>
                    <a:pt x="1042" y="4826"/>
                  </a:cubicBezTo>
                  <a:lnTo>
                    <a:pt x="58" y="4731"/>
                  </a:lnTo>
                  <a:lnTo>
                    <a:pt x="58" y="4731"/>
                  </a:lnTo>
                  <a:cubicBezTo>
                    <a:pt x="0" y="5626"/>
                    <a:pt x="183" y="6520"/>
                    <a:pt x="590" y="7320"/>
                  </a:cubicBezTo>
                  <a:lnTo>
                    <a:pt x="1448" y="6835"/>
                  </a:lnTo>
                  <a:cubicBezTo>
                    <a:pt x="1615" y="7175"/>
                    <a:pt x="1828" y="7489"/>
                    <a:pt x="2082" y="7770"/>
                  </a:cubicBezTo>
                  <a:lnTo>
                    <a:pt x="1320" y="8397"/>
                  </a:lnTo>
                  <a:cubicBezTo>
                    <a:pt x="1917" y="9073"/>
                    <a:pt x="2685" y="9575"/>
                    <a:pt x="3543" y="9850"/>
                  </a:cubicBezTo>
                  <a:lnTo>
                    <a:pt x="3806" y="8902"/>
                  </a:lnTo>
                  <a:cubicBezTo>
                    <a:pt x="4095" y="8999"/>
                    <a:pt x="4393" y="9065"/>
                    <a:pt x="4697" y="9096"/>
                  </a:cubicBezTo>
                  <a:cubicBezTo>
                    <a:pt x="4766" y="9102"/>
                    <a:pt x="4835" y="9102"/>
                    <a:pt x="4905" y="9105"/>
                  </a:cubicBezTo>
                  <a:lnTo>
                    <a:pt x="4807" y="10087"/>
                  </a:lnTo>
                  <a:cubicBezTo>
                    <a:pt x="4906" y="10093"/>
                    <a:pt x="5005" y="10096"/>
                    <a:pt x="5104" y="10096"/>
                  </a:cubicBezTo>
                  <a:cubicBezTo>
                    <a:pt x="5896" y="10096"/>
                    <a:pt x="6678" y="9909"/>
                    <a:pt x="7385" y="9546"/>
                  </a:cubicBezTo>
                  <a:lnTo>
                    <a:pt x="6902" y="8688"/>
                  </a:lnTo>
                  <a:cubicBezTo>
                    <a:pt x="7240" y="8520"/>
                    <a:pt x="7553" y="8307"/>
                    <a:pt x="7831" y="8054"/>
                  </a:cubicBezTo>
                  <a:lnTo>
                    <a:pt x="8456" y="8816"/>
                  </a:lnTo>
                  <a:cubicBezTo>
                    <a:pt x="9124" y="8223"/>
                    <a:pt x="9622" y="7462"/>
                    <a:pt x="9896" y="6611"/>
                  </a:cubicBezTo>
                  <a:lnTo>
                    <a:pt x="8950" y="6346"/>
                  </a:lnTo>
                  <a:cubicBezTo>
                    <a:pt x="9048" y="6056"/>
                    <a:pt x="9114" y="5755"/>
                    <a:pt x="9145" y="5450"/>
                  </a:cubicBezTo>
                  <a:cubicBezTo>
                    <a:pt x="9152" y="5382"/>
                    <a:pt x="9152" y="5313"/>
                    <a:pt x="9155" y="5245"/>
                  </a:cubicBezTo>
                  <a:lnTo>
                    <a:pt x="10136" y="5354"/>
                  </a:lnTo>
                  <a:cubicBezTo>
                    <a:pt x="10192" y="4456"/>
                    <a:pt x="10005" y="3560"/>
                    <a:pt x="9596" y="2760"/>
                  </a:cubicBezTo>
                  <a:lnTo>
                    <a:pt x="8738" y="3242"/>
                  </a:lnTo>
                  <a:cubicBezTo>
                    <a:pt x="8571" y="2908"/>
                    <a:pt x="8360" y="2598"/>
                    <a:pt x="8109" y="2322"/>
                  </a:cubicBezTo>
                  <a:lnTo>
                    <a:pt x="8889" y="1717"/>
                  </a:lnTo>
                  <a:cubicBezTo>
                    <a:pt x="8291" y="1032"/>
                    <a:pt x="7516" y="523"/>
                    <a:pt x="6650" y="245"/>
                  </a:cubicBezTo>
                  <a:lnTo>
                    <a:pt x="6391" y="1196"/>
                  </a:lnTo>
                  <a:cubicBezTo>
                    <a:pt x="6101" y="1097"/>
                    <a:pt x="5802" y="1032"/>
                    <a:pt x="5499" y="1001"/>
                  </a:cubicBezTo>
                  <a:cubicBezTo>
                    <a:pt x="5426" y="994"/>
                    <a:pt x="5355" y="994"/>
                    <a:pt x="5282" y="991"/>
                  </a:cubicBezTo>
                  <a:lnTo>
                    <a:pt x="5378" y="8"/>
                  </a:lnTo>
                  <a:cubicBezTo>
                    <a:pt x="5282" y="3"/>
                    <a:pt x="5186" y="0"/>
                    <a:pt x="5090"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8274612" y="1017725"/>
              <a:ext cx="315396" cy="313271"/>
            </a:xfrm>
            <a:custGeom>
              <a:avLst/>
              <a:gdLst/>
              <a:ahLst/>
              <a:cxnLst/>
              <a:rect l="l" t="t" r="r" b="b"/>
              <a:pathLst>
                <a:path w="5898" h="5858" extrusionOk="0">
                  <a:moveTo>
                    <a:pt x="2945" y="1335"/>
                  </a:moveTo>
                  <a:cubicBezTo>
                    <a:pt x="3488" y="1335"/>
                    <a:pt x="4014" y="1621"/>
                    <a:pt x="4302" y="2093"/>
                  </a:cubicBezTo>
                  <a:cubicBezTo>
                    <a:pt x="4648" y="2659"/>
                    <a:pt x="4598" y="3402"/>
                    <a:pt x="4179" y="3917"/>
                  </a:cubicBezTo>
                  <a:cubicBezTo>
                    <a:pt x="3873" y="4294"/>
                    <a:pt x="3411" y="4498"/>
                    <a:pt x="2944" y="4498"/>
                  </a:cubicBezTo>
                  <a:cubicBezTo>
                    <a:pt x="2692" y="4498"/>
                    <a:pt x="2439" y="4439"/>
                    <a:pt x="2208" y="4316"/>
                  </a:cubicBezTo>
                  <a:cubicBezTo>
                    <a:pt x="1627" y="4007"/>
                    <a:pt x="1291" y="3350"/>
                    <a:pt x="1383" y="2698"/>
                  </a:cubicBezTo>
                  <a:cubicBezTo>
                    <a:pt x="1475" y="2037"/>
                    <a:pt x="1989" y="1496"/>
                    <a:pt x="2642" y="1365"/>
                  </a:cubicBezTo>
                  <a:cubicBezTo>
                    <a:pt x="2742" y="1345"/>
                    <a:pt x="2844" y="1335"/>
                    <a:pt x="2945" y="1335"/>
                  </a:cubicBezTo>
                  <a:close/>
                  <a:moveTo>
                    <a:pt x="2957" y="0"/>
                  </a:moveTo>
                  <a:cubicBezTo>
                    <a:pt x="2879" y="0"/>
                    <a:pt x="2801" y="3"/>
                    <a:pt x="2723" y="9"/>
                  </a:cubicBezTo>
                  <a:lnTo>
                    <a:pt x="2796" y="737"/>
                  </a:lnTo>
                  <a:cubicBezTo>
                    <a:pt x="2500" y="758"/>
                    <a:pt x="2212" y="837"/>
                    <a:pt x="1949" y="972"/>
                  </a:cubicBezTo>
                  <a:lnTo>
                    <a:pt x="1632" y="310"/>
                  </a:lnTo>
                  <a:cubicBezTo>
                    <a:pt x="1285" y="478"/>
                    <a:pt x="976" y="717"/>
                    <a:pt x="728" y="1013"/>
                  </a:cubicBezTo>
                  <a:lnTo>
                    <a:pt x="1292" y="1485"/>
                  </a:lnTo>
                  <a:cubicBezTo>
                    <a:pt x="1101" y="1709"/>
                    <a:pt x="957" y="1969"/>
                    <a:pt x="869" y="2249"/>
                  </a:cubicBezTo>
                  <a:lnTo>
                    <a:pt x="172" y="2002"/>
                  </a:lnTo>
                  <a:cubicBezTo>
                    <a:pt x="50" y="2372"/>
                    <a:pt x="1" y="2761"/>
                    <a:pt x="28" y="3149"/>
                  </a:cubicBezTo>
                  <a:lnTo>
                    <a:pt x="764" y="3084"/>
                  </a:lnTo>
                  <a:cubicBezTo>
                    <a:pt x="780" y="3316"/>
                    <a:pt x="833" y="3543"/>
                    <a:pt x="921" y="3759"/>
                  </a:cubicBezTo>
                  <a:cubicBezTo>
                    <a:pt x="945" y="3817"/>
                    <a:pt x="977" y="3868"/>
                    <a:pt x="1006" y="3923"/>
                  </a:cubicBezTo>
                  <a:lnTo>
                    <a:pt x="330" y="4246"/>
                  </a:lnTo>
                  <a:cubicBezTo>
                    <a:pt x="508" y="4595"/>
                    <a:pt x="755" y="4906"/>
                    <a:pt x="1056" y="5158"/>
                  </a:cubicBezTo>
                  <a:lnTo>
                    <a:pt x="1531" y="4587"/>
                  </a:lnTo>
                  <a:cubicBezTo>
                    <a:pt x="1754" y="4774"/>
                    <a:pt x="2011" y="4915"/>
                    <a:pt x="2289" y="5004"/>
                  </a:cubicBezTo>
                  <a:lnTo>
                    <a:pt x="2040" y="5709"/>
                  </a:lnTo>
                  <a:cubicBezTo>
                    <a:pt x="2336" y="5808"/>
                    <a:pt x="2646" y="5858"/>
                    <a:pt x="2957" y="5858"/>
                  </a:cubicBezTo>
                  <a:cubicBezTo>
                    <a:pt x="3009" y="5858"/>
                    <a:pt x="3061" y="5857"/>
                    <a:pt x="3114" y="5854"/>
                  </a:cubicBezTo>
                  <a:cubicBezTo>
                    <a:pt x="3137" y="5852"/>
                    <a:pt x="3160" y="5849"/>
                    <a:pt x="3184" y="5846"/>
                  </a:cubicBezTo>
                  <a:lnTo>
                    <a:pt x="3118" y="5105"/>
                  </a:lnTo>
                  <a:cubicBezTo>
                    <a:pt x="3409" y="5082"/>
                    <a:pt x="3692" y="5000"/>
                    <a:pt x="3951" y="4864"/>
                  </a:cubicBezTo>
                  <a:lnTo>
                    <a:pt x="4274" y="5534"/>
                  </a:lnTo>
                  <a:cubicBezTo>
                    <a:pt x="4618" y="5357"/>
                    <a:pt x="4924" y="5116"/>
                    <a:pt x="5176" y="4822"/>
                  </a:cubicBezTo>
                  <a:lnTo>
                    <a:pt x="4601" y="4355"/>
                  </a:lnTo>
                  <a:cubicBezTo>
                    <a:pt x="4798" y="4132"/>
                    <a:pt x="4947" y="3872"/>
                    <a:pt x="5038" y="3590"/>
                  </a:cubicBezTo>
                  <a:lnTo>
                    <a:pt x="5731" y="3841"/>
                  </a:lnTo>
                  <a:cubicBezTo>
                    <a:pt x="5742" y="3811"/>
                    <a:pt x="5753" y="3781"/>
                    <a:pt x="5761" y="3751"/>
                  </a:cubicBezTo>
                  <a:cubicBezTo>
                    <a:pt x="5862" y="3407"/>
                    <a:pt x="5897" y="3046"/>
                    <a:pt x="5865" y="2689"/>
                  </a:cubicBezTo>
                  <a:lnTo>
                    <a:pt x="5865" y="2689"/>
                  </a:lnTo>
                  <a:lnTo>
                    <a:pt x="5137" y="2755"/>
                  </a:lnTo>
                  <a:cubicBezTo>
                    <a:pt x="5113" y="2464"/>
                    <a:pt x="5033" y="2180"/>
                    <a:pt x="4900" y="1920"/>
                  </a:cubicBezTo>
                  <a:lnTo>
                    <a:pt x="5562" y="1618"/>
                  </a:lnTo>
                  <a:cubicBezTo>
                    <a:pt x="5386" y="1264"/>
                    <a:pt x="5140" y="949"/>
                    <a:pt x="4840" y="692"/>
                  </a:cubicBezTo>
                  <a:lnTo>
                    <a:pt x="4377" y="1253"/>
                  </a:lnTo>
                  <a:cubicBezTo>
                    <a:pt x="4156" y="1056"/>
                    <a:pt x="3894" y="911"/>
                    <a:pt x="3610" y="828"/>
                  </a:cubicBezTo>
                  <a:lnTo>
                    <a:pt x="3852" y="139"/>
                  </a:lnTo>
                  <a:cubicBezTo>
                    <a:pt x="3562" y="47"/>
                    <a:pt x="3260" y="0"/>
                    <a:pt x="2957"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8604718" y="1347995"/>
              <a:ext cx="315877" cy="315892"/>
            </a:xfrm>
            <a:custGeom>
              <a:avLst/>
              <a:gdLst/>
              <a:ahLst/>
              <a:cxnLst/>
              <a:rect l="l" t="t" r="r" b="b"/>
              <a:pathLst>
                <a:path w="5907" h="5907" extrusionOk="0">
                  <a:moveTo>
                    <a:pt x="2972" y="1354"/>
                  </a:moveTo>
                  <a:cubicBezTo>
                    <a:pt x="3108" y="1354"/>
                    <a:pt x="3245" y="1371"/>
                    <a:pt x="3379" y="1407"/>
                  </a:cubicBezTo>
                  <a:cubicBezTo>
                    <a:pt x="4020" y="1579"/>
                    <a:pt x="4496" y="2149"/>
                    <a:pt x="4555" y="2809"/>
                  </a:cubicBezTo>
                  <a:cubicBezTo>
                    <a:pt x="4614" y="3475"/>
                    <a:pt x="4236" y="4124"/>
                    <a:pt x="3628" y="4402"/>
                  </a:cubicBezTo>
                  <a:cubicBezTo>
                    <a:pt x="3418" y="4498"/>
                    <a:pt x="3195" y="4544"/>
                    <a:pt x="2974" y="4544"/>
                  </a:cubicBezTo>
                  <a:cubicBezTo>
                    <a:pt x="2469" y="4544"/>
                    <a:pt x="1973" y="4306"/>
                    <a:pt x="1667" y="3881"/>
                  </a:cubicBezTo>
                  <a:cubicBezTo>
                    <a:pt x="1280" y="3342"/>
                    <a:pt x="1271" y="2597"/>
                    <a:pt x="1645" y="2048"/>
                  </a:cubicBezTo>
                  <a:cubicBezTo>
                    <a:pt x="1946" y="1609"/>
                    <a:pt x="2452" y="1354"/>
                    <a:pt x="2972" y="1354"/>
                  </a:cubicBezTo>
                  <a:close/>
                  <a:moveTo>
                    <a:pt x="2938" y="1"/>
                  </a:moveTo>
                  <a:cubicBezTo>
                    <a:pt x="2676" y="1"/>
                    <a:pt x="2415" y="36"/>
                    <a:pt x="2164" y="105"/>
                  </a:cubicBezTo>
                  <a:cubicBezTo>
                    <a:pt x="2042" y="139"/>
                    <a:pt x="1923" y="183"/>
                    <a:pt x="1807" y="233"/>
                  </a:cubicBezTo>
                  <a:lnTo>
                    <a:pt x="2105" y="912"/>
                  </a:lnTo>
                  <a:cubicBezTo>
                    <a:pt x="1833" y="1029"/>
                    <a:pt x="1586" y="1199"/>
                    <a:pt x="1381" y="1414"/>
                  </a:cubicBezTo>
                  <a:lnTo>
                    <a:pt x="862" y="878"/>
                  </a:lnTo>
                  <a:cubicBezTo>
                    <a:pt x="585" y="1157"/>
                    <a:pt x="367" y="1488"/>
                    <a:pt x="218" y="1852"/>
                  </a:cubicBezTo>
                  <a:lnTo>
                    <a:pt x="913" y="2121"/>
                  </a:lnTo>
                  <a:cubicBezTo>
                    <a:pt x="823" y="2338"/>
                    <a:pt x="770" y="2568"/>
                    <a:pt x="754" y="2802"/>
                  </a:cubicBezTo>
                  <a:cubicBezTo>
                    <a:pt x="749" y="2865"/>
                    <a:pt x="755" y="2926"/>
                    <a:pt x="756" y="2988"/>
                  </a:cubicBezTo>
                  <a:lnTo>
                    <a:pt x="0" y="2978"/>
                  </a:lnTo>
                  <a:lnTo>
                    <a:pt x="0" y="2978"/>
                  </a:lnTo>
                  <a:cubicBezTo>
                    <a:pt x="6" y="3374"/>
                    <a:pt x="89" y="3764"/>
                    <a:pt x="249" y="4127"/>
                  </a:cubicBezTo>
                  <a:lnTo>
                    <a:pt x="935" y="3823"/>
                  </a:lnTo>
                  <a:cubicBezTo>
                    <a:pt x="1053" y="4092"/>
                    <a:pt x="1222" y="4335"/>
                    <a:pt x="1434" y="4539"/>
                  </a:cubicBezTo>
                  <a:lnTo>
                    <a:pt x="893" y="5066"/>
                  </a:lnTo>
                  <a:cubicBezTo>
                    <a:pt x="1154" y="5324"/>
                    <a:pt x="1461" y="5531"/>
                    <a:pt x="1798" y="5676"/>
                  </a:cubicBezTo>
                  <a:cubicBezTo>
                    <a:pt x="1821" y="5686"/>
                    <a:pt x="1843" y="5693"/>
                    <a:pt x="1866" y="5701"/>
                  </a:cubicBezTo>
                  <a:lnTo>
                    <a:pt x="2137" y="5001"/>
                  </a:lnTo>
                  <a:cubicBezTo>
                    <a:pt x="2395" y="5104"/>
                    <a:pt x="2669" y="5156"/>
                    <a:pt x="2945" y="5156"/>
                  </a:cubicBezTo>
                  <a:cubicBezTo>
                    <a:pt x="2963" y="5156"/>
                    <a:pt x="2980" y="5156"/>
                    <a:pt x="2998" y="5156"/>
                  </a:cubicBezTo>
                  <a:lnTo>
                    <a:pt x="2998" y="5156"/>
                  </a:lnTo>
                  <a:lnTo>
                    <a:pt x="2991" y="5906"/>
                  </a:lnTo>
                  <a:cubicBezTo>
                    <a:pt x="3380" y="5900"/>
                    <a:pt x="3765" y="5818"/>
                    <a:pt x="4123" y="5666"/>
                  </a:cubicBezTo>
                  <a:lnTo>
                    <a:pt x="3813" y="4987"/>
                  </a:lnTo>
                  <a:cubicBezTo>
                    <a:pt x="4090" y="4874"/>
                    <a:pt x="4342" y="4704"/>
                    <a:pt x="4551" y="4491"/>
                  </a:cubicBezTo>
                  <a:lnTo>
                    <a:pt x="5065" y="5027"/>
                  </a:lnTo>
                  <a:cubicBezTo>
                    <a:pt x="5088" y="5006"/>
                    <a:pt x="5111" y="4984"/>
                    <a:pt x="5133" y="4960"/>
                  </a:cubicBezTo>
                  <a:cubicBezTo>
                    <a:pt x="5378" y="4694"/>
                    <a:pt x="5570" y="4383"/>
                    <a:pt x="5702" y="4046"/>
                  </a:cubicBezTo>
                  <a:lnTo>
                    <a:pt x="5015" y="3779"/>
                  </a:lnTo>
                  <a:cubicBezTo>
                    <a:pt x="5123" y="3506"/>
                    <a:pt x="5177" y="3213"/>
                    <a:pt x="5173" y="2919"/>
                  </a:cubicBezTo>
                  <a:lnTo>
                    <a:pt x="5173" y="2919"/>
                  </a:lnTo>
                  <a:lnTo>
                    <a:pt x="5907" y="2942"/>
                  </a:lnTo>
                  <a:cubicBezTo>
                    <a:pt x="5906" y="2543"/>
                    <a:pt x="5825" y="2149"/>
                    <a:pt x="5669" y="1781"/>
                  </a:cubicBezTo>
                  <a:lnTo>
                    <a:pt x="4999" y="2081"/>
                  </a:lnTo>
                  <a:cubicBezTo>
                    <a:pt x="4886" y="1805"/>
                    <a:pt x="4714" y="1557"/>
                    <a:pt x="4495" y="1355"/>
                  </a:cubicBezTo>
                  <a:lnTo>
                    <a:pt x="5022" y="839"/>
                  </a:lnTo>
                  <a:cubicBezTo>
                    <a:pt x="4743" y="572"/>
                    <a:pt x="4417" y="361"/>
                    <a:pt x="4059" y="218"/>
                  </a:cubicBezTo>
                  <a:lnTo>
                    <a:pt x="3799" y="907"/>
                  </a:lnTo>
                  <a:cubicBezTo>
                    <a:pt x="3530" y="798"/>
                    <a:pt x="3242" y="741"/>
                    <a:pt x="2952" y="741"/>
                  </a:cubicBezTo>
                  <a:cubicBezTo>
                    <a:pt x="2944" y="741"/>
                    <a:pt x="2937" y="741"/>
                    <a:pt x="2929" y="741"/>
                  </a:cubicBezTo>
                  <a:lnTo>
                    <a:pt x="2938"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1FCCAEA-346C-6215-EBA4-5D8881E11912}"/>
              </a:ext>
            </a:extLst>
          </p:cNvPr>
          <p:cNvSpPr txBox="1"/>
          <p:nvPr/>
        </p:nvSpPr>
        <p:spPr>
          <a:xfrm>
            <a:off x="1318372" y="2084294"/>
            <a:ext cx="6794338" cy="1384995"/>
          </a:xfrm>
          <a:prstGeom prst="rect">
            <a:avLst/>
          </a:prstGeom>
          <a:noFill/>
        </p:spPr>
        <p:txBody>
          <a:bodyPr wrap="square">
            <a:spAutoFit/>
          </a:bodyPr>
          <a:lstStyle/>
          <a:p>
            <a:r>
              <a:rPr lang="en-US" b="0" i="0" dirty="0">
                <a:solidFill>
                  <a:srgbClr val="273239"/>
                </a:solidFill>
                <a:effectLst/>
                <a:latin typeface="Nunito" pitchFamily="2" charset="0"/>
              </a:rPr>
              <a:t>The </a:t>
            </a:r>
            <a:r>
              <a:rPr lang="en-US" b="1" i="0" dirty="0">
                <a:solidFill>
                  <a:srgbClr val="273239"/>
                </a:solidFill>
                <a:effectLst/>
                <a:latin typeface="Nunito" pitchFamily="2" charset="0"/>
              </a:rPr>
              <a:t>Network</a:t>
            </a:r>
            <a:r>
              <a:rPr lang="en-US" b="0" i="0" dirty="0">
                <a:solidFill>
                  <a:srgbClr val="273239"/>
                </a:solidFill>
                <a:effectLst/>
                <a:latin typeface="Nunito" pitchFamily="2" charset="0"/>
              </a:rPr>
              <a:t> allows computers to </a:t>
            </a:r>
            <a:r>
              <a:rPr lang="en-US" b="1" i="0" dirty="0">
                <a:solidFill>
                  <a:srgbClr val="273239"/>
                </a:solidFill>
                <a:effectLst/>
                <a:latin typeface="Nunito" pitchFamily="2" charset="0"/>
              </a:rPr>
              <a:t>connect and communicate</a:t>
            </a:r>
            <a:r>
              <a:rPr lang="en-US" b="0" i="0" dirty="0">
                <a:solidFill>
                  <a:srgbClr val="273239"/>
                </a:solidFill>
                <a:effectLst/>
                <a:latin typeface="Nunito" pitchFamily="2" charset="0"/>
              </a:rPr>
              <a:t> with different computers via any medium. LAN, MAN, and WAN are the three major types of networks designed to operate over the area they cover. There are some similarities and dissimilarities between them. One of the major differences is the geographical area they cover, i.e. </a:t>
            </a:r>
            <a:r>
              <a:rPr lang="en-US" b="1" i="0" dirty="0">
                <a:solidFill>
                  <a:srgbClr val="273239"/>
                </a:solidFill>
                <a:effectLst/>
                <a:latin typeface="Nunito" pitchFamily="2" charset="0"/>
              </a:rPr>
              <a:t>LAN</a:t>
            </a:r>
            <a:r>
              <a:rPr lang="en-US" b="0" i="0" dirty="0">
                <a:solidFill>
                  <a:srgbClr val="273239"/>
                </a:solidFill>
                <a:effectLst/>
                <a:latin typeface="Nunito" pitchFamily="2" charset="0"/>
              </a:rPr>
              <a:t> covers the smallest area, </a:t>
            </a:r>
            <a:r>
              <a:rPr lang="en-US" b="1" i="0" dirty="0">
                <a:solidFill>
                  <a:srgbClr val="273239"/>
                </a:solidFill>
                <a:effectLst/>
                <a:latin typeface="Nunito" pitchFamily="2" charset="0"/>
              </a:rPr>
              <a:t>MAN</a:t>
            </a:r>
            <a:r>
              <a:rPr lang="en-US" b="0" i="0" dirty="0">
                <a:solidFill>
                  <a:srgbClr val="273239"/>
                </a:solidFill>
                <a:effectLst/>
                <a:latin typeface="Nunito" pitchFamily="2" charset="0"/>
              </a:rPr>
              <a:t> covers an area larger than LAN and </a:t>
            </a:r>
            <a:r>
              <a:rPr lang="en-US" b="1" i="0" dirty="0">
                <a:solidFill>
                  <a:srgbClr val="273239"/>
                </a:solidFill>
                <a:effectLst/>
                <a:latin typeface="Nunito" pitchFamily="2" charset="0"/>
              </a:rPr>
              <a:t>WAN</a:t>
            </a:r>
            <a:r>
              <a:rPr lang="en-US" b="0" i="0" dirty="0">
                <a:solidFill>
                  <a:srgbClr val="273239"/>
                </a:solidFill>
                <a:effectLst/>
                <a:latin typeface="Nunito" pitchFamily="2" charset="0"/>
              </a:rPr>
              <a:t> comprises the largest of all. </a:t>
            </a:r>
            <a:endParaRPr lang="en-US" dirty="0"/>
          </a:p>
        </p:txBody>
      </p:sp>
    </p:spTree>
    <p:extLst>
      <p:ext uri="{BB962C8B-B14F-4D97-AF65-F5344CB8AC3E}">
        <p14:creationId xmlns:p14="http://schemas.microsoft.com/office/powerpoint/2010/main" val="238858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40"/>
          <p:cNvSpPr txBox="1">
            <a:spLocks noGrp="1"/>
          </p:cNvSpPr>
          <p:nvPr>
            <p:ph type="title"/>
          </p:nvPr>
        </p:nvSpPr>
        <p:spPr>
          <a:xfrm>
            <a:off x="720000" y="79265"/>
            <a:ext cx="7704000" cy="4769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Application Layer in OSI Model</a:t>
            </a:r>
            <a:endParaRPr lang="en-US" sz="2400" dirty="0">
              <a:solidFill>
                <a:schemeClr val="accent1"/>
              </a:solidFill>
            </a:endParaRPr>
          </a:p>
        </p:txBody>
      </p:sp>
      <p:sp>
        <p:nvSpPr>
          <p:cNvPr id="5" name="TextBox 4">
            <a:extLst>
              <a:ext uri="{FF2B5EF4-FFF2-40B4-BE49-F238E27FC236}">
                <a16:creationId xmlns:a16="http://schemas.microsoft.com/office/drawing/2014/main" id="{C9740B2E-65B7-28C6-AA9D-BC8C67E78943}"/>
              </a:ext>
            </a:extLst>
          </p:cNvPr>
          <p:cNvSpPr txBox="1"/>
          <p:nvPr/>
        </p:nvSpPr>
        <p:spPr>
          <a:xfrm>
            <a:off x="950595" y="1604278"/>
            <a:ext cx="3621405" cy="2308324"/>
          </a:xfrm>
          <a:prstGeom prst="rect">
            <a:avLst/>
          </a:prstGeom>
          <a:noFill/>
        </p:spPr>
        <p:txBody>
          <a:bodyPr wrap="square">
            <a:spAutoFit/>
          </a:bodyPr>
          <a:lstStyle/>
          <a:p>
            <a:pPr algn="l" fontAlgn="base"/>
            <a:r>
              <a:rPr lang="en-US" sz="1200" b="1" i="0" dirty="0">
                <a:solidFill>
                  <a:srgbClr val="273239"/>
                </a:solidFill>
                <a:effectLst/>
                <a:latin typeface="IBM Plex Sans" panose="020B0503050203000203" pitchFamily="34" charset="0"/>
              </a:rPr>
              <a:t>Services Provided by Application Layer</a:t>
            </a:r>
          </a:p>
          <a:p>
            <a:pPr algn="l" rtl="0" fontAlgn="base"/>
            <a:r>
              <a:rPr lang="en-US" sz="1200" b="0" i="0" dirty="0">
                <a:solidFill>
                  <a:srgbClr val="273239"/>
                </a:solidFill>
                <a:effectLst/>
                <a:latin typeface="IBM Plex Sans" panose="020B0503050203000203" pitchFamily="34" charset="0"/>
              </a:rPr>
              <a:t>The services provided by application layer in OSI model are:</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It provides interface between user and application.</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It is used for remote login.</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It is used for file transfer.</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It is used for mail services and transfers.</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It is also used to transfer multimedia files.</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It is used for resource sharing.</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It is used for data synchronization.</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It is used for authentication services.</a:t>
            </a:r>
          </a:p>
        </p:txBody>
      </p:sp>
      <p:sp>
        <p:nvSpPr>
          <p:cNvPr id="3" name="TextBox 2">
            <a:extLst>
              <a:ext uri="{FF2B5EF4-FFF2-40B4-BE49-F238E27FC236}">
                <a16:creationId xmlns:a16="http://schemas.microsoft.com/office/drawing/2014/main" id="{2126C3EE-1985-3EF5-6E06-6482743C5256}"/>
              </a:ext>
            </a:extLst>
          </p:cNvPr>
          <p:cNvSpPr txBox="1"/>
          <p:nvPr/>
        </p:nvSpPr>
        <p:spPr>
          <a:xfrm>
            <a:off x="5608320" y="1543318"/>
            <a:ext cx="5016500" cy="2677656"/>
          </a:xfrm>
          <a:prstGeom prst="rect">
            <a:avLst/>
          </a:prstGeom>
          <a:noFill/>
        </p:spPr>
        <p:txBody>
          <a:bodyPr wrap="square">
            <a:spAutoFit/>
          </a:bodyPr>
          <a:lstStyle/>
          <a:p>
            <a:r>
              <a:rPr lang="en-US" sz="1200" dirty="0">
                <a:latin typeface="IBM Plex Sans" panose="020B0503050203000203" pitchFamily="34" charset="0"/>
              </a:rPr>
              <a:t>Protocols used:</a:t>
            </a:r>
          </a:p>
          <a:p>
            <a:r>
              <a:rPr lang="en-US" sz="1200" dirty="0">
                <a:latin typeface="IBM Plex Sans" panose="020B0503050203000203" pitchFamily="34" charset="0"/>
              </a:rPr>
              <a:t>1) TELNET</a:t>
            </a:r>
          </a:p>
          <a:p>
            <a:r>
              <a:rPr lang="en-US" sz="1200" dirty="0">
                <a:latin typeface="IBM Plex Sans" panose="020B0503050203000203" pitchFamily="34" charset="0"/>
              </a:rPr>
              <a:t>2) FTP</a:t>
            </a:r>
          </a:p>
          <a:p>
            <a:r>
              <a:rPr lang="en-US" sz="1200" dirty="0">
                <a:latin typeface="IBM Plex Sans" panose="020B0503050203000203" pitchFamily="34" charset="0"/>
              </a:rPr>
              <a:t>3) TFTP</a:t>
            </a:r>
          </a:p>
          <a:p>
            <a:r>
              <a:rPr lang="en-US" sz="1200" dirty="0">
                <a:latin typeface="IBM Plex Sans" panose="020B0503050203000203" pitchFamily="34" charset="0"/>
              </a:rPr>
              <a:t>4) NFS</a:t>
            </a:r>
          </a:p>
          <a:p>
            <a:r>
              <a:rPr lang="en-US" sz="1200" dirty="0">
                <a:latin typeface="IBM Plex Sans" panose="020B0503050203000203" pitchFamily="34" charset="0"/>
              </a:rPr>
              <a:t>5) SMTP</a:t>
            </a:r>
          </a:p>
          <a:p>
            <a:r>
              <a:rPr lang="en-US" sz="1200" dirty="0">
                <a:latin typeface="IBM Plex Sans" panose="020B0503050203000203" pitchFamily="34" charset="0"/>
              </a:rPr>
              <a:t>6) LPD</a:t>
            </a:r>
          </a:p>
          <a:p>
            <a:r>
              <a:rPr lang="en-US" sz="1200" dirty="0">
                <a:latin typeface="IBM Plex Sans" panose="020B0503050203000203" pitchFamily="34" charset="0"/>
              </a:rPr>
              <a:t>7) SNMP</a:t>
            </a:r>
          </a:p>
          <a:p>
            <a:r>
              <a:rPr lang="en-US" sz="1200" dirty="0">
                <a:latin typeface="IBM Plex Sans" panose="020B0503050203000203" pitchFamily="34" charset="0"/>
              </a:rPr>
              <a:t>8) DNS</a:t>
            </a:r>
          </a:p>
          <a:p>
            <a:r>
              <a:rPr lang="en-US" sz="1200" dirty="0">
                <a:latin typeface="IBM Plex Sans" panose="020B0503050203000203" pitchFamily="34" charset="0"/>
              </a:rPr>
              <a:t>9) DHCP</a:t>
            </a:r>
          </a:p>
          <a:p>
            <a:r>
              <a:rPr lang="en-US" sz="1200" dirty="0">
                <a:latin typeface="IBM Plex Sans" panose="020B0503050203000203" pitchFamily="34" charset="0"/>
              </a:rPr>
              <a:t>10)HTTP/HTTPS</a:t>
            </a:r>
          </a:p>
          <a:p>
            <a:r>
              <a:rPr lang="en-US" sz="1200" dirty="0">
                <a:latin typeface="IBM Plex Sans" panose="020B0503050203000203" pitchFamily="34" charset="0"/>
              </a:rPr>
              <a:t>11)Pop</a:t>
            </a:r>
          </a:p>
          <a:p>
            <a:r>
              <a:rPr lang="en-US" sz="1200" dirty="0">
                <a:latin typeface="IBM Plex Sans" panose="020B0503050203000203" pitchFamily="34" charset="0"/>
              </a:rPr>
              <a:t>12)Mime</a:t>
            </a:r>
          </a:p>
          <a:p>
            <a:endParaRPr lang="en-US" sz="1200" dirty="0">
              <a:latin typeface="IBM Plex Sans" panose="020B0503050203000203" pitchFamily="34" charset="0"/>
            </a:endParaRPr>
          </a:p>
        </p:txBody>
      </p:sp>
    </p:spTree>
    <p:extLst>
      <p:ext uri="{BB962C8B-B14F-4D97-AF65-F5344CB8AC3E}">
        <p14:creationId xmlns:p14="http://schemas.microsoft.com/office/powerpoint/2010/main" val="1021659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40"/>
          <p:cNvSpPr txBox="1">
            <a:spLocks noGrp="1"/>
          </p:cNvSpPr>
          <p:nvPr>
            <p:ph type="title"/>
          </p:nvPr>
        </p:nvSpPr>
        <p:spPr>
          <a:xfrm>
            <a:off x="720000" y="79265"/>
            <a:ext cx="7704000" cy="4769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Presentation Layer in OSI Model</a:t>
            </a:r>
            <a:endParaRPr lang="en-US" sz="2400" dirty="0">
              <a:solidFill>
                <a:schemeClr val="accent1"/>
              </a:solidFill>
            </a:endParaRPr>
          </a:p>
        </p:txBody>
      </p:sp>
      <p:sp>
        <p:nvSpPr>
          <p:cNvPr id="5" name="TextBox 4">
            <a:extLst>
              <a:ext uri="{FF2B5EF4-FFF2-40B4-BE49-F238E27FC236}">
                <a16:creationId xmlns:a16="http://schemas.microsoft.com/office/drawing/2014/main" id="{C9740B2E-65B7-28C6-AA9D-BC8C67E78943}"/>
              </a:ext>
            </a:extLst>
          </p:cNvPr>
          <p:cNvSpPr txBox="1"/>
          <p:nvPr/>
        </p:nvSpPr>
        <p:spPr>
          <a:xfrm>
            <a:off x="950595" y="1604278"/>
            <a:ext cx="3621405" cy="1815882"/>
          </a:xfrm>
          <a:prstGeom prst="rect">
            <a:avLst/>
          </a:prstGeom>
          <a:noFill/>
        </p:spPr>
        <p:txBody>
          <a:bodyPr wrap="square">
            <a:spAutoFit/>
          </a:bodyPr>
          <a:lstStyle/>
          <a:p>
            <a:pPr algn="l" fontAlgn="base">
              <a:buFont typeface="Arial" panose="020B0604020202020204" pitchFamily="34" charset="0"/>
              <a:buChar char="•"/>
            </a:pPr>
            <a:r>
              <a:rPr lang="en-US" b="0" i="0" dirty="0">
                <a:solidFill>
                  <a:srgbClr val="273239"/>
                </a:solidFill>
                <a:effectLst/>
                <a:latin typeface="IBM Plex Sans" panose="020B0503050203000203" pitchFamily="34" charset="0"/>
              </a:rPr>
              <a:t>Presentation layer format and encrypts data to be sent across the network.</a:t>
            </a:r>
          </a:p>
          <a:p>
            <a:pPr algn="l" fontAlgn="base">
              <a:buFont typeface="Arial" panose="020B0604020202020204" pitchFamily="34" charset="0"/>
              <a:buChar char="•"/>
            </a:pPr>
            <a:r>
              <a:rPr lang="en-US" b="0" i="0" dirty="0">
                <a:solidFill>
                  <a:srgbClr val="273239"/>
                </a:solidFill>
                <a:effectLst/>
                <a:latin typeface="IBM Plex Sans" panose="020B0503050203000203" pitchFamily="34" charset="0"/>
              </a:rPr>
              <a:t>This layer carries out data compression to reduce the bandwidth of the data to be transmitted </a:t>
            </a:r>
          </a:p>
          <a:p>
            <a:pPr algn="l" fontAlgn="base">
              <a:buFont typeface="Arial" panose="020B0604020202020204" pitchFamily="34" charset="0"/>
              <a:buChar char="•"/>
            </a:pPr>
            <a:r>
              <a:rPr lang="en-US" b="0" i="0" dirty="0">
                <a:solidFill>
                  <a:srgbClr val="273239"/>
                </a:solidFill>
                <a:effectLst/>
                <a:latin typeface="IBM Plex Sans" panose="020B0503050203000203" pitchFamily="34" charset="0"/>
              </a:rPr>
              <a:t>Presentation layer is also responsible for translation, formatting, and delivery of information for processing or display</a:t>
            </a:r>
          </a:p>
        </p:txBody>
      </p:sp>
      <p:sp>
        <p:nvSpPr>
          <p:cNvPr id="3" name="TextBox 2">
            <a:extLst>
              <a:ext uri="{FF2B5EF4-FFF2-40B4-BE49-F238E27FC236}">
                <a16:creationId xmlns:a16="http://schemas.microsoft.com/office/drawing/2014/main" id="{2126C3EE-1985-3EF5-6E06-6482743C5256}"/>
              </a:ext>
            </a:extLst>
          </p:cNvPr>
          <p:cNvSpPr txBox="1"/>
          <p:nvPr/>
        </p:nvSpPr>
        <p:spPr>
          <a:xfrm>
            <a:off x="5384800" y="1971585"/>
            <a:ext cx="5016500" cy="646331"/>
          </a:xfrm>
          <a:prstGeom prst="rect">
            <a:avLst/>
          </a:prstGeom>
          <a:noFill/>
        </p:spPr>
        <p:txBody>
          <a:bodyPr wrap="square">
            <a:spAutoFit/>
          </a:bodyPr>
          <a:lstStyle/>
          <a:p>
            <a:r>
              <a:rPr lang="en-US" sz="1200" dirty="0">
                <a:latin typeface="IBM Plex Sans" panose="020B0503050203000203" pitchFamily="34" charset="0"/>
              </a:rPr>
              <a:t>Protocols used:</a:t>
            </a:r>
          </a:p>
          <a:p>
            <a:pPr marL="228600" indent="-228600">
              <a:buAutoNum type="arabicParenR"/>
            </a:pPr>
            <a:r>
              <a:rPr lang="en-US" sz="1200" dirty="0">
                <a:latin typeface="IBM Plex Sans" panose="020B0503050203000203" pitchFamily="34" charset="0"/>
              </a:rPr>
              <a:t>SSL</a:t>
            </a:r>
          </a:p>
          <a:p>
            <a:endParaRPr lang="en-US" sz="1200" dirty="0">
              <a:latin typeface="IBM Plex Sans" panose="020B0503050203000203" pitchFamily="34" charset="0"/>
            </a:endParaRPr>
          </a:p>
        </p:txBody>
      </p:sp>
    </p:spTree>
    <p:extLst>
      <p:ext uri="{BB962C8B-B14F-4D97-AF65-F5344CB8AC3E}">
        <p14:creationId xmlns:p14="http://schemas.microsoft.com/office/powerpoint/2010/main" val="681839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40"/>
          <p:cNvSpPr txBox="1">
            <a:spLocks noGrp="1"/>
          </p:cNvSpPr>
          <p:nvPr>
            <p:ph type="title"/>
          </p:nvPr>
        </p:nvSpPr>
        <p:spPr>
          <a:xfrm>
            <a:off x="720000" y="79265"/>
            <a:ext cx="7704000" cy="4769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Session Layer in OSI Model</a:t>
            </a:r>
            <a:endParaRPr lang="en-US" sz="2400" dirty="0">
              <a:solidFill>
                <a:schemeClr val="accent1"/>
              </a:solidFill>
            </a:endParaRPr>
          </a:p>
        </p:txBody>
      </p:sp>
      <p:sp>
        <p:nvSpPr>
          <p:cNvPr id="5" name="TextBox 4">
            <a:extLst>
              <a:ext uri="{FF2B5EF4-FFF2-40B4-BE49-F238E27FC236}">
                <a16:creationId xmlns:a16="http://schemas.microsoft.com/office/drawing/2014/main" id="{C9740B2E-65B7-28C6-AA9D-BC8C67E78943}"/>
              </a:ext>
            </a:extLst>
          </p:cNvPr>
          <p:cNvSpPr txBox="1"/>
          <p:nvPr/>
        </p:nvSpPr>
        <p:spPr>
          <a:xfrm>
            <a:off x="950595" y="1776998"/>
            <a:ext cx="3621405" cy="1754326"/>
          </a:xfrm>
          <a:prstGeom prst="rect">
            <a:avLst/>
          </a:prstGeom>
          <a:noFill/>
        </p:spPr>
        <p:txBody>
          <a:bodyPr wrap="square">
            <a:spAutoFit/>
          </a:bodyPr>
          <a:lstStyle/>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This layer is also responsible for session checkpointing and recovery.</a:t>
            </a:r>
          </a:p>
          <a:p>
            <a:pPr algn="l" fontAlgn="base">
              <a:buFont typeface="Arial" panose="020B0604020202020204" pitchFamily="34" charset="0"/>
              <a:buChar char="•"/>
            </a:pPr>
            <a:r>
              <a:rPr lang="en-US" sz="1200" b="0" i="0" dirty="0">
                <a:solidFill>
                  <a:srgbClr val="273239"/>
                </a:solidFill>
                <a:effectLst/>
                <a:latin typeface="IBM Plex Sans" panose="020B0503050203000203" pitchFamily="34" charset="0"/>
              </a:rPr>
              <a:t>This layer basically provides a mechanism of opening, closing and managing a session between the end-user application processes.</a:t>
            </a:r>
          </a:p>
          <a:p>
            <a:pPr fontAlgn="base">
              <a:buFont typeface="Arial" panose="020B0604020202020204" pitchFamily="34" charset="0"/>
              <a:buChar char="•"/>
            </a:pPr>
            <a:r>
              <a:rPr lang="en-US" sz="1200" b="0" i="0" dirty="0">
                <a:solidFill>
                  <a:srgbClr val="273239"/>
                </a:solidFill>
                <a:effectLst/>
                <a:latin typeface="IBM Plex Sans" panose="020B0503050203000203" pitchFamily="34" charset="0"/>
              </a:rPr>
              <a:t>The session Layer is responsible for fetching or receiving data information from its previous layer (transport layer) and further sends data to the layer after it (presentation layer).</a:t>
            </a:r>
          </a:p>
        </p:txBody>
      </p:sp>
      <p:sp>
        <p:nvSpPr>
          <p:cNvPr id="3" name="TextBox 2">
            <a:extLst>
              <a:ext uri="{FF2B5EF4-FFF2-40B4-BE49-F238E27FC236}">
                <a16:creationId xmlns:a16="http://schemas.microsoft.com/office/drawing/2014/main" id="{2126C3EE-1985-3EF5-6E06-6482743C5256}"/>
              </a:ext>
            </a:extLst>
          </p:cNvPr>
          <p:cNvSpPr txBox="1"/>
          <p:nvPr/>
        </p:nvSpPr>
        <p:spPr>
          <a:xfrm>
            <a:off x="5384800" y="1971585"/>
            <a:ext cx="5016500" cy="1015663"/>
          </a:xfrm>
          <a:prstGeom prst="rect">
            <a:avLst/>
          </a:prstGeom>
          <a:noFill/>
        </p:spPr>
        <p:txBody>
          <a:bodyPr wrap="square">
            <a:spAutoFit/>
          </a:bodyPr>
          <a:lstStyle/>
          <a:p>
            <a:r>
              <a:rPr lang="en-US" sz="1200" dirty="0">
                <a:latin typeface="IBM Plex Sans" panose="020B0503050203000203" pitchFamily="34" charset="0"/>
              </a:rPr>
              <a:t>Protocols used:</a:t>
            </a:r>
          </a:p>
          <a:p>
            <a:pPr marL="228600" indent="-228600">
              <a:buAutoNum type="arabicParenR"/>
            </a:pPr>
            <a:r>
              <a:rPr lang="en-US" sz="1200" dirty="0">
                <a:latin typeface="IBM Plex Sans" panose="020B0503050203000203" pitchFamily="34" charset="0"/>
              </a:rPr>
              <a:t>RPC</a:t>
            </a:r>
          </a:p>
          <a:p>
            <a:r>
              <a:rPr lang="en-US" sz="1200" dirty="0">
                <a:latin typeface="IBM Plex Sans" panose="020B0503050203000203" pitchFamily="34" charset="0"/>
              </a:rPr>
              <a:t>2) PPTP</a:t>
            </a:r>
          </a:p>
          <a:p>
            <a:endParaRPr lang="en-US" sz="1200" dirty="0">
              <a:latin typeface="IBM Plex Sans" panose="020B0503050203000203" pitchFamily="34" charset="0"/>
            </a:endParaRPr>
          </a:p>
          <a:p>
            <a:endParaRPr lang="en-US" sz="1200" dirty="0">
              <a:latin typeface="IBM Plex Sans" panose="020B0503050203000203" pitchFamily="34" charset="0"/>
            </a:endParaRPr>
          </a:p>
        </p:txBody>
      </p:sp>
    </p:spTree>
    <p:extLst>
      <p:ext uri="{BB962C8B-B14F-4D97-AF65-F5344CB8AC3E}">
        <p14:creationId xmlns:p14="http://schemas.microsoft.com/office/powerpoint/2010/main" val="2919796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40"/>
          <p:cNvSpPr txBox="1">
            <a:spLocks noGrp="1"/>
          </p:cNvSpPr>
          <p:nvPr>
            <p:ph type="title"/>
          </p:nvPr>
        </p:nvSpPr>
        <p:spPr>
          <a:xfrm>
            <a:off x="720000" y="79265"/>
            <a:ext cx="7704000" cy="4769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Transport Layer in OSI Model</a:t>
            </a:r>
            <a:endParaRPr lang="en-US" sz="2400" dirty="0">
              <a:solidFill>
                <a:schemeClr val="accent1"/>
              </a:solidFill>
            </a:endParaRPr>
          </a:p>
        </p:txBody>
      </p:sp>
      <p:sp>
        <p:nvSpPr>
          <p:cNvPr id="5" name="TextBox 4">
            <a:extLst>
              <a:ext uri="{FF2B5EF4-FFF2-40B4-BE49-F238E27FC236}">
                <a16:creationId xmlns:a16="http://schemas.microsoft.com/office/drawing/2014/main" id="{C9740B2E-65B7-28C6-AA9D-BC8C67E78943}"/>
              </a:ext>
            </a:extLst>
          </p:cNvPr>
          <p:cNvSpPr txBox="1"/>
          <p:nvPr/>
        </p:nvSpPr>
        <p:spPr>
          <a:xfrm>
            <a:off x="950596" y="1663809"/>
            <a:ext cx="3537268" cy="1815882"/>
          </a:xfrm>
          <a:prstGeom prst="rect">
            <a:avLst/>
          </a:prstGeom>
          <a:noFill/>
        </p:spPr>
        <p:txBody>
          <a:bodyPr wrap="square">
            <a:spAutoFit/>
          </a:bodyPr>
          <a:lstStyle/>
          <a:p>
            <a:pPr algn="l" fontAlgn="base">
              <a:buFont typeface="Arial" panose="020B0604020202020204" pitchFamily="34" charset="0"/>
              <a:buChar char="•"/>
            </a:pPr>
            <a:r>
              <a:rPr lang="en-US" b="0" i="0" dirty="0">
                <a:solidFill>
                  <a:srgbClr val="273239"/>
                </a:solidFill>
                <a:effectLst/>
                <a:latin typeface="IBM Plex Sans" panose="020B0503050203000203" pitchFamily="34" charset="0"/>
              </a:rPr>
              <a:t>The transport layer, or layer 4 of the OSI model, controls network traffic between hosts and end systems to guarantee full data flows. T</a:t>
            </a:r>
            <a:r>
              <a:rPr lang="en-US" sz="1400" b="0" i="0" dirty="0">
                <a:solidFill>
                  <a:srgbClr val="273239"/>
                </a:solidFill>
                <a:effectLst/>
                <a:latin typeface="Nunito" pitchFamily="2" charset="0"/>
              </a:rPr>
              <a:t>he transport layer receives the formatted data from the upper layers, performs </a:t>
            </a:r>
            <a:r>
              <a:rPr lang="en-US" sz="1400" b="1" i="0" dirty="0">
                <a:solidFill>
                  <a:srgbClr val="273239"/>
                </a:solidFill>
                <a:effectLst/>
                <a:latin typeface="Nunito" pitchFamily="2" charset="0"/>
              </a:rPr>
              <a:t>Segmentation </a:t>
            </a:r>
            <a:r>
              <a:rPr lang="en-US" sz="1400" b="0" i="0" dirty="0">
                <a:solidFill>
                  <a:srgbClr val="273239"/>
                </a:solidFill>
                <a:effectLst/>
                <a:latin typeface="Nunito" pitchFamily="2" charset="0"/>
              </a:rPr>
              <a:t>, and also implements </a:t>
            </a:r>
            <a:r>
              <a:rPr lang="en-US" sz="1400" b="1" i="0" dirty="0">
                <a:solidFill>
                  <a:srgbClr val="273239"/>
                </a:solidFill>
                <a:effectLst/>
                <a:latin typeface="Nunito" pitchFamily="2" charset="0"/>
              </a:rPr>
              <a:t>Flow and error control </a:t>
            </a:r>
            <a:r>
              <a:rPr lang="en-US" sz="1400" b="0" i="0" dirty="0">
                <a:solidFill>
                  <a:srgbClr val="273239"/>
                </a:solidFill>
                <a:effectLst/>
                <a:latin typeface="Nunito" pitchFamily="2" charset="0"/>
              </a:rPr>
              <a:t>to ensure proper data transmission.</a:t>
            </a:r>
            <a:endParaRPr lang="en-US" sz="1100" b="0" i="0" dirty="0">
              <a:solidFill>
                <a:srgbClr val="273239"/>
              </a:solidFill>
              <a:effectLst/>
              <a:latin typeface="IBM Plex Sans" panose="020B0503050203000203" pitchFamily="34" charset="0"/>
            </a:endParaRPr>
          </a:p>
        </p:txBody>
      </p:sp>
      <p:sp>
        <p:nvSpPr>
          <p:cNvPr id="3" name="TextBox 2">
            <a:extLst>
              <a:ext uri="{FF2B5EF4-FFF2-40B4-BE49-F238E27FC236}">
                <a16:creationId xmlns:a16="http://schemas.microsoft.com/office/drawing/2014/main" id="{2126C3EE-1985-3EF5-6E06-6482743C5256}"/>
              </a:ext>
            </a:extLst>
          </p:cNvPr>
          <p:cNvSpPr txBox="1"/>
          <p:nvPr/>
        </p:nvSpPr>
        <p:spPr>
          <a:xfrm>
            <a:off x="950596" y="3479691"/>
            <a:ext cx="5016500" cy="492443"/>
          </a:xfrm>
          <a:prstGeom prst="rect">
            <a:avLst/>
          </a:prstGeom>
          <a:noFill/>
        </p:spPr>
        <p:txBody>
          <a:bodyPr wrap="square">
            <a:spAutoFit/>
          </a:bodyPr>
          <a:lstStyle/>
          <a:p>
            <a:r>
              <a:rPr lang="en-US" sz="1300" dirty="0">
                <a:latin typeface="IBM Plex Sans" panose="020B0503050203000203" pitchFamily="34" charset="0"/>
              </a:rPr>
              <a:t>Protocols used:</a:t>
            </a:r>
          </a:p>
          <a:p>
            <a:pPr marL="228600" indent="-228600">
              <a:buAutoNum type="arabicParenR"/>
            </a:pPr>
            <a:r>
              <a:rPr lang="en-US" sz="1300" b="0" dirty="0">
                <a:solidFill>
                  <a:srgbClr val="273239"/>
                </a:solidFill>
                <a:effectLst/>
                <a:latin typeface="IBM Plex Sans" panose="020B0503050203000203" pitchFamily="34" charset="0"/>
              </a:rPr>
              <a:t>TCP, UDP , PPTP </a:t>
            </a:r>
            <a:endParaRPr lang="en-US" sz="1300" dirty="0">
              <a:latin typeface="IBM Plex Sans" panose="020B0503050203000203" pitchFamily="34" charset="0"/>
            </a:endParaRPr>
          </a:p>
        </p:txBody>
      </p:sp>
      <p:graphicFrame>
        <p:nvGraphicFramePr>
          <p:cNvPr id="13" name="Table 12">
            <a:extLst>
              <a:ext uri="{FF2B5EF4-FFF2-40B4-BE49-F238E27FC236}">
                <a16:creationId xmlns:a16="http://schemas.microsoft.com/office/drawing/2014/main" id="{0EDCC1DE-8B45-8667-12A5-DE5C5A10FE8D}"/>
              </a:ext>
            </a:extLst>
          </p:cNvPr>
          <p:cNvGraphicFramePr>
            <a:graphicFrameLocks noGrp="1"/>
          </p:cNvGraphicFramePr>
          <p:nvPr>
            <p:extLst>
              <p:ext uri="{D42A27DB-BD31-4B8C-83A1-F6EECF244321}">
                <p14:modId xmlns:p14="http://schemas.microsoft.com/office/powerpoint/2010/main" val="4116876965"/>
              </p:ext>
            </p:extLst>
          </p:nvPr>
        </p:nvGraphicFramePr>
        <p:xfrm>
          <a:off x="4656138" y="989062"/>
          <a:ext cx="3948403" cy="3416299"/>
        </p:xfrm>
        <a:graphic>
          <a:graphicData uri="http://schemas.openxmlformats.org/drawingml/2006/table">
            <a:tbl>
              <a:tblPr>
                <a:tableStyleId>{2F375EDA-8F86-450D-BA91-458EA59F59AB}</a:tableStyleId>
              </a:tblPr>
              <a:tblGrid>
                <a:gridCol w="1500822">
                  <a:extLst>
                    <a:ext uri="{9D8B030D-6E8A-4147-A177-3AD203B41FA5}">
                      <a16:colId xmlns:a16="http://schemas.microsoft.com/office/drawing/2014/main" val="955970649"/>
                    </a:ext>
                  </a:extLst>
                </a:gridCol>
                <a:gridCol w="1234440">
                  <a:extLst>
                    <a:ext uri="{9D8B030D-6E8A-4147-A177-3AD203B41FA5}">
                      <a16:colId xmlns:a16="http://schemas.microsoft.com/office/drawing/2014/main" val="1562526706"/>
                    </a:ext>
                  </a:extLst>
                </a:gridCol>
                <a:gridCol w="1213141">
                  <a:extLst>
                    <a:ext uri="{9D8B030D-6E8A-4147-A177-3AD203B41FA5}">
                      <a16:colId xmlns:a16="http://schemas.microsoft.com/office/drawing/2014/main" val="2591974183"/>
                    </a:ext>
                  </a:extLst>
                </a:gridCol>
              </a:tblGrid>
              <a:tr h="244021">
                <a:tc>
                  <a:txBody>
                    <a:bodyPr/>
                    <a:lstStyle/>
                    <a:p>
                      <a:pPr algn="ctr" fontAlgn="ctr"/>
                      <a:r>
                        <a:rPr lang="en-US" sz="1050" u="none" strike="noStrike" dirty="0">
                          <a:effectLst/>
                        </a:rPr>
                        <a:t>OSI Layer</a:t>
                      </a:r>
                      <a:endParaRPr lang="en-US" sz="1050" b="1"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rPr>
                        <a:t>Data Unit</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rPr>
                        <a:t>Encapsulated Info</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877651"/>
                  </a:ext>
                </a:extLst>
              </a:tr>
              <a:tr h="244021">
                <a:tc>
                  <a:txBody>
                    <a:bodyPr/>
                    <a:lstStyle/>
                    <a:p>
                      <a:pPr algn="l" fontAlgn="ctr"/>
                      <a:r>
                        <a:rPr lang="en-US" sz="1050" u="none" strike="noStrike">
                          <a:effectLst/>
                        </a:rPr>
                        <a:t>Application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effectLst/>
                        </a:rPr>
                        <a:t>Data</a:t>
                      </a:r>
                      <a:endParaRPr lang="en-US" sz="1050" b="0"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effectLst/>
                        </a:rPr>
                        <a:t>User data</a:t>
                      </a:r>
                      <a:endParaRPr lang="en-US" sz="1050" b="0"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3620056"/>
                  </a:ext>
                </a:extLst>
              </a:tr>
              <a:tr h="488043">
                <a:tc>
                  <a:txBody>
                    <a:bodyPr/>
                    <a:lstStyle/>
                    <a:p>
                      <a:pPr algn="l" fontAlgn="ctr"/>
                      <a:r>
                        <a:rPr lang="en-US" sz="1050" u="none" strike="noStrike">
                          <a:effectLst/>
                        </a:rPr>
                        <a:t>Presentation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Data</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nn-NO" sz="1050" u="none" strike="noStrike">
                          <a:effectLst/>
                        </a:rPr>
                        <a:t>Data format (e.g., encoding)</a:t>
                      </a:r>
                      <a:endParaRPr lang="nn-NO"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2926306"/>
                  </a:ext>
                </a:extLst>
              </a:tr>
              <a:tr h="366032">
                <a:tc>
                  <a:txBody>
                    <a:bodyPr/>
                    <a:lstStyle/>
                    <a:p>
                      <a:pPr algn="l" fontAlgn="ctr"/>
                      <a:r>
                        <a:rPr lang="en-US" sz="1050" u="none" strike="noStrike">
                          <a:effectLst/>
                        </a:rPr>
                        <a:t>Session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Data</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Session information</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8419186"/>
                  </a:ext>
                </a:extLst>
              </a:tr>
              <a:tr h="732064">
                <a:tc>
                  <a:txBody>
                    <a:bodyPr/>
                    <a:lstStyle/>
                    <a:p>
                      <a:pPr algn="l" fontAlgn="ctr"/>
                      <a:r>
                        <a:rPr lang="en-US" sz="1050" u="none" strike="noStrike" dirty="0">
                          <a:solidFill>
                            <a:srgbClr val="FF0000"/>
                          </a:solidFill>
                          <a:effectLst/>
                        </a:rPr>
                        <a:t>Transport Layer</a:t>
                      </a:r>
                      <a:endParaRPr lang="en-US" sz="1050" b="1" i="0" u="none" strike="noStrike" dirty="0">
                        <a:solidFill>
                          <a:srgbClr val="FF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solidFill>
                            <a:srgbClr val="FF0000"/>
                          </a:solidFill>
                          <a:effectLst/>
                        </a:rPr>
                        <a:t>Segment/Datagram</a:t>
                      </a:r>
                      <a:endParaRPr lang="en-US" sz="1050" b="0" i="0" u="none" strike="noStrike" dirty="0">
                        <a:solidFill>
                          <a:srgbClr val="FF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solidFill>
                            <a:srgbClr val="FF0000"/>
                          </a:solidFill>
                          <a:effectLst/>
                        </a:rPr>
                        <a:t>Port numbers, error detection, flow control</a:t>
                      </a:r>
                      <a:endParaRPr lang="en-US" sz="1050" b="0" i="0" u="none" strike="noStrike" dirty="0">
                        <a:solidFill>
                          <a:srgbClr val="FF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5049754"/>
                  </a:ext>
                </a:extLst>
              </a:tr>
              <a:tr h="610054">
                <a:tc>
                  <a:txBody>
                    <a:bodyPr/>
                    <a:lstStyle/>
                    <a:p>
                      <a:pPr algn="l" fontAlgn="ctr"/>
                      <a:r>
                        <a:rPr lang="en-US" sz="1050" u="none" strike="noStrike">
                          <a:effectLst/>
                        </a:rPr>
                        <a:t>Network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Packet</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effectLst/>
                        </a:rPr>
                        <a:t>IP addresses (</a:t>
                      </a:r>
                      <a:r>
                        <a:rPr lang="en-US" sz="1100" u="none" strike="noStrike" dirty="0">
                          <a:effectLst/>
                        </a:rPr>
                        <a:t>source</a:t>
                      </a:r>
                      <a:r>
                        <a:rPr lang="en-US" sz="1050" u="none" strike="noStrike" dirty="0">
                          <a:effectLst/>
                        </a:rPr>
                        <a:t>, destination)</a:t>
                      </a:r>
                      <a:endParaRPr lang="en-US" sz="1050" b="0"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8208973"/>
                  </a:ext>
                </a:extLst>
              </a:tr>
              <a:tr h="366032">
                <a:tc>
                  <a:txBody>
                    <a:bodyPr/>
                    <a:lstStyle/>
                    <a:p>
                      <a:pPr algn="l" fontAlgn="ctr"/>
                      <a:r>
                        <a:rPr lang="en-US" sz="1050" u="none" strike="noStrike">
                          <a:effectLst/>
                        </a:rPr>
                        <a:t>Data Link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Frame</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MAC addresses, FCS</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936642"/>
                  </a:ext>
                </a:extLst>
              </a:tr>
              <a:tr h="366032">
                <a:tc>
                  <a:txBody>
                    <a:bodyPr/>
                    <a:lstStyle/>
                    <a:p>
                      <a:pPr algn="l" fontAlgn="ctr"/>
                      <a:r>
                        <a:rPr lang="en-US" sz="1050" u="none" strike="noStrike">
                          <a:effectLst/>
                        </a:rPr>
                        <a:t>Physical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Bits</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effectLst/>
                        </a:rPr>
                        <a:t>Binary transmission</a:t>
                      </a:r>
                      <a:endParaRPr lang="en-US" sz="1050" b="0"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7526088"/>
                  </a:ext>
                </a:extLst>
              </a:tr>
            </a:tbl>
          </a:graphicData>
        </a:graphic>
      </p:graphicFrame>
    </p:spTree>
    <p:extLst>
      <p:ext uri="{BB962C8B-B14F-4D97-AF65-F5344CB8AC3E}">
        <p14:creationId xmlns:p14="http://schemas.microsoft.com/office/powerpoint/2010/main" val="987610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40"/>
          <p:cNvSpPr txBox="1">
            <a:spLocks noGrp="1"/>
          </p:cNvSpPr>
          <p:nvPr>
            <p:ph type="title"/>
          </p:nvPr>
        </p:nvSpPr>
        <p:spPr>
          <a:xfrm>
            <a:off x="720000" y="79265"/>
            <a:ext cx="7704000" cy="4769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Transport Layer in OSI Model</a:t>
            </a:r>
            <a:endParaRPr lang="en-US" sz="2400" dirty="0">
              <a:solidFill>
                <a:schemeClr val="accent1"/>
              </a:solidFill>
            </a:endParaRPr>
          </a:p>
        </p:txBody>
      </p:sp>
      <p:sp>
        <p:nvSpPr>
          <p:cNvPr id="4" name="TextBox 3">
            <a:extLst>
              <a:ext uri="{FF2B5EF4-FFF2-40B4-BE49-F238E27FC236}">
                <a16:creationId xmlns:a16="http://schemas.microsoft.com/office/drawing/2014/main" id="{7A8CCDFE-2E0D-845C-C0DB-A90DBB706D65}"/>
              </a:ext>
            </a:extLst>
          </p:cNvPr>
          <p:cNvSpPr txBox="1"/>
          <p:nvPr/>
        </p:nvSpPr>
        <p:spPr>
          <a:xfrm>
            <a:off x="609577" y="879660"/>
            <a:ext cx="3731260" cy="738664"/>
          </a:xfrm>
          <a:prstGeom prst="rect">
            <a:avLst/>
          </a:prstGeom>
          <a:noFill/>
        </p:spPr>
        <p:txBody>
          <a:bodyPr wrap="square">
            <a:spAutoFit/>
          </a:bodyPr>
          <a:lstStyle/>
          <a:p>
            <a:pPr algn="l" fontAlgn="base"/>
            <a:r>
              <a:rPr lang="en-US" b="0" i="0" dirty="0">
                <a:solidFill>
                  <a:srgbClr val="273239"/>
                </a:solidFill>
                <a:effectLst/>
                <a:latin typeface="IBM Plex Sans" panose="020B0503050203000203" pitchFamily="34" charset="0"/>
              </a:rPr>
              <a:t>Services Provided by Transport Layer</a:t>
            </a:r>
          </a:p>
          <a:p>
            <a:pPr marL="285750" indent="-285750" algn="l" fontAlgn="base">
              <a:buFont typeface="Arial" panose="020B0604020202020204" pitchFamily="34" charset="0"/>
              <a:buChar char="•"/>
            </a:pPr>
            <a:r>
              <a:rPr lang="en-US" b="0" i="0" dirty="0">
                <a:solidFill>
                  <a:srgbClr val="273239"/>
                </a:solidFill>
                <a:effectLst/>
                <a:latin typeface="IBM Plex Sans" panose="020B0503050203000203" pitchFamily="34" charset="0"/>
              </a:rPr>
              <a:t>Connection-Oriented Service</a:t>
            </a:r>
          </a:p>
          <a:p>
            <a:pPr marL="285750" indent="-285750" algn="l" fontAlgn="base">
              <a:buFont typeface="Arial" panose="020B0604020202020204" pitchFamily="34" charset="0"/>
              <a:buChar char="•"/>
            </a:pPr>
            <a:r>
              <a:rPr lang="en-US" b="0" i="0" dirty="0">
                <a:solidFill>
                  <a:srgbClr val="273239"/>
                </a:solidFill>
                <a:effectLst/>
                <a:latin typeface="IBM Plex Sans" panose="020B0503050203000203" pitchFamily="34" charset="0"/>
              </a:rPr>
              <a:t>Connectionless Service</a:t>
            </a:r>
          </a:p>
        </p:txBody>
      </p:sp>
      <p:graphicFrame>
        <p:nvGraphicFramePr>
          <p:cNvPr id="13" name="Table 12">
            <a:extLst>
              <a:ext uri="{FF2B5EF4-FFF2-40B4-BE49-F238E27FC236}">
                <a16:creationId xmlns:a16="http://schemas.microsoft.com/office/drawing/2014/main" id="{F5EB4667-49F8-C776-A6F8-2EECF1FE3F09}"/>
              </a:ext>
            </a:extLst>
          </p:cNvPr>
          <p:cNvGraphicFramePr>
            <a:graphicFrameLocks noGrp="1"/>
          </p:cNvGraphicFramePr>
          <p:nvPr>
            <p:extLst>
              <p:ext uri="{D42A27DB-BD31-4B8C-83A1-F6EECF244321}">
                <p14:modId xmlns:p14="http://schemas.microsoft.com/office/powerpoint/2010/main" val="4075190841"/>
              </p:ext>
            </p:extLst>
          </p:nvPr>
        </p:nvGraphicFramePr>
        <p:xfrm>
          <a:off x="4803164" y="977001"/>
          <a:ext cx="3620836" cy="3333157"/>
        </p:xfrm>
        <a:graphic>
          <a:graphicData uri="http://schemas.openxmlformats.org/drawingml/2006/table">
            <a:tbl>
              <a:tblPr>
                <a:tableStyleId>{2F375EDA-8F86-450D-BA91-458EA59F59AB}</a:tableStyleId>
              </a:tblPr>
              <a:tblGrid>
                <a:gridCol w="1215212">
                  <a:extLst>
                    <a:ext uri="{9D8B030D-6E8A-4147-A177-3AD203B41FA5}">
                      <a16:colId xmlns:a16="http://schemas.microsoft.com/office/drawing/2014/main" val="3402374469"/>
                    </a:ext>
                  </a:extLst>
                </a:gridCol>
                <a:gridCol w="1099477">
                  <a:extLst>
                    <a:ext uri="{9D8B030D-6E8A-4147-A177-3AD203B41FA5}">
                      <a16:colId xmlns:a16="http://schemas.microsoft.com/office/drawing/2014/main" val="2199731838"/>
                    </a:ext>
                  </a:extLst>
                </a:gridCol>
                <a:gridCol w="1306147">
                  <a:extLst>
                    <a:ext uri="{9D8B030D-6E8A-4147-A177-3AD203B41FA5}">
                      <a16:colId xmlns:a16="http://schemas.microsoft.com/office/drawing/2014/main" val="1233075665"/>
                    </a:ext>
                  </a:extLst>
                </a:gridCol>
              </a:tblGrid>
              <a:tr h="595207">
                <a:tc>
                  <a:txBody>
                    <a:bodyPr/>
                    <a:lstStyle/>
                    <a:p>
                      <a:pPr algn="ctr" fontAlgn="ctr"/>
                      <a:r>
                        <a:rPr lang="en-US" sz="1100" u="none" strike="noStrike">
                          <a:effectLst/>
                        </a:rPr>
                        <a:t>Feature</a:t>
                      </a:r>
                      <a:endParaRPr lang="en-US" sz="1100" b="1" i="0" u="none" strike="noStrike">
                        <a:solidFill>
                          <a:srgbClr val="000000"/>
                        </a:solidFill>
                        <a:effectLst/>
                        <a:latin typeface="Aptos Narrow" panose="020B0004020202020204" pitchFamily="34" charset="0"/>
                      </a:endParaRPr>
                    </a:p>
                  </a:txBody>
                  <a:tcPr marL="4960" marR="4960" marT="4960" marB="0" anchor="ctr"/>
                </a:tc>
                <a:tc>
                  <a:txBody>
                    <a:bodyPr/>
                    <a:lstStyle/>
                    <a:p>
                      <a:pPr algn="ctr" fontAlgn="ctr"/>
                      <a:r>
                        <a:rPr lang="en-US" sz="1100" u="none" strike="noStrike">
                          <a:effectLst/>
                        </a:rPr>
                        <a:t>Connectionless Service (UDP)</a:t>
                      </a:r>
                      <a:endParaRPr lang="en-US" sz="1100" b="1" i="0" u="none" strike="noStrike">
                        <a:solidFill>
                          <a:srgbClr val="000000"/>
                        </a:solidFill>
                        <a:effectLst/>
                        <a:latin typeface="Aptos Narrow" panose="020B0004020202020204" pitchFamily="34" charset="0"/>
                      </a:endParaRPr>
                    </a:p>
                  </a:txBody>
                  <a:tcPr marL="4960" marR="4960" marT="4960" marB="0" anchor="ctr"/>
                </a:tc>
                <a:tc>
                  <a:txBody>
                    <a:bodyPr/>
                    <a:lstStyle/>
                    <a:p>
                      <a:pPr algn="ctr" fontAlgn="ctr"/>
                      <a:r>
                        <a:rPr lang="en-US" sz="1100" u="none" strike="noStrike" dirty="0">
                          <a:effectLst/>
                        </a:rPr>
                        <a:t>Connection-Oriented Service (TCP)</a:t>
                      </a:r>
                      <a:endParaRPr lang="en-US" sz="1100" b="1" i="0" u="none" strike="noStrike" dirty="0">
                        <a:solidFill>
                          <a:srgbClr val="000000"/>
                        </a:solidFill>
                        <a:effectLst/>
                        <a:latin typeface="Aptos Narrow" panose="020B0004020202020204" pitchFamily="34" charset="0"/>
                      </a:endParaRPr>
                    </a:p>
                  </a:txBody>
                  <a:tcPr marL="4960" marR="4960" marT="4960" marB="0" anchor="ctr"/>
                </a:tc>
                <a:extLst>
                  <a:ext uri="{0D108BD9-81ED-4DB2-BD59-A6C34878D82A}">
                    <a16:rowId xmlns:a16="http://schemas.microsoft.com/office/drawing/2014/main" val="3662135048"/>
                  </a:ext>
                </a:extLst>
              </a:tr>
              <a:tr h="595207">
                <a:tc>
                  <a:txBody>
                    <a:bodyPr/>
                    <a:lstStyle/>
                    <a:p>
                      <a:pPr algn="l" fontAlgn="ctr"/>
                      <a:r>
                        <a:rPr lang="en-US" sz="1100" u="none" strike="noStrike">
                          <a:effectLst/>
                        </a:rPr>
                        <a:t>Connection Setup</a:t>
                      </a:r>
                      <a:endParaRPr lang="en-US" sz="1100" b="1" i="0" u="none" strike="noStrike">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a:effectLst/>
                        </a:rPr>
                        <a:t>No</a:t>
                      </a:r>
                      <a:endParaRPr lang="en-US" sz="1100" b="0" i="0" u="none" strike="noStrike">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a:effectLst/>
                        </a:rPr>
                        <a:t>Yes (e.g., TCP 3-way handshake)</a:t>
                      </a:r>
                      <a:endParaRPr lang="en-US" sz="1100" b="0" i="0" u="none" strike="noStrike">
                        <a:solidFill>
                          <a:srgbClr val="000000"/>
                        </a:solidFill>
                        <a:effectLst/>
                        <a:latin typeface="Aptos Narrow" panose="020B0004020202020204" pitchFamily="34" charset="0"/>
                      </a:endParaRPr>
                    </a:p>
                  </a:txBody>
                  <a:tcPr marL="4960" marR="4960" marT="4960" marB="0" anchor="ctr"/>
                </a:tc>
                <a:extLst>
                  <a:ext uri="{0D108BD9-81ED-4DB2-BD59-A6C34878D82A}">
                    <a16:rowId xmlns:a16="http://schemas.microsoft.com/office/drawing/2014/main" val="3938325917"/>
                  </a:ext>
                </a:extLst>
              </a:tr>
              <a:tr h="238082">
                <a:tc>
                  <a:txBody>
                    <a:bodyPr/>
                    <a:lstStyle/>
                    <a:p>
                      <a:pPr algn="l" fontAlgn="ctr"/>
                      <a:r>
                        <a:rPr lang="en-US" sz="1100" u="none" strike="noStrike">
                          <a:effectLst/>
                        </a:rPr>
                        <a:t>Acknowledgment</a:t>
                      </a:r>
                      <a:endParaRPr lang="en-US" sz="1100" b="1" i="0" u="none" strike="noStrike">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a:effectLst/>
                        </a:rPr>
                        <a:t>No</a:t>
                      </a:r>
                      <a:endParaRPr lang="en-US" sz="1100" b="0" i="0" u="none" strike="noStrike">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a:effectLst/>
                        </a:rPr>
                        <a:t>Yes</a:t>
                      </a:r>
                      <a:endParaRPr lang="en-US" sz="1100" b="0" i="0" u="none" strike="noStrike">
                        <a:solidFill>
                          <a:srgbClr val="000000"/>
                        </a:solidFill>
                        <a:effectLst/>
                        <a:latin typeface="Aptos Narrow" panose="020B0004020202020204" pitchFamily="34" charset="0"/>
                      </a:endParaRPr>
                    </a:p>
                  </a:txBody>
                  <a:tcPr marL="4960" marR="4960" marT="4960" marB="0" anchor="ctr"/>
                </a:tc>
                <a:extLst>
                  <a:ext uri="{0D108BD9-81ED-4DB2-BD59-A6C34878D82A}">
                    <a16:rowId xmlns:a16="http://schemas.microsoft.com/office/drawing/2014/main" val="2397141207"/>
                  </a:ext>
                </a:extLst>
              </a:tr>
              <a:tr h="476165">
                <a:tc>
                  <a:txBody>
                    <a:bodyPr/>
                    <a:lstStyle/>
                    <a:p>
                      <a:pPr algn="l" fontAlgn="ctr"/>
                      <a:r>
                        <a:rPr lang="en-US" sz="1100" u="none" strike="noStrike">
                          <a:effectLst/>
                        </a:rPr>
                        <a:t>Reliability</a:t>
                      </a:r>
                      <a:endParaRPr lang="en-US" sz="1100" b="1" i="0" u="none" strike="noStrike">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a:effectLst/>
                        </a:rPr>
                        <a:t>Unreliable, no recovery</a:t>
                      </a:r>
                      <a:endParaRPr lang="en-US" sz="1100" b="0" i="0" u="none" strike="noStrike">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a:effectLst/>
                        </a:rPr>
                        <a:t>Reliable, ensures error recovery</a:t>
                      </a:r>
                      <a:endParaRPr lang="en-US" sz="1100" b="0" i="0" u="none" strike="noStrike">
                        <a:solidFill>
                          <a:srgbClr val="000000"/>
                        </a:solidFill>
                        <a:effectLst/>
                        <a:latin typeface="Aptos Narrow" panose="020B0004020202020204" pitchFamily="34" charset="0"/>
                      </a:endParaRPr>
                    </a:p>
                  </a:txBody>
                  <a:tcPr marL="4960" marR="4960" marT="4960" marB="0" anchor="ctr"/>
                </a:tc>
                <a:extLst>
                  <a:ext uri="{0D108BD9-81ED-4DB2-BD59-A6C34878D82A}">
                    <a16:rowId xmlns:a16="http://schemas.microsoft.com/office/drawing/2014/main" val="557612547"/>
                  </a:ext>
                </a:extLst>
              </a:tr>
              <a:tr h="595207">
                <a:tc>
                  <a:txBody>
                    <a:bodyPr/>
                    <a:lstStyle/>
                    <a:p>
                      <a:pPr algn="l" fontAlgn="ctr"/>
                      <a:r>
                        <a:rPr lang="en-US" sz="1100" u="none" strike="noStrike">
                          <a:effectLst/>
                        </a:rPr>
                        <a:t>Speed</a:t>
                      </a:r>
                      <a:endParaRPr lang="en-US" sz="1100" b="1" i="0" u="none" strike="noStrike">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dirty="0">
                          <a:effectLst/>
                        </a:rPr>
                        <a:t>Faster</a:t>
                      </a:r>
                      <a:endParaRPr lang="en-US" sz="1100" b="0" i="0" u="none" strike="noStrike" dirty="0">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a:effectLst/>
                        </a:rPr>
                        <a:t>Slower due to connection overhead</a:t>
                      </a:r>
                      <a:endParaRPr lang="en-US" sz="1100" b="0" i="0" u="none" strike="noStrike">
                        <a:solidFill>
                          <a:srgbClr val="000000"/>
                        </a:solidFill>
                        <a:effectLst/>
                        <a:latin typeface="Aptos Narrow" panose="020B0004020202020204" pitchFamily="34" charset="0"/>
                      </a:endParaRPr>
                    </a:p>
                  </a:txBody>
                  <a:tcPr marL="4960" marR="4960" marT="4960" marB="0" anchor="ctr"/>
                </a:tc>
                <a:extLst>
                  <a:ext uri="{0D108BD9-81ED-4DB2-BD59-A6C34878D82A}">
                    <a16:rowId xmlns:a16="http://schemas.microsoft.com/office/drawing/2014/main" val="3948281455"/>
                  </a:ext>
                </a:extLst>
              </a:tr>
              <a:tr h="357124">
                <a:tc>
                  <a:txBody>
                    <a:bodyPr/>
                    <a:lstStyle/>
                    <a:p>
                      <a:pPr algn="l" fontAlgn="ctr"/>
                      <a:r>
                        <a:rPr lang="en-US" sz="1100" u="none" strike="noStrike">
                          <a:effectLst/>
                        </a:rPr>
                        <a:t>Packet Ordering</a:t>
                      </a:r>
                      <a:endParaRPr lang="en-US" sz="1100" b="1" i="0" u="none" strike="noStrike">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a:effectLst/>
                        </a:rPr>
                        <a:t>Not guaranteed</a:t>
                      </a:r>
                      <a:endParaRPr lang="en-US" sz="1100" b="0" i="0" u="none" strike="noStrike">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a:effectLst/>
                        </a:rPr>
                        <a:t>Guaranteed</a:t>
                      </a:r>
                      <a:endParaRPr lang="en-US" sz="1100" b="0" i="0" u="none" strike="noStrike">
                        <a:solidFill>
                          <a:srgbClr val="000000"/>
                        </a:solidFill>
                        <a:effectLst/>
                        <a:latin typeface="Aptos Narrow" panose="020B0004020202020204" pitchFamily="34" charset="0"/>
                      </a:endParaRPr>
                    </a:p>
                  </a:txBody>
                  <a:tcPr marL="4960" marR="4960" marT="4960" marB="0" anchor="ctr"/>
                </a:tc>
                <a:extLst>
                  <a:ext uri="{0D108BD9-81ED-4DB2-BD59-A6C34878D82A}">
                    <a16:rowId xmlns:a16="http://schemas.microsoft.com/office/drawing/2014/main" val="2430388030"/>
                  </a:ext>
                </a:extLst>
              </a:tr>
              <a:tr h="476165">
                <a:tc>
                  <a:txBody>
                    <a:bodyPr/>
                    <a:lstStyle/>
                    <a:p>
                      <a:pPr algn="l" fontAlgn="ctr"/>
                      <a:r>
                        <a:rPr lang="en-US" sz="1100" u="none" strike="noStrike">
                          <a:effectLst/>
                        </a:rPr>
                        <a:t>Usage</a:t>
                      </a:r>
                      <a:endParaRPr lang="en-US" sz="1100" b="1" i="0" u="none" strike="noStrike">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a:effectLst/>
                        </a:rPr>
                        <a:t>Streaming, DNS, gaming</a:t>
                      </a:r>
                      <a:endParaRPr lang="en-US" sz="1100" b="0" i="0" u="none" strike="noStrike">
                        <a:solidFill>
                          <a:srgbClr val="000000"/>
                        </a:solidFill>
                        <a:effectLst/>
                        <a:latin typeface="Aptos Narrow" panose="020B0004020202020204" pitchFamily="34" charset="0"/>
                      </a:endParaRPr>
                    </a:p>
                  </a:txBody>
                  <a:tcPr marL="4960" marR="4960" marT="4960" marB="0" anchor="ctr"/>
                </a:tc>
                <a:tc>
                  <a:txBody>
                    <a:bodyPr/>
                    <a:lstStyle/>
                    <a:p>
                      <a:pPr algn="l" fontAlgn="ctr"/>
                      <a:r>
                        <a:rPr lang="en-US" sz="1100" u="none" strike="noStrike" dirty="0">
                          <a:effectLst/>
                        </a:rPr>
                        <a:t>Web browsing, file transfers</a:t>
                      </a:r>
                      <a:endParaRPr lang="en-US" sz="1100" b="0" i="0" u="none" strike="noStrike" dirty="0">
                        <a:solidFill>
                          <a:srgbClr val="000000"/>
                        </a:solidFill>
                        <a:effectLst/>
                        <a:latin typeface="Aptos Narrow" panose="020B0004020202020204" pitchFamily="34" charset="0"/>
                      </a:endParaRPr>
                    </a:p>
                  </a:txBody>
                  <a:tcPr marL="4960" marR="4960" marT="4960" marB="0" anchor="ctr"/>
                </a:tc>
                <a:extLst>
                  <a:ext uri="{0D108BD9-81ED-4DB2-BD59-A6C34878D82A}">
                    <a16:rowId xmlns:a16="http://schemas.microsoft.com/office/drawing/2014/main" val="2243895615"/>
                  </a:ext>
                </a:extLst>
              </a:tr>
            </a:tbl>
          </a:graphicData>
        </a:graphic>
      </p:graphicFrame>
      <p:pic>
        <p:nvPicPr>
          <p:cNvPr id="1026" name="Picture 2" descr="Understanding the TCP Three-Way Handshake: A Fundamental Pillar of ...">
            <a:extLst>
              <a:ext uri="{FF2B5EF4-FFF2-40B4-BE49-F238E27FC236}">
                <a16:creationId xmlns:a16="http://schemas.microsoft.com/office/drawing/2014/main" id="{AB8C0148-595C-0B3F-99C8-4A4B2BD68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489" y="2105835"/>
            <a:ext cx="3460348" cy="220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36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8"/>
        <p:cNvGrpSpPr/>
        <p:nvPr/>
      </p:nvGrpSpPr>
      <p:grpSpPr>
        <a:xfrm>
          <a:off x="0" y="0"/>
          <a:ext cx="0" cy="0"/>
          <a:chOff x="0" y="0"/>
          <a:chExt cx="0" cy="0"/>
        </a:xfrm>
      </p:grpSpPr>
      <p:sp>
        <p:nvSpPr>
          <p:cNvPr id="3078" name="Google Shape;3078;p41"/>
          <p:cNvSpPr txBox="1">
            <a:spLocks noGrp="1"/>
          </p:cNvSpPr>
          <p:nvPr>
            <p:ph type="title"/>
          </p:nvPr>
        </p:nvSpPr>
        <p:spPr>
          <a:xfrm>
            <a:off x="73542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Network Layer in OSI Model</a:t>
            </a:r>
            <a:endParaRPr sz="2800" dirty="0">
              <a:solidFill>
                <a:schemeClr val="accent1"/>
              </a:solidFill>
            </a:endParaRPr>
          </a:p>
        </p:txBody>
      </p:sp>
      <p:pic>
        <p:nvPicPr>
          <p:cNvPr id="2052" name="Picture 4" descr="Functions of Network Layer">
            <a:extLst>
              <a:ext uri="{FF2B5EF4-FFF2-40B4-BE49-F238E27FC236}">
                <a16:creationId xmlns:a16="http://schemas.microsoft.com/office/drawing/2014/main" id="{715EF7A3-5AC6-2936-D4B1-FD86AA7D4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81" y="1585449"/>
            <a:ext cx="4444499" cy="25335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867F7A3-9982-F2A0-9353-C559851A0F35}"/>
              </a:ext>
            </a:extLst>
          </p:cNvPr>
          <p:cNvSpPr txBox="1"/>
          <p:nvPr/>
        </p:nvSpPr>
        <p:spPr>
          <a:xfrm>
            <a:off x="6101080" y="2046892"/>
            <a:ext cx="7680960" cy="1169551"/>
          </a:xfrm>
          <a:prstGeom prst="rect">
            <a:avLst/>
          </a:prstGeom>
          <a:noFill/>
        </p:spPr>
        <p:txBody>
          <a:bodyPr wrap="square">
            <a:spAutoFit/>
          </a:bodyPr>
          <a:lstStyle/>
          <a:p>
            <a:r>
              <a:rPr lang="en-US" dirty="0">
                <a:latin typeface="IBM Plex Sans" panose="020B0503050203000203" pitchFamily="34" charset="0"/>
              </a:rPr>
              <a:t>Protocols used:</a:t>
            </a:r>
          </a:p>
          <a:p>
            <a:pPr marL="285750" indent="-285750">
              <a:buFont typeface="Arial" panose="020B0604020202020204" pitchFamily="34" charset="0"/>
              <a:buChar char="•"/>
            </a:pPr>
            <a:r>
              <a:rPr lang="en-US" dirty="0">
                <a:latin typeface="IBM Plex Sans" panose="020B0503050203000203" pitchFamily="34" charset="0"/>
              </a:rPr>
              <a:t>IP</a:t>
            </a:r>
          </a:p>
          <a:p>
            <a:pPr marL="285750" indent="-285750">
              <a:buFont typeface="Arial" panose="020B0604020202020204" pitchFamily="34" charset="0"/>
              <a:buChar char="•"/>
            </a:pPr>
            <a:r>
              <a:rPr lang="en-US" dirty="0">
                <a:latin typeface="IBM Plex Sans" panose="020B0503050203000203" pitchFamily="34" charset="0"/>
              </a:rPr>
              <a:t>IPsec</a:t>
            </a:r>
          </a:p>
          <a:p>
            <a:pPr marL="285750" indent="-285750">
              <a:buFont typeface="Arial" panose="020B0604020202020204" pitchFamily="34" charset="0"/>
              <a:buChar char="•"/>
            </a:pPr>
            <a:r>
              <a:rPr lang="en-US" dirty="0">
                <a:latin typeface="IBM Plex Sans" panose="020B0503050203000203" pitchFamily="34" charset="0"/>
              </a:rPr>
              <a:t>ICMP</a:t>
            </a:r>
          </a:p>
          <a:p>
            <a:pPr marL="285750" indent="-285750">
              <a:buFont typeface="Arial" panose="020B0604020202020204" pitchFamily="34" charset="0"/>
              <a:buChar char="•"/>
            </a:pPr>
            <a:r>
              <a:rPr lang="en-US" dirty="0">
                <a:latin typeface="IBM Plex Sans" panose="020B0503050203000203" pitchFamily="34" charset="0"/>
              </a:rPr>
              <a:t>GRE, OSPF, BGP</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8"/>
        <p:cNvGrpSpPr/>
        <p:nvPr/>
      </p:nvGrpSpPr>
      <p:grpSpPr>
        <a:xfrm>
          <a:off x="0" y="0"/>
          <a:ext cx="0" cy="0"/>
          <a:chOff x="0" y="0"/>
          <a:chExt cx="0" cy="0"/>
        </a:xfrm>
      </p:grpSpPr>
      <p:sp>
        <p:nvSpPr>
          <p:cNvPr id="3078" name="Google Shape;3078;p41"/>
          <p:cNvSpPr txBox="1">
            <a:spLocks noGrp="1"/>
          </p:cNvSpPr>
          <p:nvPr>
            <p:ph type="title"/>
          </p:nvPr>
        </p:nvSpPr>
        <p:spPr>
          <a:xfrm>
            <a:off x="73542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Network Layer in OSI Model</a:t>
            </a:r>
            <a:endParaRPr sz="2800" dirty="0">
              <a:solidFill>
                <a:schemeClr val="accent1"/>
              </a:solidFill>
            </a:endParaRPr>
          </a:p>
        </p:txBody>
      </p:sp>
      <p:graphicFrame>
        <p:nvGraphicFramePr>
          <p:cNvPr id="2" name="Table 1">
            <a:extLst>
              <a:ext uri="{FF2B5EF4-FFF2-40B4-BE49-F238E27FC236}">
                <a16:creationId xmlns:a16="http://schemas.microsoft.com/office/drawing/2014/main" id="{0E88CC25-B499-F3A8-BB5D-CFF30AC914A6}"/>
              </a:ext>
            </a:extLst>
          </p:cNvPr>
          <p:cNvGraphicFramePr>
            <a:graphicFrameLocks noGrp="1"/>
          </p:cNvGraphicFramePr>
          <p:nvPr>
            <p:extLst>
              <p:ext uri="{D42A27DB-BD31-4B8C-83A1-F6EECF244321}">
                <p14:modId xmlns:p14="http://schemas.microsoft.com/office/powerpoint/2010/main" val="3306360446"/>
              </p:ext>
            </p:extLst>
          </p:nvPr>
        </p:nvGraphicFramePr>
        <p:xfrm>
          <a:off x="4732338" y="1202422"/>
          <a:ext cx="3948403" cy="3416299"/>
        </p:xfrm>
        <a:graphic>
          <a:graphicData uri="http://schemas.openxmlformats.org/drawingml/2006/table">
            <a:tbl>
              <a:tblPr>
                <a:tableStyleId>{2F375EDA-8F86-450D-BA91-458EA59F59AB}</a:tableStyleId>
              </a:tblPr>
              <a:tblGrid>
                <a:gridCol w="1500822">
                  <a:extLst>
                    <a:ext uri="{9D8B030D-6E8A-4147-A177-3AD203B41FA5}">
                      <a16:colId xmlns:a16="http://schemas.microsoft.com/office/drawing/2014/main" val="955970649"/>
                    </a:ext>
                  </a:extLst>
                </a:gridCol>
                <a:gridCol w="1234440">
                  <a:extLst>
                    <a:ext uri="{9D8B030D-6E8A-4147-A177-3AD203B41FA5}">
                      <a16:colId xmlns:a16="http://schemas.microsoft.com/office/drawing/2014/main" val="1562526706"/>
                    </a:ext>
                  </a:extLst>
                </a:gridCol>
                <a:gridCol w="1213141">
                  <a:extLst>
                    <a:ext uri="{9D8B030D-6E8A-4147-A177-3AD203B41FA5}">
                      <a16:colId xmlns:a16="http://schemas.microsoft.com/office/drawing/2014/main" val="2591974183"/>
                    </a:ext>
                  </a:extLst>
                </a:gridCol>
              </a:tblGrid>
              <a:tr h="244021">
                <a:tc>
                  <a:txBody>
                    <a:bodyPr/>
                    <a:lstStyle/>
                    <a:p>
                      <a:pPr algn="ctr" fontAlgn="ctr"/>
                      <a:r>
                        <a:rPr lang="en-US" sz="1050" u="none" strike="noStrike" dirty="0">
                          <a:effectLst/>
                        </a:rPr>
                        <a:t>OSI Layer</a:t>
                      </a:r>
                      <a:endParaRPr lang="en-US" sz="1050" b="1"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rPr>
                        <a:t>Data Unit</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rPr>
                        <a:t>Encapsulated Info</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877651"/>
                  </a:ext>
                </a:extLst>
              </a:tr>
              <a:tr h="244021">
                <a:tc>
                  <a:txBody>
                    <a:bodyPr/>
                    <a:lstStyle/>
                    <a:p>
                      <a:pPr algn="l" fontAlgn="ctr"/>
                      <a:r>
                        <a:rPr lang="en-US" sz="1050" u="none" strike="noStrike">
                          <a:effectLst/>
                        </a:rPr>
                        <a:t>Application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Data</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effectLst/>
                        </a:rPr>
                        <a:t>User data</a:t>
                      </a:r>
                      <a:endParaRPr lang="en-US" sz="1050" b="0"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3620056"/>
                  </a:ext>
                </a:extLst>
              </a:tr>
              <a:tr h="488043">
                <a:tc>
                  <a:txBody>
                    <a:bodyPr/>
                    <a:lstStyle/>
                    <a:p>
                      <a:pPr algn="l" fontAlgn="ctr"/>
                      <a:r>
                        <a:rPr lang="en-US" sz="1050" u="none" strike="noStrike">
                          <a:effectLst/>
                        </a:rPr>
                        <a:t>Presentation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Data</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nn-NO" sz="1050" u="none" strike="noStrike">
                          <a:effectLst/>
                        </a:rPr>
                        <a:t>Data format (e.g., encoding)</a:t>
                      </a:r>
                      <a:endParaRPr lang="nn-NO"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2926306"/>
                  </a:ext>
                </a:extLst>
              </a:tr>
              <a:tr h="366032">
                <a:tc>
                  <a:txBody>
                    <a:bodyPr/>
                    <a:lstStyle/>
                    <a:p>
                      <a:pPr algn="l" fontAlgn="ctr"/>
                      <a:r>
                        <a:rPr lang="en-US" sz="1050" u="none" strike="noStrike">
                          <a:effectLst/>
                        </a:rPr>
                        <a:t>Session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Data</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Session information</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8419186"/>
                  </a:ext>
                </a:extLst>
              </a:tr>
              <a:tr h="732064">
                <a:tc>
                  <a:txBody>
                    <a:bodyPr/>
                    <a:lstStyle/>
                    <a:p>
                      <a:pPr algn="l" fontAlgn="ctr"/>
                      <a:r>
                        <a:rPr lang="en-US" sz="1050" u="none" strike="noStrike" dirty="0">
                          <a:solidFill>
                            <a:schemeClr val="tx1"/>
                          </a:solidFill>
                          <a:effectLst/>
                        </a:rPr>
                        <a:t>Transport Layer</a:t>
                      </a:r>
                      <a:endParaRPr lang="en-US" sz="1050" b="1" i="0" u="none" strike="noStrike" dirty="0">
                        <a:solidFill>
                          <a:schemeClr val="tx1"/>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solidFill>
                            <a:schemeClr val="tx1"/>
                          </a:solidFill>
                          <a:effectLst/>
                        </a:rPr>
                        <a:t>Segment/Datagram</a:t>
                      </a:r>
                      <a:endParaRPr lang="en-US" sz="1050" b="0" i="0" u="none" strike="noStrike" dirty="0">
                        <a:solidFill>
                          <a:schemeClr val="tx1"/>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solidFill>
                            <a:schemeClr val="tx1"/>
                          </a:solidFill>
                          <a:effectLst/>
                        </a:rPr>
                        <a:t>Port numbers, error detection, flow control</a:t>
                      </a:r>
                      <a:endParaRPr lang="en-US" sz="1050" b="0" i="0" u="none" strike="noStrike" dirty="0">
                        <a:solidFill>
                          <a:schemeClr val="tx1"/>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5049754"/>
                  </a:ext>
                </a:extLst>
              </a:tr>
              <a:tr h="610054">
                <a:tc>
                  <a:txBody>
                    <a:bodyPr/>
                    <a:lstStyle/>
                    <a:p>
                      <a:pPr algn="l" fontAlgn="ctr"/>
                      <a:r>
                        <a:rPr lang="en-US" sz="1050" u="none" strike="noStrike">
                          <a:solidFill>
                            <a:srgbClr val="FF0000"/>
                          </a:solidFill>
                          <a:effectLst/>
                        </a:rPr>
                        <a:t>Network Layer</a:t>
                      </a:r>
                      <a:endParaRPr lang="en-US" sz="1050" b="1" i="0" u="none" strike="noStrike">
                        <a:solidFill>
                          <a:srgbClr val="FF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solidFill>
                            <a:srgbClr val="FF0000"/>
                          </a:solidFill>
                          <a:effectLst/>
                        </a:rPr>
                        <a:t>Packet</a:t>
                      </a:r>
                      <a:endParaRPr lang="en-US" sz="1050" b="0" i="0" u="none" strike="noStrike">
                        <a:solidFill>
                          <a:srgbClr val="FF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solidFill>
                            <a:srgbClr val="FF0000"/>
                          </a:solidFill>
                          <a:effectLst/>
                        </a:rPr>
                        <a:t>IP addresses (</a:t>
                      </a:r>
                      <a:r>
                        <a:rPr lang="en-US" sz="1100" u="none" strike="noStrike" dirty="0">
                          <a:solidFill>
                            <a:srgbClr val="FF0000"/>
                          </a:solidFill>
                          <a:effectLst/>
                        </a:rPr>
                        <a:t>source</a:t>
                      </a:r>
                      <a:r>
                        <a:rPr lang="en-US" sz="1050" u="none" strike="noStrike" dirty="0">
                          <a:solidFill>
                            <a:srgbClr val="FF0000"/>
                          </a:solidFill>
                          <a:effectLst/>
                        </a:rPr>
                        <a:t>, destination)</a:t>
                      </a:r>
                      <a:endParaRPr lang="en-US" sz="1050" b="0" i="0" u="none" strike="noStrike" dirty="0">
                        <a:solidFill>
                          <a:srgbClr val="FF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8208973"/>
                  </a:ext>
                </a:extLst>
              </a:tr>
              <a:tr h="366032">
                <a:tc>
                  <a:txBody>
                    <a:bodyPr/>
                    <a:lstStyle/>
                    <a:p>
                      <a:pPr algn="l" fontAlgn="ctr"/>
                      <a:r>
                        <a:rPr lang="en-US" sz="1050" u="none" strike="noStrike">
                          <a:effectLst/>
                        </a:rPr>
                        <a:t>Data Link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Frame</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MAC addresses, FCS</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936642"/>
                  </a:ext>
                </a:extLst>
              </a:tr>
              <a:tr h="366032">
                <a:tc>
                  <a:txBody>
                    <a:bodyPr/>
                    <a:lstStyle/>
                    <a:p>
                      <a:pPr algn="l" fontAlgn="ctr"/>
                      <a:r>
                        <a:rPr lang="en-US" sz="1050" u="none" strike="noStrike">
                          <a:effectLst/>
                        </a:rPr>
                        <a:t>Physical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Bits</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effectLst/>
                        </a:rPr>
                        <a:t>Binary transmission</a:t>
                      </a:r>
                      <a:endParaRPr lang="en-US" sz="1050" b="0"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7526088"/>
                  </a:ext>
                </a:extLst>
              </a:tr>
            </a:tbl>
          </a:graphicData>
        </a:graphic>
      </p:graphicFrame>
      <p:sp>
        <p:nvSpPr>
          <p:cNvPr id="5" name="TextBox 4">
            <a:extLst>
              <a:ext uri="{FF2B5EF4-FFF2-40B4-BE49-F238E27FC236}">
                <a16:creationId xmlns:a16="http://schemas.microsoft.com/office/drawing/2014/main" id="{499217D7-0994-7538-E9F4-2D285AD2EC99}"/>
              </a:ext>
            </a:extLst>
          </p:cNvPr>
          <p:cNvSpPr txBox="1"/>
          <p:nvPr/>
        </p:nvSpPr>
        <p:spPr>
          <a:xfrm>
            <a:off x="483236" y="2062132"/>
            <a:ext cx="4249102" cy="1384995"/>
          </a:xfrm>
          <a:prstGeom prst="rect">
            <a:avLst/>
          </a:prstGeom>
          <a:noFill/>
        </p:spPr>
        <p:txBody>
          <a:bodyPr wrap="square">
            <a:spAutoFit/>
          </a:bodyPr>
          <a:lstStyle/>
          <a:p>
            <a:pPr algn="l" fontAlgn="base"/>
            <a:r>
              <a:rPr lang="en-US" b="0" i="0" dirty="0">
                <a:solidFill>
                  <a:srgbClr val="273239"/>
                </a:solidFill>
                <a:effectLst/>
                <a:latin typeface="IBM Plex Sans" panose="020B0503050203000203" pitchFamily="34" charset="0"/>
              </a:rPr>
              <a:t>Packetizing, Forwarding and Routing are the three general services offered by Network Layer.</a:t>
            </a:r>
          </a:p>
          <a:p>
            <a:pPr algn="l" fontAlgn="base"/>
            <a:endParaRPr lang="en-US" b="0" i="0" dirty="0">
              <a:solidFill>
                <a:srgbClr val="273239"/>
              </a:solidFill>
              <a:effectLst/>
              <a:latin typeface="IBM Plex Sans" panose="020B0503050203000203" pitchFamily="34" charset="0"/>
            </a:endParaRPr>
          </a:p>
          <a:p>
            <a:pPr algn="l" fontAlgn="base"/>
            <a:r>
              <a:rPr lang="en-US" b="0" i="0" dirty="0">
                <a:solidFill>
                  <a:srgbClr val="273239"/>
                </a:solidFill>
                <a:effectLst/>
                <a:latin typeface="IBM Plex Sans" panose="020B0503050203000203" pitchFamily="34" charset="0"/>
              </a:rPr>
              <a:t>Devices used:</a:t>
            </a:r>
          </a:p>
          <a:p>
            <a:pPr marL="285750" indent="-285750" algn="l" fontAlgn="base">
              <a:buFont typeface="Arial" panose="020B0604020202020204" pitchFamily="34" charset="0"/>
              <a:buChar char="•"/>
            </a:pPr>
            <a:r>
              <a:rPr lang="en-US" b="0" i="0" dirty="0">
                <a:solidFill>
                  <a:srgbClr val="273239"/>
                </a:solidFill>
                <a:effectLst/>
                <a:latin typeface="IBM Plex Sans" panose="020B0503050203000203" pitchFamily="34" charset="0"/>
              </a:rPr>
              <a:t>Routers</a:t>
            </a:r>
          </a:p>
          <a:p>
            <a:pPr marL="285750" indent="-285750" algn="l" fontAlgn="base">
              <a:buFont typeface="Arial" panose="020B0604020202020204" pitchFamily="34" charset="0"/>
              <a:buChar char="•"/>
            </a:pPr>
            <a:r>
              <a:rPr lang="en-US" dirty="0">
                <a:solidFill>
                  <a:srgbClr val="273239"/>
                </a:solidFill>
                <a:latin typeface="IBM Plex Sans" panose="020B0503050203000203" pitchFamily="34" charset="0"/>
              </a:rPr>
              <a:t>Layer 3 Switches</a:t>
            </a:r>
            <a:endParaRPr lang="en-US" b="0" i="0" dirty="0">
              <a:solidFill>
                <a:srgbClr val="273239"/>
              </a:solidFill>
              <a:effectLst/>
              <a:latin typeface="IBM Plex Sans" panose="020B0503050203000203" pitchFamily="34" charset="0"/>
            </a:endParaRPr>
          </a:p>
        </p:txBody>
      </p:sp>
    </p:spTree>
    <p:extLst>
      <p:ext uri="{BB962C8B-B14F-4D97-AF65-F5344CB8AC3E}">
        <p14:creationId xmlns:p14="http://schemas.microsoft.com/office/powerpoint/2010/main" val="1662991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8"/>
        <p:cNvGrpSpPr/>
        <p:nvPr/>
      </p:nvGrpSpPr>
      <p:grpSpPr>
        <a:xfrm>
          <a:off x="0" y="0"/>
          <a:ext cx="0" cy="0"/>
          <a:chOff x="0" y="0"/>
          <a:chExt cx="0" cy="0"/>
        </a:xfrm>
      </p:grpSpPr>
      <p:sp>
        <p:nvSpPr>
          <p:cNvPr id="3078" name="Google Shape;3078;p41"/>
          <p:cNvSpPr txBox="1">
            <a:spLocks noGrp="1"/>
          </p:cNvSpPr>
          <p:nvPr>
            <p:ph type="title"/>
          </p:nvPr>
        </p:nvSpPr>
        <p:spPr>
          <a:xfrm>
            <a:off x="73542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Data Link Layer in OSI Model</a:t>
            </a:r>
            <a:endParaRPr sz="2800" dirty="0">
              <a:solidFill>
                <a:schemeClr val="accent1"/>
              </a:solidFill>
            </a:endParaRPr>
          </a:p>
        </p:txBody>
      </p:sp>
      <p:graphicFrame>
        <p:nvGraphicFramePr>
          <p:cNvPr id="2" name="Table 1">
            <a:extLst>
              <a:ext uri="{FF2B5EF4-FFF2-40B4-BE49-F238E27FC236}">
                <a16:creationId xmlns:a16="http://schemas.microsoft.com/office/drawing/2014/main" id="{0E88CC25-B499-F3A8-BB5D-CFF30AC914A6}"/>
              </a:ext>
            </a:extLst>
          </p:cNvPr>
          <p:cNvGraphicFramePr>
            <a:graphicFrameLocks noGrp="1"/>
          </p:cNvGraphicFramePr>
          <p:nvPr>
            <p:extLst>
              <p:ext uri="{D42A27DB-BD31-4B8C-83A1-F6EECF244321}">
                <p14:modId xmlns:p14="http://schemas.microsoft.com/office/powerpoint/2010/main" val="158087589"/>
              </p:ext>
            </p:extLst>
          </p:nvPr>
        </p:nvGraphicFramePr>
        <p:xfrm>
          <a:off x="4732338" y="1202422"/>
          <a:ext cx="3948403" cy="3416299"/>
        </p:xfrm>
        <a:graphic>
          <a:graphicData uri="http://schemas.openxmlformats.org/drawingml/2006/table">
            <a:tbl>
              <a:tblPr>
                <a:tableStyleId>{2F375EDA-8F86-450D-BA91-458EA59F59AB}</a:tableStyleId>
              </a:tblPr>
              <a:tblGrid>
                <a:gridCol w="1500822">
                  <a:extLst>
                    <a:ext uri="{9D8B030D-6E8A-4147-A177-3AD203B41FA5}">
                      <a16:colId xmlns:a16="http://schemas.microsoft.com/office/drawing/2014/main" val="955970649"/>
                    </a:ext>
                  </a:extLst>
                </a:gridCol>
                <a:gridCol w="1234440">
                  <a:extLst>
                    <a:ext uri="{9D8B030D-6E8A-4147-A177-3AD203B41FA5}">
                      <a16:colId xmlns:a16="http://schemas.microsoft.com/office/drawing/2014/main" val="1562526706"/>
                    </a:ext>
                  </a:extLst>
                </a:gridCol>
                <a:gridCol w="1213141">
                  <a:extLst>
                    <a:ext uri="{9D8B030D-6E8A-4147-A177-3AD203B41FA5}">
                      <a16:colId xmlns:a16="http://schemas.microsoft.com/office/drawing/2014/main" val="2591974183"/>
                    </a:ext>
                  </a:extLst>
                </a:gridCol>
              </a:tblGrid>
              <a:tr h="244021">
                <a:tc>
                  <a:txBody>
                    <a:bodyPr/>
                    <a:lstStyle/>
                    <a:p>
                      <a:pPr algn="ctr" fontAlgn="ctr"/>
                      <a:r>
                        <a:rPr lang="en-US" sz="1050" u="none" strike="noStrike" dirty="0">
                          <a:effectLst/>
                        </a:rPr>
                        <a:t>OSI Layer</a:t>
                      </a:r>
                      <a:endParaRPr lang="en-US" sz="1050" b="1"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rPr>
                        <a:t>Data Unit</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rPr>
                        <a:t>Encapsulated Info</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877651"/>
                  </a:ext>
                </a:extLst>
              </a:tr>
              <a:tr h="244021">
                <a:tc>
                  <a:txBody>
                    <a:bodyPr/>
                    <a:lstStyle/>
                    <a:p>
                      <a:pPr algn="l" fontAlgn="ctr"/>
                      <a:r>
                        <a:rPr lang="en-US" sz="1050" u="none" strike="noStrike">
                          <a:effectLst/>
                        </a:rPr>
                        <a:t>Application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Data</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effectLst/>
                        </a:rPr>
                        <a:t>User data</a:t>
                      </a:r>
                      <a:endParaRPr lang="en-US" sz="1050" b="0"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3620056"/>
                  </a:ext>
                </a:extLst>
              </a:tr>
              <a:tr h="488043">
                <a:tc>
                  <a:txBody>
                    <a:bodyPr/>
                    <a:lstStyle/>
                    <a:p>
                      <a:pPr algn="l" fontAlgn="ctr"/>
                      <a:r>
                        <a:rPr lang="en-US" sz="1050" u="none" strike="noStrike" dirty="0">
                          <a:effectLst/>
                        </a:rPr>
                        <a:t>Presentation Layer</a:t>
                      </a:r>
                      <a:endParaRPr lang="en-US" sz="1050" b="1"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Data</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nn-NO" sz="1050" u="none" strike="noStrike">
                          <a:effectLst/>
                        </a:rPr>
                        <a:t>Data format (e.g., encoding)</a:t>
                      </a:r>
                      <a:endParaRPr lang="nn-NO"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2926306"/>
                  </a:ext>
                </a:extLst>
              </a:tr>
              <a:tr h="366032">
                <a:tc>
                  <a:txBody>
                    <a:bodyPr/>
                    <a:lstStyle/>
                    <a:p>
                      <a:pPr algn="l" fontAlgn="ctr"/>
                      <a:r>
                        <a:rPr lang="en-US" sz="1050" u="none" strike="noStrike">
                          <a:effectLst/>
                        </a:rPr>
                        <a:t>Session Layer</a:t>
                      </a:r>
                      <a:endParaRPr lang="en-US" sz="1050" b="1"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Data</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a:effectLst/>
                        </a:rPr>
                        <a:t>Session information</a:t>
                      </a:r>
                      <a:endParaRPr lang="en-US" sz="1050" b="0" i="0" u="none" strike="noStrike">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8419186"/>
                  </a:ext>
                </a:extLst>
              </a:tr>
              <a:tr h="732064">
                <a:tc>
                  <a:txBody>
                    <a:bodyPr/>
                    <a:lstStyle/>
                    <a:p>
                      <a:pPr algn="l" fontAlgn="ctr"/>
                      <a:r>
                        <a:rPr lang="en-US" sz="1050" u="none" strike="noStrike" dirty="0">
                          <a:solidFill>
                            <a:schemeClr val="tx1"/>
                          </a:solidFill>
                          <a:effectLst/>
                        </a:rPr>
                        <a:t>Transport Layer</a:t>
                      </a:r>
                      <a:endParaRPr lang="en-US" sz="1050" b="1" i="0" u="none" strike="noStrike" dirty="0">
                        <a:solidFill>
                          <a:schemeClr val="tx1"/>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solidFill>
                            <a:schemeClr val="tx1"/>
                          </a:solidFill>
                          <a:effectLst/>
                        </a:rPr>
                        <a:t>Segment/Datagram</a:t>
                      </a:r>
                      <a:endParaRPr lang="en-US" sz="1050" b="0" i="0" u="none" strike="noStrike" dirty="0">
                        <a:solidFill>
                          <a:schemeClr val="tx1"/>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solidFill>
                            <a:schemeClr val="tx1"/>
                          </a:solidFill>
                          <a:effectLst/>
                        </a:rPr>
                        <a:t>Port numbers, error detection, flow control</a:t>
                      </a:r>
                      <a:endParaRPr lang="en-US" sz="1050" b="0" i="0" u="none" strike="noStrike" dirty="0">
                        <a:solidFill>
                          <a:schemeClr val="tx1"/>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5049754"/>
                  </a:ext>
                </a:extLst>
              </a:tr>
              <a:tr h="610054">
                <a:tc>
                  <a:txBody>
                    <a:bodyPr/>
                    <a:lstStyle/>
                    <a:p>
                      <a:pPr algn="l" fontAlgn="ctr"/>
                      <a:r>
                        <a:rPr lang="en-US" sz="1050" u="none" strike="noStrike" dirty="0">
                          <a:solidFill>
                            <a:schemeClr val="tx1"/>
                          </a:solidFill>
                          <a:effectLst/>
                        </a:rPr>
                        <a:t>Network Layer</a:t>
                      </a:r>
                      <a:endParaRPr lang="en-US" sz="1050" b="1" i="0" u="none" strike="noStrike" dirty="0">
                        <a:solidFill>
                          <a:schemeClr val="tx1"/>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solidFill>
                            <a:schemeClr val="tx1"/>
                          </a:solidFill>
                          <a:effectLst/>
                        </a:rPr>
                        <a:t>Packet</a:t>
                      </a:r>
                      <a:endParaRPr lang="en-US" sz="1050" b="0" i="0" u="none" strike="noStrike" dirty="0">
                        <a:solidFill>
                          <a:schemeClr val="tx1"/>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solidFill>
                            <a:schemeClr val="tx1"/>
                          </a:solidFill>
                          <a:effectLst/>
                        </a:rPr>
                        <a:t>IP addresses (</a:t>
                      </a:r>
                      <a:r>
                        <a:rPr lang="en-US" sz="1100" u="none" strike="noStrike" dirty="0">
                          <a:solidFill>
                            <a:schemeClr val="tx1"/>
                          </a:solidFill>
                          <a:effectLst/>
                        </a:rPr>
                        <a:t>source</a:t>
                      </a:r>
                      <a:r>
                        <a:rPr lang="en-US" sz="1050" u="none" strike="noStrike" dirty="0">
                          <a:solidFill>
                            <a:schemeClr val="tx1"/>
                          </a:solidFill>
                          <a:effectLst/>
                        </a:rPr>
                        <a:t>, destination)</a:t>
                      </a:r>
                      <a:endParaRPr lang="en-US" sz="1050" b="0" i="0" u="none" strike="noStrike" dirty="0">
                        <a:solidFill>
                          <a:schemeClr val="tx1"/>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8208973"/>
                  </a:ext>
                </a:extLst>
              </a:tr>
              <a:tr h="366032">
                <a:tc>
                  <a:txBody>
                    <a:bodyPr/>
                    <a:lstStyle/>
                    <a:p>
                      <a:pPr algn="l" fontAlgn="ctr"/>
                      <a:r>
                        <a:rPr lang="en-US" sz="1050" u="none" strike="noStrike" dirty="0">
                          <a:solidFill>
                            <a:srgbClr val="FF0000"/>
                          </a:solidFill>
                          <a:effectLst/>
                        </a:rPr>
                        <a:t>Data Link Layer</a:t>
                      </a:r>
                      <a:endParaRPr lang="en-US" sz="1050" b="1" i="0" u="none" strike="noStrike" dirty="0">
                        <a:solidFill>
                          <a:srgbClr val="FF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solidFill>
                            <a:srgbClr val="FF0000"/>
                          </a:solidFill>
                          <a:effectLst/>
                        </a:rPr>
                        <a:t>Frame</a:t>
                      </a:r>
                      <a:endParaRPr lang="en-US" sz="1050" b="0" i="0" u="none" strike="noStrike" dirty="0">
                        <a:solidFill>
                          <a:srgbClr val="FF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solidFill>
                            <a:srgbClr val="FF0000"/>
                          </a:solidFill>
                          <a:effectLst/>
                        </a:rPr>
                        <a:t>MAC addresses, FCS</a:t>
                      </a:r>
                      <a:endParaRPr lang="en-US" sz="1050" b="0" i="0" u="none" strike="noStrike" dirty="0">
                        <a:solidFill>
                          <a:srgbClr val="FF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936642"/>
                  </a:ext>
                </a:extLst>
              </a:tr>
              <a:tr h="366032">
                <a:tc>
                  <a:txBody>
                    <a:bodyPr/>
                    <a:lstStyle/>
                    <a:p>
                      <a:pPr algn="l" fontAlgn="ctr"/>
                      <a:r>
                        <a:rPr lang="en-US" sz="1050" u="none" strike="noStrike" dirty="0">
                          <a:effectLst/>
                        </a:rPr>
                        <a:t>Physical Layer</a:t>
                      </a:r>
                      <a:endParaRPr lang="en-US" sz="1050" b="1"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effectLst/>
                        </a:rPr>
                        <a:t>Bits</a:t>
                      </a:r>
                      <a:endParaRPr lang="en-US" sz="1050" b="0"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effectLst/>
                        </a:rPr>
                        <a:t>Binary transmission</a:t>
                      </a:r>
                      <a:endParaRPr lang="en-US" sz="1050" b="0" i="0" u="none" strike="noStrike" dirty="0">
                        <a:solidFill>
                          <a:srgbClr val="000000"/>
                        </a:solidFill>
                        <a:effectLst/>
                        <a:latin typeface="Aptos Narrow" panose="020B0004020202020204" pitchFamily="34" charset="0"/>
                      </a:endParaRPr>
                    </a:p>
                  </a:txBody>
                  <a:tcPr marL="5084" marR="5084" marT="50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7526088"/>
                  </a:ext>
                </a:extLst>
              </a:tr>
            </a:tbl>
          </a:graphicData>
        </a:graphic>
      </p:graphicFrame>
      <p:sp>
        <p:nvSpPr>
          <p:cNvPr id="5" name="TextBox 4">
            <a:extLst>
              <a:ext uri="{FF2B5EF4-FFF2-40B4-BE49-F238E27FC236}">
                <a16:creationId xmlns:a16="http://schemas.microsoft.com/office/drawing/2014/main" id="{499217D7-0994-7538-E9F4-2D285AD2EC99}"/>
              </a:ext>
            </a:extLst>
          </p:cNvPr>
          <p:cNvSpPr txBox="1"/>
          <p:nvPr/>
        </p:nvSpPr>
        <p:spPr>
          <a:xfrm>
            <a:off x="1816957" y="3485573"/>
            <a:ext cx="7680960" cy="738664"/>
          </a:xfrm>
          <a:prstGeom prst="rect">
            <a:avLst/>
          </a:prstGeom>
          <a:noFill/>
        </p:spPr>
        <p:txBody>
          <a:bodyPr wrap="square">
            <a:spAutoFit/>
          </a:bodyPr>
          <a:lstStyle/>
          <a:p>
            <a:pPr algn="l" fontAlgn="base"/>
            <a:r>
              <a:rPr lang="en-US" b="0" i="0" dirty="0">
                <a:solidFill>
                  <a:srgbClr val="273239"/>
                </a:solidFill>
                <a:effectLst/>
                <a:latin typeface="IBM Plex Sans" panose="020B0503050203000203" pitchFamily="34" charset="0"/>
              </a:rPr>
              <a:t>Devices used:</a:t>
            </a:r>
          </a:p>
          <a:p>
            <a:pPr marL="285750" indent="-285750" algn="l" fontAlgn="base">
              <a:buFont typeface="Arial" panose="020B0604020202020204" pitchFamily="34" charset="0"/>
              <a:buChar char="•"/>
            </a:pPr>
            <a:r>
              <a:rPr lang="en-US" b="0" i="0" dirty="0">
                <a:solidFill>
                  <a:srgbClr val="273239"/>
                </a:solidFill>
                <a:effectLst/>
                <a:latin typeface="IBM Plex Sans" panose="020B0503050203000203" pitchFamily="34" charset="0"/>
              </a:rPr>
              <a:t>Bridges</a:t>
            </a:r>
          </a:p>
          <a:p>
            <a:pPr marL="285750" indent="-285750" algn="l" fontAlgn="base">
              <a:buFont typeface="Arial" panose="020B0604020202020204" pitchFamily="34" charset="0"/>
              <a:buChar char="•"/>
            </a:pPr>
            <a:r>
              <a:rPr lang="en-US" dirty="0">
                <a:solidFill>
                  <a:srgbClr val="273239"/>
                </a:solidFill>
                <a:latin typeface="IBM Plex Sans" panose="020B0503050203000203" pitchFamily="34" charset="0"/>
              </a:rPr>
              <a:t>Switches</a:t>
            </a:r>
            <a:endParaRPr lang="en-US" b="0" i="0" dirty="0">
              <a:solidFill>
                <a:srgbClr val="273239"/>
              </a:solidFill>
              <a:effectLst/>
              <a:latin typeface="IBM Plex Sans" panose="020B0503050203000203" pitchFamily="34" charset="0"/>
            </a:endParaRPr>
          </a:p>
        </p:txBody>
      </p:sp>
      <p:sp>
        <p:nvSpPr>
          <p:cNvPr id="4" name="AutoShape 4" descr="Function of DLL">
            <a:extLst>
              <a:ext uri="{FF2B5EF4-FFF2-40B4-BE49-F238E27FC236}">
                <a16:creationId xmlns:a16="http://schemas.microsoft.com/office/drawing/2014/main" id="{3CACD982-F0AB-91E0-49D7-6E63DFD3729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B78454E-E8F2-4B76-8F33-A46927D344D6}"/>
              </a:ext>
            </a:extLst>
          </p:cNvPr>
          <p:cNvPicPr>
            <a:picLocks noChangeAspect="1"/>
          </p:cNvPicPr>
          <p:nvPr/>
        </p:nvPicPr>
        <p:blipFill>
          <a:blip r:embed="rId3"/>
          <a:stretch>
            <a:fillRect/>
          </a:stretch>
        </p:blipFill>
        <p:spPr>
          <a:xfrm>
            <a:off x="1416825" y="1117985"/>
            <a:ext cx="2322759" cy="2191635"/>
          </a:xfrm>
          <a:prstGeom prst="rect">
            <a:avLst/>
          </a:prstGeom>
        </p:spPr>
      </p:pic>
    </p:spTree>
    <p:extLst>
      <p:ext uri="{BB962C8B-B14F-4D97-AF65-F5344CB8AC3E}">
        <p14:creationId xmlns:p14="http://schemas.microsoft.com/office/powerpoint/2010/main" val="229674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40"/>
          <p:cNvSpPr txBox="1">
            <a:spLocks noGrp="1"/>
          </p:cNvSpPr>
          <p:nvPr>
            <p:ph type="title"/>
          </p:nvPr>
        </p:nvSpPr>
        <p:spPr>
          <a:xfrm>
            <a:off x="720000" y="79265"/>
            <a:ext cx="7704000" cy="4769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Physical Layer in OSI Model</a:t>
            </a:r>
            <a:endParaRPr lang="en-US" sz="2400" dirty="0">
              <a:solidFill>
                <a:schemeClr val="accent1"/>
              </a:solidFill>
            </a:endParaRPr>
          </a:p>
        </p:txBody>
      </p:sp>
      <p:sp>
        <p:nvSpPr>
          <p:cNvPr id="5" name="TextBox 4">
            <a:extLst>
              <a:ext uri="{FF2B5EF4-FFF2-40B4-BE49-F238E27FC236}">
                <a16:creationId xmlns:a16="http://schemas.microsoft.com/office/drawing/2014/main" id="{C9740B2E-65B7-28C6-AA9D-BC8C67E78943}"/>
              </a:ext>
            </a:extLst>
          </p:cNvPr>
          <p:cNvSpPr txBox="1"/>
          <p:nvPr/>
        </p:nvSpPr>
        <p:spPr>
          <a:xfrm>
            <a:off x="778866" y="959204"/>
            <a:ext cx="3621405" cy="1200329"/>
          </a:xfrm>
          <a:prstGeom prst="rect">
            <a:avLst/>
          </a:prstGeom>
          <a:noFill/>
        </p:spPr>
        <p:txBody>
          <a:bodyPr wrap="square">
            <a:spAutoFit/>
          </a:bodyPr>
          <a:lstStyle/>
          <a:p>
            <a:r>
              <a:rPr lang="en-US" sz="1200" dirty="0">
                <a:latin typeface="IBM Plex Sans" panose="020B0503050203000203" pitchFamily="34" charset="0"/>
              </a:rPr>
              <a:t>The physical Layer is the bottom-most layer in the Open System Interconnection (OSI) Model which is a physical and electrical representation of the system. It consists of various network components such as power plugs, connectors, receivers, cable types, etc.</a:t>
            </a:r>
          </a:p>
        </p:txBody>
      </p:sp>
      <p:sp>
        <p:nvSpPr>
          <p:cNvPr id="8" name="TextBox 7">
            <a:extLst>
              <a:ext uri="{FF2B5EF4-FFF2-40B4-BE49-F238E27FC236}">
                <a16:creationId xmlns:a16="http://schemas.microsoft.com/office/drawing/2014/main" id="{A9F56A12-073F-4563-2A48-505EEADF3244}"/>
              </a:ext>
            </a:extLst>
          </p:cNvPr>
          <p:cNvSpPr txBox="1"/>
          <p:nvPr/>
        </p:nvSpPr>
        <p:spPr>
          <a:xfrm>
            <a:off x="852465" y="2314400"/>
            <a:ext cx="3474209" cy="2192908"/>
          </a:xfrm>
          <a:prstGeom prst="rect">
            <a:avLst/>
          </a:prstGeom>
          <a:noFill/>
        </p:spPr>
        <p:txBody>
          <a:bodyPr wrap="square">
            <a:spAutoFit/>
          </a:bodyPr>
          <a:lstStyle/>
          <a:p>
            <a:pPr algn="l" fontAlgn="base"/>
            <a:r>
              <a:rPr lang="en-US" sz="1050" b="1" i="0" dirty="0">
                <a:solidFill>
                  <a:srgbClr val="273239"/>
                </a:solidFill>
                <a:effectLst/>
                <a:latin typeface="IBM Plex Sans" panose="020B0503050203000203" pitchFamily="34" charset="0"/>
              </a:rPr>
              <a:t>Modes of Transmission Medium</a:t>
            </a:r>
          </a:p>
          <a:p>
            <a:pPr algn="l" fontAlgn="base">
              <a:buFont typeface="+mj-lt"/>
              <a:buAutoNum type="arabicPeriod"/>
            </a:pPr>
            <a:r>
              <a:rPr lang="en-US" sz="1050" b="1" i="0" dirty="0">
                <a:solidFill>
                  <a:srgbClr val="273239"/>
                </a:solidFill>
                <a:effectLst/>
                <a:latin typeface="IBM Plex Sans" panose="020B0503050203000203" pitchFamily="34" charset="0"/>
              </a:rPr>
              <a:t>Simplex mode: </a:t>
            </a:r>
            <a:r>
              <a:rPr lang="en-US" sz="1050" b="0" i="0" dirty="0">
                <a:solidFill>
                  <a:srgbClr val="273239"/>
                </a:solidFill>
                <a:effectLst/>
                <a:latin typeface="IBM Plex Sans" panose="020B0503050203000203" pitchFamily="34" charset="0"/>
              </a:rPr>
              <a:t>In this mode, out of two devices, only one device can transmit the data, and the other device can only receive the data. Example- Input from keyboards, monitors, TV broadcasting, Radio broadcasting, etc.</a:t>
            </a:r>
          </a:p>
          <a:p>
            <a:pPr algn="l" fontAlgn="base">
              <a:buFont typeface="+mj-lt"/>
              <a:buAutoNum type="arabicPeriod" startAt="2"/>
            </a:pPr>
            <a:r>
              <a:rPr lang="en-US" sz="1050" b="1" i="0" dirty="0">
                <a:solidFill>
                  <a:srgbClr val="273239"/>
                </a:solidFill>
                <a:effectLst/>
                <a:latin typeface="IBM Plex Sans" panose="020B0503050203000203" pitchFamily="34" charset="0"/>
              </a:rPr>
              <a:t>Half Duplex mode: </a:t>
            </a:r>
            <a:r>
              <a:rPr lang="en-US" sz="1050" b="0" i="0" dirty="0">
                <a:solidFill>
                  <a:srgbClr val="273239"/>
                </a:solidFill>
                <a:effectLst/>
                <a:latin typeface="IBM Plex Sans" panose="020B0503050203000203" pitchFamily="34" charset="0"/>
              </a:rPr>
              <a:t>In this mode, out of two devices, both devices can send and receive the data but only one at a time not simultaneously. Examples- Walkie-Talkie, Railway Track, etc.</a:t>
            </a:r>
          </a:p>
          <a:p>
            <a:pPr algn="l" fontAlgn="base">
              <a:buFont typeface="+mj-lt"/>
              <a:buAutoNum type="arabicPeriod" startAt="3"/>
            </a:pPr>
            <a:r>
              <a:rPr lang="en-US" sz="1050" b="1" i="0" dirty="0">
                <a:solidFill>
                  <a:srgbClr val="273239"/>
                </a:solidFill>
                <a:effectLst/>
                <a:latin typeface="IBM Plex Sans" panose="020B0503050203000203" pitchFamily="34" charset="0"/>
              </a:rPr>
              <a:t>Full-Duplex mode: </a:t>
            </a:r>
            <a:r>
              <a:rPr lang="en-US" sz="1050" b="0" i="0" dirty="0">
                <a:solidFill>
                  <a:srgbClr val="273239"/>
                </a:solidFill>
                <a:effectLst/>
                <a:latin typeface="IBM Plex Sans" panose="020B0503050203000203" pitchFamily="34" charset="0"/>
              </a:rPr>
              <a:t>In this mode, both devices can send and receive the data simultaneously. Examples- Telephone Systems, Chatting applications, etc.</a:t>
            </a:r>
          </a:p>
        </p:txBody>
      </p:sp>
      <p:graphicFrame>
        <p:nvGraphicFramePr>
          <p:cNvPr id="11" name="Table 10">
            <a:extLst>
              <a:ext uri="{FF2B5EF4-FFF2-40B4-BE49-F238E27FC236}">
                <a16:creationId xmlns:a16="http://schemas.microsoft.com/office/drawing/2014/main" id="{D6B51606-D22F-9CB2-705D-8C9440E0EB6E}"/>
              </a:ext>
            </a:extLst>
          </p:cNvPr>
          <p:cNvGraphicFramePr>
            <a:graphicFrameLocks noGrp="1"/>
          </p:cNvGraphicFramePr>
          <p:nvPr>
            <p:extLst>
              <p:ext uri="{D42A27DB-BD31-4B8C-83A1-F6EECF244321}">
                <p14:modId xmlns:p14="http://schemas.microsoft.com/office/powerpoint/2010/main" val="3631622911"/>
              </p:ext>
            </p:extLst>
          </p:nvPr>
        </p:nvGraphicFramePr>
        <p:xfrm>
          <a:off x="4900591" y="1103210"/>
          <a:ext cx="3528073" cy="3052616"/>
        </p:xfrm>
        <a:graphic>
          <a:graphicData uri="http://schemas.openxmlformats.org/drawingml/2006/table">
            <a:tbl>
              <a:tblPr>
                <a:tableStyleId>{2F375EDA-8F86-450D-BA91-458EA59F59AB}</a:tableStyleId>
              </a:tblPr>
              <a:tblGrid>
                <a:gridCol w="1341050">
                  <a:extLst>
                    <a:ext uri="{9D8B030D-6E8A-4147-A177-3AD203B41FA5}">
                      <a16:colId xmlns:a16="http://schemas.microsoft.com/office/drawing/2014/main" val="955970649"/>
                    </a:ext>
                  </a:extLst>
                </a:gridCol>
                <a:gridCol w="1103027">
                  <a:extLst>
                    <a:ext uri="{9D8B030D-6E8A-4147-A177-3AD203B41FA5}">
                      <a16:colId xmlns:a16="http://schemas.microsoft.com/office/drawing/2014/main" val="1562526706"/>
                    </a:ext>
                  </a:extLst>
                </a:gridCol>
                <a:gridCol w="1083996">
                  <a:extLst>
                    <a:ext uri="{9D8B030D-6E8A-4147-A177-3AD203B41FA5}">
                      <a16:colId xmlns:a16="http://schemas.microsoft.com/office/drawing/2014/main" val="2591974183"/>
                    </a:ext>
                  </a:extLst>
                </a:gridCol>
              </a:tblGrid>
              <a:tr h="218044">
                <a:tc>
                  <a:txBody>
                    <a:bodyPr/>
                    <a:lstStyle/>
                    <a:p>
                      <a:pPr algn="ctr" fontAlgn="ctr"/>
                      <a:r>
                        <a:rPr lang="en-US" sz="1000" u="none" strike="noStrike" dirty="0">
                          <a:effectLst/>
                        </a:rPr>
                        <a:t>OSI Layer</a:t>
                      </a:r>
                      <a:endParaRPr lang="en-US" sz="1000" b="1" i="0" u="none" strike="noStrike" dirty="0">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Data Unit</a:t>
                      </a:r>
                      <a:endParaRPr lang="en-US" sz="1000" b="1" i="0" u="none" strike="noStrike">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Encapsulated Info</a:t>
                      </a:r>
                      <a:endParaRPr lang="en-US" sz="1000" b="1" i="0" u="none" strike="noStrike">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877651"/>
                  </a:ext>
                </a:extLst>
              </a:tr>
              <a:tr h="218044">
                <a:tc>
                  <a:txBody>
                    <a:bodyPr/>
                    <a:lstStyle/>
                    <a:p>
                      <a:pPr algn="l" fontAlgn="ctr"/>
                      <a:r>
                        <a:rPr lang="en-US" sz="1000" u="none" strike="noStrike">
                          <a:effectLst/>
                        </a:rPr>
                        <a:t>Application Layer</a:t>
                      </a:r>
                      <a:endParaRPr lang="en-US" sz="1000" b="1" i="0" u="none" strike="noStrike">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Data</a:t>
                      </a:r>
                      <a:endParaRPr lang="en-US" sz="1000" b="0" i="0" u="none" strike="noStrike">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User data</a:t>
                      </a:r>
                      <a:endParaRPr lang="en-US" sz="1000" b="0" i="0" u="none" strike="noStrike" dirty="0">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3620056"/>
                  </a:ext>
                </a:extLst>
              </a:tr>
              <a:tr h="436088">
                <a:tc>
                  <a:txBody>
                    <a:bodyPr/>
                    <a:lstStyle/>
                    <a:p>
                      <a:pPr algn="l" fontAlgn="ctr"/>
                      <a:r>
                        <a:rPr lang="en-US" sz="1000" u="none" strike="noStrike" dirty="0">
                          <a:effectLst/>
                        </a:rPr>
                        <a:t>Presentation Layer</a:t>
                      </a:r>
                      <a:endParaRPr lang="en-US" sz="1000" b="1" i="0" u="none" strike="noStrike" dirty="0">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Data</a:t>
                      </a:r>
                      <a:endParaRPr lang="en-US" sz="1000" b="0" i="0" u="none" strike="noStrike">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nn-NO" sz="1000" u="none" strike="noStrike">
                          <a:effectLst/>
                        </a:rPr>
                        <a:t>Data format (e.g., encoding)</a:t>
                      </a:r>
                      <a:endParaRPr lang="nn-NO" sz="1000" b="0" i="0" u="none" strike="noStrike">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2926306"/>
                  </a:ext>
                </a:extLst>
              </a:tr>
              <a:tr h="327066">
                <a:tc>
                  <a:txBody>
                    <a:bodyPr/>
                    <a:lstStyle/>
                    <a:p>
                      <a:pPr algn="l" fontAlgn="ctr"/>
                      <a:r>
                        <a:rPr lang="en-US" sz="1000" u="none" strike="noStrike">
                          <a:effectLst/>
                        </a:rPr>
                        <a:t>Session Layer</a:t>
                      </a:r>
                      <a:endParaRPr lang="en-US" sz="1000" b="1" i="0" u="none" strike="noStrike">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Data</a:t>
                      </a:r>
                      <a:endParaRPr lang="en-US" sz="1000" b="0" i="0" u="none" strike="noStrike">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Session information</a:t>
                      </a:r>
                      <a:endParaRPr lang="en-US" sz="1000" b="0" i="0" u="none" strike="noStrike">
                        <a:solidFill>
                          <a:srgbClr val="00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8419186"/>
                  </a:ext>
                </a:extLst>
              </a:tr>
              <a:tr h="654131">
                <a:tc>
                  <a:txBody>
                    <a:bodyPr/>
                    <a:lstStyle/>
                    <a:p>
                      <a:pPr algn="l" fontAlgn="ctr"/>
                      <a:r>
                        <a:rPr lang="en-US" sz="1000" u="none" strike="noStrike" dirty="0">
                          <a:solidFill>
                            <a:schemeClr val="tx1"/>
                          </a:solidFill>
                          <a:effectLst/>
                        </a:rPr>
                        <a:t>Transport Layer</a:t>
                      </a:r>
                      <a:endParaRPr lang="en-US" sz="1000" b="1" i="0" u="none" strike="noStrike" dirty="0">
                        <a:solidFill>
                          <a:schemeClr val="tx1"/>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solidFill>
                            <a:schemeClr val="tx1"/>
                          </a:solidFill>
                          <a:effectLst/>
                        </a:rPr>
                        <a:t>Segment/Datagram</a:t>
                      </a:r>
                      <a:endParaRPr lang="en-US" sz="1000" b="0" i="0" u="none" strike="noStrike" dirty="0">
                        <a:solidFill>
                          <a:schemeClr val="tx1"/>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solidFill>
                            <a:schemeClr val="tx1"/>
                          </a:solidFill>
                          <a:effectLst/>
                        </a:rPr>
                        <a:t>Port numbers, error detection, flow control</a:t>
                      </a:r>
                      <a:endParaRPr lang="en-US" sz="1000" b="0" i="0" u="none" strike="noStrike" dirty="0">
                        <a:solidFill>
                          <a:schemeClr val="tx1"/>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5049754"/>
                  </a:ext>
                </a:extLst>
              </a:tr>
              <a:tr h="545111">
                <a:tc>
                  <a:txBody>
                    <a:bodyPr/>
                    <a:lstStyle/>
                    <a:p>
                      <a:pPr algn="l" fontAlgn="ctr"/>
                      <a:r>
                        <a:rPr lang="en-US" sz="1000" u="none" strike="noStrike" dirty="0">
                          <a:solidFill>
                            <a:schemeClr val="tx1"/>
                          </a:solidFill>
                          <a:effectLst/>
                        </a:rPr>
                        <a:t>Network Layer</a:t>
                      </a:r>
                      <a:endParaRPr lang="en-US" sz="1000" b="1" i="0" u="none" strike="noStrike" dirty="0">
                        <a:solidFill>
                          <a:schemeClr val="tx1"/>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solidFill>
                            <a:schemeClr val="tx1"/>
                          </a:solidFill>
                          <a:effectLst/>
                        </a:rPr>
                        <a:t>Packet</a:t>
                      </a:r>
                      <a:endParaRPr lang="en-US" sz="1000" b="0" i="0" u="none" strike="noStrike" dirty="0">
                        <a:solidFill>
                          <a:schemeClr val="tx1"/>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solidFill>
                            <a:schemeClr val="tx1"/>
                          </a:solidFill>
                          <a:effectLst/>
                        </a:rPr>
                        <a:t>IP addresses (source, destination)</a:t>
                      </a:r>
                      <a:endParaRPr lang="en-US" sz="1000" b="0" i="0" u="none" strike="noStrike" dirty="0">
                        <a:solidFill>
                          <a:schemeClr val="tx1"/>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8208973"/>
                  </a:ext>
                </a:extLst>
              </a:tr>
              <a:tr h="327066">
                <a:tc>
                  <a:txBody>
                    <a:bodyPr/>
                    <a:lstStyle/>
                    <a:p>
                      <a:pPr algn="l" fontAlgn="ctr"/>
                      <a:r>
                        <a:rPr lang="en-US" sz="1000" u="none" strike="noStrike" dirty="0">
                          <a:solidFill>
                            <a:schemeClr val="tx1"/>
                          </a:solidFill>
                          <a:effectLst/>
                        </a:rPr>
                        <a:t>Data Link Layer</a:t>
                      </a:r>
                      <a:endParaRPr lang="en-US" sz="1000" b="1" i="0" u="none" strike="noStrike" dirty="0">
                        <a:solidFill>
                          <a:schemeClr val="tx1"/>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solidFill>
                            <a:schemeClr val="tx1"/>
                          </a:solidFill>
                          <a:effectLst/>
                        </a:rPr>
                        <a:t>Frame</a:t>
                      </a:r>
                      <a:endParaRPr lang="en-US" sz="1000" b="0" i="0" u="none" strike="noStrike" dirty="0">
                        <a:solidFill>
                          <a:schemeClr val="tx1"/>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solidFill>
                            <a:schemeClr val="tx1"/>
                          </a:solidFill>
                          <a:effectLst/>
                        </a:rPr>
                        <a:t>MAC addresses, FCS</a:t>
                      </a:r>
                      <a:endParaRPr lang="en-US" sz="1000" b="0" i="0" u="none" strike="noStrike" dirty="0">
                        <a:solidFill>
                          <a:schemeClr val="tx1"/>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936642"/>
                  </a:ext>
                </a:extLst>
              </a:tr>
              <a:tr h="327066">
                <a:tc>
                  <a:txBody>
                    <a:bodyPr/>
                    <a:lstStyle/>
                    <a:p>
                      <a:pPr algn="l" fontAlgn="ctr"/>
                      <a:r>
                        <a:rPr lang="en-US" sz="1000" u="none" strike="noStrike" dirty="0">
                          <a:solidFill>
                            <a:srgbClr val="FF0000"/>
                          </a:solidFill>
                          <a:effectLst/>
                        </a:rPr>
                        <a:t>Physical Layer</a:t>
                      </a:r>
                      <a:endParaRPr lang="en-US" sz="1000" b="1" i="0" u="none" strike="noStrike" dirty="0">
                        <a:solidFill>
                          <a:srgbClr val="FF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solidFill>
                            <a:srgbClr val="FF0000"/>
                          </a:solidFill>
                          <a:effectLst/>
                        </a:rPr>
                        <a:t>Bits</a:t>
                      </a:r>
                      <a:endParaRPr lang="en-US" sz="1000" b="0" i="0" u="none" strike="noStrike" dirty="0">
                        <a:solidFill>
                          <a:srgbClr val="FF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solidFill>
                            <a:srgbClr val="FF0000"/>
                          </a:solidFill>
                          <a:effectLst/>
                        </a:rPr>
                        <a:t>Binary transmission</a:t>
                      </a:r>
                      <a:endParaRPr lang="en-US" sz="1000" b="0" i="0" u="none" strike="noStrike" dirty="0">
                        <a:solidFill>
                          <a:srgbClr val="FF0000"/>
                        </a:solidFill>
                        <a:effectLst/>
                        <a:latin typeface="Aptos Narrow" panose="020B0004020202020204" pitchFamily="34" charset="0"/>
                      </a:endParaRPr>
                    </a:p>
                  </a:txBody>
                  <a:tcPr marL="4543" marR="4543" marT="45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7526088"/>
                  </a:ext>
                </a:extLst>
              </a:tr>
            </a:tbl>
          </a:graphicData>
        </a:graphic>
      </p:graphicFrame>
    </p:spTree>
    <p:extLst>
      <p:ext uri="{BB962C8B-B14F-4D97-AF65-F5344CB8AC3E}">
        <p14:creationId xmlns:p14="http://schemas.microsoft.com/office/powerpoint/2010/main" val="3670116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pic>
        <p:nvPicPr>
          <p:cNvPr id="3" name="Picture 2">
            <a:extLst>
              <a:ext uri="{FF2B5EF4-FFF2-40B4-BE49-F238E27FC236}">
                <a16:creationId xmlns:a16="http://schemas.microsoft.com/office/drawing/2014/main" id="{84A94CED-A3E5-6B1E-FCD5-4EEB7A21BC3A}"/>
              </a:ext>
            </a:extLst>
          </p:cNvPr>
          <p:cNvPicPr>
            <a:picLocks noChangeAspect="1"/>
          </p:cNvPicPr>
          <p:nvPr/>
        </p:nvPicPr>
        <p:blipFill>
          <a:blip r:embed="rId3"/>
          <a:stretch>
            <a:fillRect/>
          </a:stretch>
        </p:blipFill>
        <p:spPr>
          <a:xfrm>
            <a:off x="4715471" y="1405053"/>
            <a:ext cx="4264958" cy="2515559"/>
          </a:xfrm>
          <a:prstGeom prst="rect">
            <a:avLst/>
          </a:prstGeom>
        </p:spPr>
      </p:pic>
      <p:pic>
        <p:nvPicPr>
          <p:cNvPr id="6" name="Picture 5">
            <a:extLst>
              <a:ext uri="{FF2B5EF4-FFF2-40B4-BE49-F238E27FC236}">
                <a16:creationId xmlns:a16="http://schemas.microsoft.com/office/drawing/2014/main" id="{5C59403F-4243-B511-913B-ECC434E3F6DD}"/>
              </a:ext>
            </a:extLst>
          </p:cNvPr>
          <p:cNvPicPr>
            <a:picLocks noChangeAspect="1"/>
          </p:cNvPicPr>
          <p:nvPr/>
        </p:nvPicPr>
        <p:blipFill>
          <a:blip r:embed="rId4"/>
          <a:stretch>
            <a:fillRect/>
          </a:stretch>
        </p:blipFill>
        <p:spPr>
          <a:xfrm>
            <a:off x="589495" y="1717286"/>
            <a:ext cx="3773733" cy="2083269"/>
          </a:xfrm>
          <a:prstGeom prst="rect">
            <a:avLst/>
          </a:prstGeom>
        </p:spPr>
      </p:pic>
    </p:spTree>
    <p:extLst>
      <p:ext uri="{BB962C8B-B14F-4D97-AF65-F5344CB8AC3E}">
        <p14:creationId xmlns:p14="http://schemas.microsoft.com/office/powerpoint/2010/main" val="1461989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pic>
        <p:nvPicPr>
          <p:cNvPr id="1026" name="Picture 2" descr="Local Area Network (LAN)">
            <a:extLst>
              <a:ext uri="{FF2B5EF4-FFF2-40B4-BE49-F238E27FC236}">
                <a16:creationId xmlns:a16="http://schemas.microsoft.com/office/drawing/2014/main" id="{935672D5-24F8-4240-9761-BE2A9383D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83" y="147962"/>
            <a:ext cx="3759374" cy="18796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ropolitan Area Network (MAN)">
            <a:extLst>
              <a:ext uri="{FF2B5EF4-FFF2-40B4-BE49-F238E27FC236}">
                <a16:creationId xmlns:a16="http://schemas.microsoft.com/office/drawing/2014/main" id="{D018938D-8896-467C-BCE1-698DF3B1C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624" y="611816"/>
            <a:ext cx="3690481" cy="18452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de area network (WAN)">
            <a:extLst>
              <a:ext uri="{FF2B5EF4-FFF2-40B4-BE49-F238E27FC236}">
                <a16:creationId xmlns:a16="http://schemas.microsoft.com/office/drawing/2014/main" id="{2BD9902B-AE44-4040-85F7-358F617CAF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3851" y="2571750"/>
            <a:ext cx="4523462" cy="226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407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10" name="Google Shape;3078;p41">
            <a:extLst>
              <a:ext uri="{FF2B5EF4-FFF2-40B4-BE49-F238E27FC236}">
                <a16:creationId xmlns:a16="http://schemas.microsoft.com/office/drawing/2014/main" id="{A062EFD3-6EE7-F2D7-DD56-FC7C45F18049}"/>
              </a:ext>
            </a:extLst>
          </p:cNvPr>
          <p:cNvSpPr txBox="1">
            <a:spLocks noGrp="1"/>
          </p:cNvSpPr>
          <p:nvPr>
            <p:ph type="title"/>
          </p:nvPr>
        </p:nvSpPr>
        <p:spPr>
          <a:xfrm>
            <a:off x="73542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Common Security Attacks in the OSI Layer Model</a:t>
            </a:r>
            <a:endParaRPr lang="en-US" sz="2400" dirty="0">
              <a:solidFill>
                <a:schemeClr val="accent1"/>
              </a:solidFill>
            </a:endParaRPr>
          </a:p>
        </p:txBody>
      </p:sp>
      <p:graphicFrame>
        <p:nvGraphicFramePr>
          <p:cNvPr id="22" name="Table 21">
            <a:extLst>
              <a:ext uri="{FF2B5EF4-FFF2-40B4-BE49-F238E27FC236}">
                <a16:creationId xmlns:a16="http://schemas.microsoft.com/office/drawing/2014/main" id="{1241F33D-5201-6757-BBFA-87C90259BD97}"/>
              </a:ext>
            </a:extLst>
          </p:cNvPr>
          <p:cNvGraphicFramePr>
            <a:graphicFrameLocks noGrp="1"/>
          </p:cNvGraphicFramePr>
          <p:nvPr>
            <p:extLst>
              <p:ext uri="{D42A27DB-BD31-4B8C-83A1-F6EECF244321}">
                <p14:modId xmlns:p14="http://schemas.microsoft.com/office/powerpoint/2010/main" val="3184336102"/>
              </p:ext>
            </p:extLst>
          </p:nvPr>
        </p:nvGraphicFramePr>
        <p:xfrm>
          <a:off x="1743343" y="1017542"/>
          <a:ext cx="5688162" cy="3539099"/>
        </p:xfrm>
        <a:graphic>
          <a:graphicData uri="http://schemas.openxmlformats.org/drawingml/2006/table">
            <a:tbl>
              <a:tblPr>
                <a:tableStyleId>{2F375EDA-8F86-450D-BA91-458EA59F59AB}</a:tableStyleId>
              </a:tblPr>
              <a:tblGrid>
                <a:gridCol w="1896054">
                  <a:extLst>
                    <a:ext uri="{9D8B030D-6E8A-4147-A177-3AD203B41FA5}">
                      <a16:colId xmlns:a16="http://schemas.microsoft.com/office/drawing/2014/main" val="3876123785"/>
                    </a:ext>
                  </a:extLst>
                </a:gridCol>
                <a:gridCol w="1896054">
                  <a:extLst>
                    <a:ext uri="{9D8B030D-6E8A-4147-A177-3AD203B41FA5}">
                      <a16:colId xmlns:a16="http://schemas.microsoft.com/office/drawing/2014/main" val="3164968729"/>
                    </a:ext>
                  </a:extLst>
                </a:gridCol>
                <a:gridCol w="1896054">
                  <a:extLst>
                    <a:ext uri="{9D8B030D-6E8A-4147-A177-3AD203B41FA5}">
                      <a16:colId xmlns:a16="http://schemas.microsoft.com/office/drawing/2014/main" val="554104376"/>
                    </a:ext>
                  </a:extLst>
                </a:gridCol>
              </a:tblGrid>
              <a:tr h="97609">
                <a:tc>
                  <a:txBody>
                    <a:bodyPr/>
                    <a:lstStyle/>
                    <a:p>
                      <a:pPr algn="ctr" fontAlgn="ctr"/>
                      <a:r>
                        <a:rPr lang="en-US" sz="1000" u="none" strike="noStrike">
                          <a:effectLst/>
                        </a:rPr>
                        <a:t>OSI Layer</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Common Attacks</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Description</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22709"/>
                  </a:ext>
                </a:extLst>
              </a:tr>
              <a:tr h="439239">
                <a:tc>
                  <a:txBody>
                    <a:bodyPr/>
                    <a:lstStyle/>
                    <a:p>
                      <a:pPr algn="l" fontAlgn="ctr"/>
                      <a:r>
                        <a:rPr lang="en-US" sz="1000" u="none" strike="noStrike">
                          <a:effectLst/>
                        </a:rPr>
                        <a:t>Layer 7 (Application)</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SQL Injection, XSS, Phishing, Malware, DoS/DDoS</a:t>
                      </a:r>
                      <a:endParaRPr lang="en-US" sz="1000" b="1" i="0" u="none" strike="noStrike" dirty="0">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Exploiting vulnerabilities in applications, web services, and protocols.</a:t>
                      </a:r>
                      <a:endParaRPr lang="en-US" sz="1000" b="0"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168561"/>
                  </a:ext>
                </a:extLst>
              </a:tr>
              <a:tr h="341630">
                <a:tc>
                  <a:txBody>
                    <a:bodyPr/>
                    <a:lstStyle/>
                    <a:p>
                      <a:pPr algn="l" fontAlgn="ctr"/>
                      <a:r>
                        <a:rPr lang="en-US" sz="1000" u="none" strike="noStrike">
                          <a:effectLst/>
                        </a:rPr>
                        <a:t>Layer 6 (Presentation)</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SSL Stripping, Data Manipulation</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Intercepting or manipulating data encryption and format.</a:t>
                      </a:r>
                      <a:endParaRPr lang="en-US" sz="1000" b="0"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5783471"/>
                  </a:ext>
                </a:extLst>
              </a:tr>
              <a:tr h="439239">
                <a:tc>
                  <a:txBody>
                    <a:bodyPr/>
                    <a:lstStyle/>
                    <a:p>
                      <a:pPr algn="l" fontAlgn="ctr"/>
                      <a:r>
                        <a:rPr lang="en-US" sz="1000" u="none" strike="noStrike">
                          <a:effectLst/>
                        </a:rPr>
                        <a:t>Layer 5 (Session)</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Session Hijacking, Man-in-the-Middle (MitM)</a:t>
                      </a:r>
                      <a:endParaRPr lang="en-US" sz="1000" b="1" i="0" u="none" strike="noStrike" dirty="0">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Taking over or manipulating active sessions between users and servers.</a:t>
                      </a:r>
                      <a:endParaRPr lang="en-US" sz="1000" b="0"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4962503"/>
                  </a:ext>
                </a:extLst>
              </a:tr>
              <a:tr h="585651">
                <a:tc>
                  <a:txBody>
                    <a:bodyPr/>
                    <a:lstStyle/>
                    <a:p>
                      <a:pPr algn="l" fontAlgn="ctr"/>
                      <a:r>
                        <a:rPr lang="en-US" sz="1000" u="none" strike="noStrike">
                          <a:effectLst/>
                        </a:rPr>
                        <a:t>Layer 4 (Transport)</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TCP SYN Flood, Port Scanning, Session Hijacking</a:t>
                      </a:r>
                      <a:endParaRPr lang="en-US" sz="1000" b="1" i="0" u="none" strike="noStrike" dirty="0">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Overloading transport protocols (TCP/UDP) to disrupt communication or scan for open ports.</a:t>
                      </a:r>
                      <a:endParaRPr lang="en-US" sz="1000" b="0" i="0" u="none" strike="noStrike" dirty="0">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4548568"/>
                  </a:ext>
                </a:extLst>
              </a:tr>
              <a:tr h="536847">
                <a:tc>
                  <a:txBody>
                    <a:bodyPr/>
                    <a:lstStyle/>
                    <a:p>
                      <a:pPr algn="l" fontAlgn="ctr"/>
                      <a:r>
                        <a:rPr lang="en-US" sz="1000" u="none" strike="noStrike">
                          <a:effectLst/>
                        </a:rPr>
                        <a:t>Layer 3 (Network)</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IP Spoofing, Routing Attacks (e.g., BGP Hijacking)</a:t>
                      </a:r>
                      <a:endParaRPr lang="en-US" sz="1000" b="1" i="0" u="none" strike="noStrike" dirty="0">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Manipulating or spoofing IP addresses to impersonate devices or reroute traffic.</a:t>
                      </a:r>
                      <a:endParaRPr lang="en-US" sz="1000" b="0"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1875991"/>
                  </a:ext>
                </a:extLst>
              </a:tr>
              <a:tr h="488043">
                <a:tc>
                  <a:txBody>
                    <a:bodyPr/>
                    <a:lstStyle/>
                    <a:p>
                      <a:pPr algn="l" fontAlgn="ctr"/>
                      <a:r>
                        <a:rPr lang="en-US" sz="1000" u="none" strike="noStrike" dirty="0">
                          <a:effectLst/>
                        </a:rPr>
                        <a:t>Layer 2 (Data Link)</a:t>
                      </a:r>
                      <a:endParaRPr lang="en-US" sz="1000" b="1" i="0" u="none" strike="noStrike" dirty="0">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ARP Spoofing, MAC Flooding, VLAN Hopping</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Exploiting vulnerabilities in network data frames, MAC addresses, and VLANs.</a:t>
                      </a:r>
                      <a:endParaRPr lang="en-US" sz="1000" b="0"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3676088"/>
                  </a:ext>
                </a:extLst>
              </a:tr>
              <a:tr h="488043">
                <a:tc>
                  <a:txBody>
                    <a:bodyPr/>
                    <a:lstStyle/>
                    <a:p>
                      <a:pPr algn="l" fontAlgn="ctr"/>
                      <a:r>
                        <a:rPr lang="en-US" sz="1000" u="none" strike="noStrike">
                          <a:effectLst/>
                        </a:rPr>
                        <a:t>Layer 1 (Physical)</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a:effectLst/>
                        </a:rPr>
                        <a:t>Wiretapping, Jamming, Physical Tampering</a:t>
                      </a:r>
                      <a:endParaRPr lang="en-US" sz="1000" b="1" i="0" u="none" strike="noStrike">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rPr>
                        <a:t>Interfering with or physically accessing network cables, wireless signals, or devices.</a:t>
                      </a:r>
                      <a:endParaRPr lang="en-US" sz="1000" b="0" i="0" u="none" strike="noStrike" dirty="0">
                        <a:solidFill>
                          <a:srgbClr val="000000"/>
                        </a:solidFill>
                        <a:effectLst/>
                        <a:latin typeface="Aptos Narrow" panose="020B0004020202020204" pitchFamily="34" charset="0"/>
                      </a:endParaRPr>
                    </a:p>
                  </a:txBody>
                  <a:tcPr marL="2034" marR="2034" marT="20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993706"/>
                  </a:ext>
                </a:extLst>
              </a:tr>
            </a:tbl>
          </a:graphicData>
        </a:graphic>
      </p:graphicFrame>
    </p:spTree>
    <p:extLst>
      <p:ext uri="{BB962C8B-B14F-4D97-AF65-F5344CB8AC3E}">
        <p14:creationId xmlns:p14="http://schemas.microsoft.com/office/powerpoint/2010/main" val="2810835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VPN</a:t>
            </a:r>
            <a:endParaRPr dirty="0">
              <a:solidFill>
                <a:schemeClr val="accent1"/>
              </a:solidFill>
            </a:endParaRPr>
          </a:p>
        </p:txBody>
      </p:sp>
      <p:grpSp>
        <p:nvGrpSpPr>
          <p:cNvPr id="1537" name="Google Shape;1537;p32"/>
          <p:cNvGrpSpPr/>
          <p:nvPr/>
        </p:nvGrpSpPr>
        <p:grpSpPr>
          <a:xfrm>
            <a:off x="7840175" y="1017725"/>
            <a:ext cx="1080420" cy="656487"/>
            <a:chOff x="7840175" y="1017725"/>
            <a:chExt cx="1080420" cy="656487"/>
          </a:xfrm>
        </p:grpSpPr>
        <p:sp>
          <p:nvSpPr>
            <p:cNvPr id="1538" name="Google Shape;1538;p32"/>
            <p:cNvSpPr/>
            <p:nvPr/>
          </p:nvSpPr>
          <p:spPr>
            <a:xfrm>
              <a:off x="7840175" y="1134250"/>
              <a:ext cx="545071" cy="539962"/>
            </a:xfrm>
            <a:custGeom>
              <a:avLst/>
              <a:gdLst/>
              <a:ahLst/>
              <a:cxnLst/>
              <a:rect l="l" t="t" r="r" b="b"/>
              <a:pathLst>
                <a:path w="10193" h="10097" extrusionOk="0">
                  <a:moveTo>
                    <a:pt x="5092" y="2117"/>
                  </a:moveTo>
                  <a:cubicBezTo>
                    <a:pt x="5189" y="2117"/>
                    <a:pt x="5287" y="2122"/>
                    <a:pt x="5386" y="2131"/>
                  </a:cubicBezTo>
                  <a:cubicBezTo>
                    <a:pt x="6998" y="2291"/>
                    <a:pt x="8175" y="3726"/>
                    <a:pt x="8014" y="5337"/>
                  </a:cubicBezTo>
                  <a:cubicBezTo>
                    <a:pt x="7865" y="6850"/>
                    <a:pt x="6590" y="7980"/>
                    <a:pt x="5102" y="7980"/>
                  </a:cubicBezTo>
                  <a:cubicBezTo>
                    <a:pt x="5005" y="7980"/>
                    <a:pt x="4907" y="7975"/>
                    <a:pt x="4808" y="7965"/>
                  </a:cubicBezTo>
                  <a:cubicBezTo>
                    <a:pt x="3197" y="7806"/>
                    <a:pt x="2020" y="6370"/>
                    <a:pt x="2180" y="4759"/>
                  </a:cubicBezTo>
                  <a:cubicBezTo>
                    <a:pt x="2330" y="3247"/>
                    <a:pt x="3604" y="2117"/>
                    <a:pt x="5092" y="2117"/>
                  </a:cubicBezTo>
                  <a:close/>
                  <a:moveTo>
                    <a:pt x="5090" y="0"/>
                  </a:moveTo>
                  <a:cubicBezTo>
                    <a:pt x="4303" y="0"/>
                    <a:pt x="3525" y="185"/>
                    <a:pt x="2821" y="543"/>
                  </a:cubicBezTo>
                  <a:lnTo>
                    <a:pt x="3307" y="1401"/>
                  </a:lnTo>
                  <a:cubicBezTo>
                    <a:pt x="2971" y="1566"/>
                    <a:pt x="2658" y="1777"/>
                    <a:pt x="2380" y="2028"/>
                  </a:cubicBezTo>
                  <a:lnTo>
                    <a:pt x="1753" y="1268"/>
                  </a:lnTo>
                  <a:cubicBezTo>
                    <a:pt x="1084" y="1856"/>
                    <a:pt x="585" y="2613"/>
                    <a:pt x="306" y="3458"/>
                  </a:cubicBezTo>
                  <a:lnTo>
                    <a:pt x="1256" y="3722"/>
                  </a:lnTo>
                  <a:cubicBezTo>
                    <a:pt x="1151" y="4022"/>
                    <a:pt x="1082" y="4332"/>
                    <a:pt x="1050" y="4648"/>
                  </a:cubicBezTo>
                  <a:cubicBezTo>
                    <a:pt x="1044" y="4708"/>
                    <a:pt x="1045" y="4766"/>
                    <a:pt x="1042" y="4826"/>
                  </a:cubicBezTo>
                  <a:lnTo>
                    <a:pt x="58" y="4731"/>
                  </a:lnTo>
                  <a:lnTo>
                    <a:pt x="58" y="4731"/>
                  </a:lnTo>
                  <a:cubicBezTo>
                    <a:pt x="0" y="5626"/>
                    <a:pt x="183" y="6520"/>
                    <a:pt x="590" y="7320"/>
                  </a:cubicBezTo>
                  <a:lnTo>
                    <a:pt x="1448" y="6835"/>
                  </a:lnTo>
                  <a:cubicBezTo>
                    <a:pt x="1615" y="7175"/>
                    <a:pt x="1828" y="7489"/>
                    <a:pt x="2082" y="7770"/>
                  </a:cubicBezTo>
                  <a:lnTo>
                    <a:pt x="1320" y="8397"/>
                  </a:lnTo>
                  <a:cubicBezTo>
                    <a:pt x="1917" y="9073"/>
                    <a:pt x="2685" y="9575"/>
                    <a:pt x="3543" y="9850"/>
                  </a:cubicBezTo>
                  <a:lnTo>
                    <a:pt x="3806" y="8902"/>
                  </a:lnTo>
                  <a:cubicBezTo>
                    <a:pt x="4095" y="8999"/>
                    <a:pt x="4393" y="9065"/>
                    <a:pt x="4697" y="9096"/>
                  </a:cubicBezTo>
                  <a:cubicBezTo>
                    <a:pt x="4766" y="9102"/>
                    <a:pt x="4835" y="9102"/>
                    <a:pt x="4905" y="9105"/>
                  </a:cubicBezTo>
                  <a:lnTo>
                    <a:pt x="4807" y="10087"/>
                  </a:lnTo>
                  <a:cubicBezTo>
                    <a:pt x="4906" y="10093"/>
                    <a:pt x="5005" y="10096"/>
                    <a:pt x="5104" y="10096"/>
                  </a:cubicBezTo>
                  <a:cubicBezTo>
                    <a:pt x="5896" y="10096"/>
                    <a:pt x="6678" y="9909"/>
                    <a:pt x="7385" y="9546"/>
                  </a:cubicBezTo>
                  <a:lnTo>
                    <a:pt x="6902" y="8688"/>
                  </a:lnTo>
                  <a:cubicBezTo>
                    <a:pt x="7240" y="8520"/>
                    <a:pt x="7553" y="8307"/>
                    <a:pt x="7831" y="8054"/>
                  </a:cubicBezTo>
                  <a:lnTo>
                    <a:pt x="8456" y="8816"/>
                  </a:lnTo>
                  <a:cubicBezTo>
                    <a:pt x="9124" y="8223"/>
                    <a:pt x="9622" y="7462"/>
                    <a:pt x="9896" y="6611"/>
                  </a:cubicBezTo>
                  <a:lnTo>
                    <a:pt x="8950" y="6346"/>
                  </a:lnTo>
                  <a:cubicBezTo>
                    <a:pt x="9048" y="6056"/>
                    <a:pt x="9114" y="5755"/>
                    <a:pt x="9145" y="5450"/>
                  </a:cubicBezTo>
                  <a:cubicBezTo>
                    <a:pt x="9152" y="5382"/>
                    <a:pt x="9152" y="5313"/>
                    <a:pt x="9155" y="5245"/>
                  </a:cubicBezTo>
                  <a:lnTo>
                    <a:pt x="10136" y="5354"/>
                  </a:lnTo>
                  <a:cubicBezTo>
                    <a:pt x="10192" y="4456"/>
                    <a:pt x="10005" y="3560"/>
                    <a:pt x="9596" y="2760"/>
                  </a:cubicBezTo>
                  <a:lnTo>
                    <a:pt x="8738" y="3242"/>
                  </a:lnTo>
                  <a:cubicBezTo>
                    <a:pt x="8571" y="2908"/>
                    <a:pt x="8360" y="2598"/>
                    <a:pt x="8109" y="2322"/>
                  </a:cubicBezTo>
                  <a:lnTo>
                    <a:pt x="8889" y="1717"/>
                  </a:lnTo>
                  <a:cubicBezTo>
                    <a:pt x="8291" y="1032"/>
                    <a:pt x="7516" y="523"/>
                    <a:pt x="6650" y="245"/>
                  </a:cubicBezTo>
                  <a:lnTo>
                    <a:pt x="6391" y="1196"/>
                  </a:lnTo>
                  <a:cubicBezTo>
                    <a:pt x="6101" y="1097"/>
                    <a:pt x="5802" y="1032"/>
                    <a:pt x="5499" y="1001"/>
                  </a:cubicBezTo>
                  <a:cubicBezTo>
                    <a:pt x="5426" y="994"/>
                    <a:pt x="5355" y="994"/>
                    <a:pt x="5282" y="991"/>
                  </a:cubicBezTo>
                  <a:lnTo>
                    <a:pt x="5378" y="8"/>
                  </a:lnTo>
                  <a:cubicBezTo>
                    <a:pt x="5282" y="3"/>
                    <a:pt x="5186" y="0"/>
                    <a:pt x="5090" y="0"/>
                  </a:cubicBezTo>
                  <a:close/>
                </a:path>
              </a:pathLst>
            </a:custGeom>
            <a:solidFill>
              <a:srgbClr val="6B4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8274612" y="1017725"/>
              <a:ext cx="315396" cy="313271"/>
            </a:xfrm>
            <a:custGeom>
              <a:avLst/>
              <a:gdLst/>
              <a:ahLst/>
              <a:cxnLst/>
              <a:rect l="l" t="t" r="r" b="b"/>
              <a:pathLst>
                <a:path w="5898" h="5858" extrusionOk="0">
                  <a:moveTo>
                    <a:pt x="2945" y="1335"/>
                  </a:moveTo>
                  <a:cubicBezTo>
                    <a:pt x="3488" y="1335"/>
                    <a:pt x="4014" y="1621"/>
                    <a:pt x="4302" y="2093"/>
                  </a:cubicBezTo>
                  <a:cubicBezTo>
                    <a:pt x="4648" y="2659"/>
                    <a:pt x="4598" y="3402"/>
                    <a:pt x="4179" y="3917"/>
                  </a:cubicBezTo>
                  <a:cubicBezTo>
                    <a:pt x="3873" y="4294"/>
                    <a:pt x="3411" y="4498"/>
                    <a:pt x="2944" y="4498"/>
                  </a:cubicBezTo>
                  <a:cubicBezTo>
                    <a:pt x="2692" y="4498"/>
                    <a:pt x="2439" y="4439"/>
                    <a:pt x="2208" y="4316"/>
                  </a:cubicBezTo>
                  <a:cubicBezTo>
                    <a:pt x="1627" y="4007"/>
                    <a:pt x="1291" y="3350"/>
                    <a:pt x="1383" y="2698"/>
                  </a:cubicBezTo>
                  <a:cubicBezTo>
                    <a:pt x="1475" y="2037"/>
                    <a:pt x="1989" y="1496"/>
                    <a:pt x="2642" y="1365"/>
                  </a:cubicBezTo>
                  <a:cubicBezTo>
                    <a:pt x="2742" y="1345"/>
                    <a:pt x="2844" y="1335"/>
                    <a:pt x="2945" y="1335"/>
                  </a:cubicBezTo>
                  <a:close/>
                  <a:moveTo>
                    <a:pt x="2957" y="0"/>
                  </a:moveTo>
                  <a:cubicBezTo>
                    <a:pt x="2879" y="0"/>
                    <a:pt x="2801" y="3"/>
                    <a:pt x="2723" y="9"/>
                  </a:cubicBezTo>
                  <a:lnTo>
                    <a:pt x="2796" y="737"/>
                  </a:lnTo>
                  <a:cubicBezTo>
                    <a:pt x="2500" y="758"/>
                    <a:pt x="2212" y="837"/>
                    <a:pt x="1949" y="972"/>
                  </a:cubicBezTo>
                  <a:lnTo>
                    <a:pt x="1632" y="310"/>
                  </a:lnTo>
                  <a:cubicBezTo>
                    <a:pt x="1285" y="478"/>
                    <a:pt x="976" y="717"/>
                    <a:pt x="728" y="1013"/>
                  </a:cubicBezTo>
                  <a:lnTo>
                    <a:pt x="1292" y="1485"/>
                  </a:lnTo>
                  <a:cubicBezTo>
                    <a:pt x="1101" y="1709"/>
                    <a:pt x="957" y="1969"/>
                    <a:pt x="869" y="2249"/>
                  </a:cubicBezTo>
                  <a:lnTo>
                    <a:pt x="172" y="2002"/>
                  </a:lnTo>
                  <a:cubicBezTo>
                    <a:pt x="50" y="2372"/>
                    <a:pt x="1" y="2761"/>
                    <a:pt x="28" y="3149"/>
                  </a:cubicBezTo>
                  <a:lnTo>
                    <a:pt x="764" y="3084"/>
                  </a:lnTo>
                  <a:cubicBezTo>
                    <a:pt x="780" y="3316"/>
                    <a:pt x="833" y="3543"/>
                    <a:pt x="921" y="3759"/>
                  </a:cubicBezTo>
                  <a:cubicBezTo>
                    <a:pt x="945" y="3817"/>
                    <a:pt x="977" y="3868"/>
                    <a:pt x="1006" y="3923"/>
                  </a:cubicBezTo>
                  <a:lnTo>
                    <a:pt x="330" y="4246"/>
                  </a:lnTo>
                  <a:cubicBezTo>
                    <a:pt x="508" y="4595"/>
                    <a:pt x="755" y="4906"/>
                    <a:pt x="1056" y="5158"/>
                  </a:cubicBezTo>
                  <a:lnTo>
                    <a:pt x="1531" y="4587"/>
                  </a:lnTo>
                  <a:cubicBezTo>
                    <a:pt x="1754" y="4774"/>
                    <a:pt x="2011" y="4915"/>
                    <a:pt x="2289" y="5004"/>
                  </a:cubicBezTo>
                  <a:lnTo>
                    <a:pt x="2040" y="5709"/>
                  </a:lnTo>
                  <a:cubicBezTo>
                    <a:pt x="2336" y="5808"/>
                    <a:pt x="2646" y="5858"/>
                    <a:pt x="2957" y="5858"/>
                  </a:cubicBezTo>
                  <a:cubicBezTo>
                    <a:pt x="3009" y="5858"/>
                    <a:pt x="3061" y="5857"/>
                    <a:pt x="3114" y="5854"/>
                  </a:cubicBezTo>
                  <a:cubicBezTo>
                    <a:pt x="3137" y="5852"/>
                    <a:pt x="3160" y="5849"/>
                    <a:pt x="3184" y="5846"/>
                  </a:cubicBezTo>
                  <a:lnTo>
                    <a:pt x="3118" y="5105"/>
                  </a:lnTo>
                  <a:cubicBezTo>
                    <a:pt x="3409" y="5082"/>
                    <a:pt x="3692" y="5000"/>
                    <a:pt x="3951" y="4864"/>
                  </a:cubicBezTo>
                  <a:lnTo>
                    <a:pt x="4274" y="5534"/>
                  </a:lnTo>
                  <a:cubicBezTo>
                    <a:pt x="4618" y="5357"/>
                    <a:pt x="4924" y="5116"/>
                    <a:pt x="5176" y="4822"/>
                  </a:cubicBezTo>
                  <a:lnTo>
                    <a:pt x="4601" y="4355"/>
                  </a:lnTo>
                  <a:cubicBezTo>
                    <a:pt x="4798" y="4132"/>
                    <a:pt x="4947" y="3872"/>
                    <a:pt x="5038" y="3590"/>
                  </a:cubicBezTo>
                  <a:lnTo>
                    <a:pt x="5731" y="3841"/>
                  </a:lnTo>
                  <a:cubicBezTo>
                    <a:pt x="5742" y="3811"/>
                    <a:pt x="5753" y="3781"/>
                    <a:pt x="5761" y="3751"/>
                  </a:cubicBezTo>
                  <a:cubicBezTo>
                    <a:pt x="5862" y="3407"/>
                    <a:pt x="5897" y="3046"/>
                    <a:pt x="5865" y="2689"/>
                  </a:cubicBezTo>
                  <a:lnTo>
                    <a:pt x="5865" y="2689"/>
                  </a:lnTo>
                  <a:lnTo>
                    <a:pt x="5137" y="2755"/>
                  </a:lnTo>
                  <a:cubicBezTo>
                    <a:pt x="5113" y="2464"/>
                    <a:pt x="5033" y="2180"/>
                    <a:pt x="4900" y="1920"/>
                  </a:cubicBezTo>
                  <a:lnTo>
                    <a:pt x="5562" y="1618"/>
                  </a:lnTo>
                  <a:cubicBezTo>
                    <a:pt x="5386" y="1264"/>
                    <a:pt x="5140" y="949"/>
                    <a:pt x="4840" y="692"/>
                  </a:cubicBezTo>
                  <a:lnTo>
                    <a:pt x="4377" y="1253"/>
                  </a:lnTo>
                  <a:cubicBezTo>
                    <a:pt x="4156" y="1056"/>
                    <a:pt x="3894" y="911"/>
                    <a:pt x="3610" y="828"/>
                  </a:cubicBezTo>
                  <a:lnTo>
                    <a:pt x="3852" y="139"/>
                  </a:lnTo>
                  <a:cubicBezTo>
                    <a:pt x="3562" y="47"/>
                    <a:pt x="3260" y="0"/>
                    <a:pt x="2957" y="0"/>
                  </a:cubicBez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8604718" y="1347995"/>
              <a:ext cx="315877" cy="315892"/>
            </a:xfrm>
            <a:custGeom>
              <a:avLst/>
              <a:gdLst/>
              <a:ahLst/>
              <a:cxnLst/>
              <a:rect l="l" t="t" r="r" b="b"/>
              <a:pathLst>
                <a:path w="5907" h="5907" extrusionOk="0">
                  <a:moveTo>
                    <a:pt x="2972" y="1354"/>
                  </a:moveTo>
                  <a:cubicBezTo>
                    <a:pt x="3108" y="1354"/>
                    <a:pt x="3245" y="1371"/>
                    <a:pt x="3379" y="1407"/>
                  </a:cubicBezTo>
                  <a:cubicBezTo>
                    <a:pt x="4020" y="1579"/>
                    <a:pt x="4496" y="2149"/>
                    <a:pt x="4555" y="2809"/>
                  </a:cubicBezTo>
                  <a:cubicBezTo>
                    <a:pt x="4614" y="3475"/>
                    <a:pt x="4236" y="4124"/>
                    <a:pt x="3628" y="4402"/>
                  </a:cubicBezTo>
                  <a:cubicBezTo>
                    <a:pt x="3418" y="4498"/>
                    <a:pt x="3195" y="4544"/>
                    <a:pt x="2974" y="4544"/>
                  </a:cubicBezTo>
                  <a:cubicBezTo>
                    <a:pt x="2469" y="4544"/>
                    <a:pt x="1973" y="4306"/>
                    <a:pt x="1667" y="3881"/>
                  </a:cubicBezTo>
                  <a:cubicBezTo>
                    <a:pt x="1280" y="3342"/>
                    <a:pt x="1271" y="2597"/>
                    <a:pt x="1645" y="2048"/>
                  </a:cubicBezTo>
                  <a:cubicBezTo>
                    <a:pt x="1946" y="1609"/>
                    <a:pt x="2452" y="1354"/>
                    <a:pt x="2972" y="1354"/>
                  </a:cubicBezTo>
                  <a:close/>
                  <a:moveTo>
                    <a:pt x="2938" y="1"/>
                  </a:moveTo>
                  <a:cubicBezTo>
                    <a:pt x="2676" y="1"/>
                    <a:pt x="2415" y="36"/>
                    <a:pt x="2164" y="105"/>
                  </a:cubicBezTo>
                  <a:cubicBezTo>
                    <a:pt x="2042" y="139"/>
                    <a:pt x="1923" y="183"/>
                    <a:pt x="1807" y="233"/>
                  </a:cubicBezTo>
                  <a:lnTo>
                    <a:pt x="2105" y="912"/>
                  </a:lnTo>
                  <a:cubicBezTo>
                    <a:pt x="1833" y="1029"/>
                    <a:pt x="1586" y="1199"/>
                    <a:pt x="1381" y="1414"/>
                  </a:cubicBezTo>
                  <a:lnTo>
                    <a:pt x="862" y="878"/>
                  </a:lnTo>
                  <a:cubicBezTo>
                    <a:pt x="585" y="1157"/>
                    <a:pt x="367" y="1488"/>
                    <a:pt x="218" y="1852"/>
                  </a:cubicBezTo>
                  <a:lnTo>
                    <a:pt x="913" y="2121"/>
                  </a:lnTo>
                  <a:cubicBezTo>
                    <a:pt x="823" y="2338"/>
                    <a:pt x="770" y="2568"/>
                    <a:pt x="754" y="2802"/>
                  </a:cubicBezTo>
                  <a:cubicBezTo>
                    <a:pt x="749" y="2865"/>
                    <a:pt x="755" y="2926"/>
                    <a:pt x="756" y="2988"/>
                  </a:cubicBezTo>
                  <a:lnTo>
                    <a:pt x="0" y="2978"/>
                  </a:lnTo>
                  <a:lnTo>
                    <a:pt x="0" y="2978"/>
                  </a:lnTo>
                  <a:cubicBezTo>
                    <a:pt x="6" y="3374"/>
                    <a:pt x="89" y="3764"/>
                    <a:pt x="249" y="4127"/>
                  </a:cubicBezTo>
                  <a:lnTo>
                    <a:pt x="935" y="3823"/>
                  </a:lnTo>
                  <a:cubicBezTo>
                    <a:pt x="1053" y="4092"/>
                    <a:pt x="1222" y="4335"/>
                    <a:pt x="1434" y="4539"/>
                  </a:cubicBezTo>
                  <a:lnTo>
                    <a:pt x="893" y="5066"/>
                  </a:lnTo>
                  <a:cubicBezTo>
                    <a:pt x="1154" y="5324"/>
                    <a:pt x="1461" y="5531"/>
                    <a:pt x="1798" y="5676"/>
                  </a:cubicBezTo>
                  <a:cubicBezTo>
                    <a:pt x="1821" y="5686"/>
                    <a:pt x="1843" y="5693"/>
                    <a:pt x="1866" y="5701"/>
                  </a:cubicBezTo>
                  <a:lnTo>
                    <a:pt x="2137" y="5001"/>
                  </a:lnTo>
                  <a:cubicBezTo>
                    <a:pt x="2395" y="5104"/>
                    <a:pt x="2669" y="5156"/>
                    <a:pt x="2945" y="5156"/>
                  </a:cubicBezTo>
                  <a:cubicBezTo>
                    <a:pt x="2963" y="5156"/>
                    <a:pt x="2980" y="5156"/>
                    <a:pt x="2998" y="5156"/>
                  </a:cubicBezTo>
                  <a:lnTo>
                    <a:pt x="2998" y="5156"/>
                  </a:lnTo>
                  <a:lnTo>
                    <a:pt x="2991" y="5906"/>
                  </a:lnTo>
                  <a:cubicBezTo>
                    <a:pt x="3380" y="5900"/>
                    <a:pt x="3765" y="5818"/>
                    <a:pt x="4123" y="5666"/>
                  </a:cubicBezTo>
                  <a:lnTo>
                    <a:pt x="3813" y="4987"/>
                  </a:lnTo>
                  <a:cubicBezTo>
                    <a:pt x="4090" y="4874"/>
                    <a:pt x="4342" y="4704"/>
                    <a:pt x="4551" y="4491"/>
                  </a:cubicBezTo>
                  <a:lnTo>
                    <a:pt x="5065" y="5027"/>
                  </a:lnTo>
                  <a:cubicBezTo>
                    <a:pt x="5088" y="5006"/>
                    <a:pt x="5111" y="4984"/>
                    <a:pt x="5133" y="4960"/>
                  </a:cubicBezTo>
                  <a:cubicBezTo>
                    <a:pt x="5378" y="4694"/>
                    <a:pt x="5570" y="4383"/>
                    <a:pt x="5702" y="4046"/>
                  </a:cubicBezTo>
                  <a:lnTo>
                    <a:pt x="5015" y="3779"/>
                  </a:lnTo>
                  <a:cubicBezTo>
                    <a:pt x="5123" y="3506"/>
                    <a:pt x="5177" y="3213"/>
                    <a:pt x="5173" y="2919"/>
                  </a:cubicBezTo>
                  <a:lnTo>
                    <a:pt x="5173" y="2919"/>
                  </a:lnTo>
                  <a:lnTo>
                    <a:pt x="5907" y="2942"/>
                  </a:lnTo>
                  <a:cubicBezTo>
                    <a:pt x="5906" y="2543"/>
                    <a:pt x="5825" y="2149"/>
                    <a:pt x="5669" y="1781"/>
                  </a:cubicBezTo>
                  <a:lnTo>
                    <a:pt x="4999" y="2081"/>
                  </a:lnTo>
                  <a:cubicBezTo>
                    <a:pt x="4886" y="1805"/>
                    <a:pt x="4714" y="1557"/>
                    <a:pt x="4495" y="1355"/>
                  </a:cubicBezTo>
                  <a:lnTo>
                    <a:pt x="5022" y="839"/>
                  </a:lnTo>
                  <a:cubicBezTo>
                    <a:pt x="4743" y="572"/>
                    <a:pt x="4417" y="361"/>
                    <a:pt x="4059" y="218"/>
                  </a:cubicBezTo>
                  <a:lnTo>
                    <a:pt x="3799" y="907"/>
                  </a:lnTo>
                  <a:cubicBezTo>
                    <a:pt x="3530" y="798"/>
                    <a:pt x="3242" y="741"/>
                    <a:pt x="2952" y="741"/>
                  </a:cubicBezTo>
                  <a:cubicBezTo>
                    <a:pt x="2944" y="741"/>
                    <a:pt x="2937" y="741"/>
                    <a:pt x="2929" y="741"/>
                  </a:cubicBezTo>
                  <a:lnTo>
                    <a:pt x="2938" y="1"/>
                  </a:lnTo>
                  <a:close/>
                </a:path>
              </a:pathLst>
            </a:custGeom>
            <a:solidFill>
              <a:srgbClr val="B7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0CE6F2F3-479B-354C-92EE-BCC720C0D47D}"/>
              </a:ext>
            </a:extLst>
          </p:cNvPr>
          <p:cNvSpPr txBox="1"/>
          <p:nvPr/>
        </p:nvSpPr>
        <p:spPr>
          <a:xfrm>
            <a:off x="1317758" y="2094696"/>
            <a:ext cx="6956854" cy="1384995"/>
          </a:xfrm>
          <a:prstGeom prst="rect">
            <a:avLst/>
          </a:prstGeom>
          <a:noFill/>
        </p:spPr>
        <p:txBody>
          <a:bodyPr wrap="square">
            <a:spAutoFit/>
          </a:bodyPr>
          <a:lstStyle/>
          <a:p>
            <a:r>
              <a:rPr lang="en-US" b="0" i="0" dirty="0">
                <a:solidFill>
                  <a:srgbClr val="273239"/>
                </a:solidFill>
                <a:effectLst/>
                <a:latin typeface="Nunito" pitchFamily="2" charset="0"/>
              </a:rPr>
              <a:t>A virtual private network (VPN) is a technology that creates a safe and encrypted connection over a less secure network, such as the Internet. A Virtual Private Network is a way to extend a private network using a public network such as the Internet. The name only suggests that it is a “Virtual Private Network”, i.e. user can be part of a local network sitting at a remote location. It makes use of tunneling protocols to establish a secure connection.</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VPN</a:t>
            </a:r>
            <a:endParaRPr dirty="0">
              <a:solidFill>
                <a:schemeClr val="accent1"/>
              </a:solidFill>
            </a:endParaRPr>
          </a:p>
        </p:txBody>
      </p:sp>
      <p:pic>
        <p:nvPicPr>
          <p:cNvPr id="3" name="Picture 2">
            <a:extLst>
              <a:ext uri="{FF2B5EF4-FFF2-40B4-BE49-F238E27FC236}">
                <a16:creationId xmlns:a16="http://schemas.microsoft.com/office/drawing/2014/main" id="{5BFC2DDA-C84F-6AF2-92A6-5E1DD7BFC0BB}"/>
              </a:ext>
            </a:extLst>
          </p:cNvPr>
          <p:cNvPicPr>
            <a:picLocks noChangeAspect="1"/>
          </p:cNvPicPr>
          <p:nvPr/>
        </p:nvPicPr>
        <p:blipFill>
          <a:blip r:embed="rId3"/>
          <a:stretch>
            <a:fillRect/>
          </a:stretch>
        </p:blipFill>
        <p:spPr>
          <a:xfrm>
            <a:off x="1349155" y="1218089"/>
            <a:ext cx="6445689" cy="3480386"/>
          </a:xfrm>
          <a:prstGeom prst="rect">
            <a:avLst/>
          </a:prstGeom>
        </p:spPr>
      </p:pic>
    </p:spTree>
    <p:extLst>
      <p:ext uri="{BB962C8B-B14F-4D97-AF65-F5344CB8AC3E}">
        <p14:creationId xmlns:p14="http://schemas.microsoft.com/office/powerpoint/2010/main" val="1768060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VPN</a:t>
            </a:r>
            <a:endParaRPr dirty="0">
              <a:solidFill>
                <a:schemeClr val="accent1"/>
              </a:solidFill>
            </a:endParaRPr>
          </a:p>
        </p:txBody>
      </p:sp>
      <p:sp>
        <p:nvSpPr>
          <p:cNvPr id="4" name="TextBox 3">
            <a:extLst>
              <a:ext uri="{FF2B5EF4-FFF2-40B4-BE49-F238E27FC236}">
                <a16:creationId xmlns:a16="http://schemas.microsoft.com/office/drawing/2014/main" id="{9803CBB7-BF07-AE48-57C2-DADC3E334029}"/>
              </a:ext>
            </a:extLst>
          </p:cNvPr>
          <p:cNvSpPr txBox="1"/>
          <p:nvPr/>
        </p:nvSpPr>
        <p:spPr>
          <a:xfrm>
            <a:off x="1442651" y="992829"/>
            <a:ext cx="6258698" cy="3600986"/>
          </a:xfrm>
          <a:prstGeom prst="rect">
            <a:avLst/>
          </a:prstGeom>
          <a:noFill/>
        </p:spPr>
        <p:txBody>
          <a:bodyPr wrap="square">
            <a:spAutoFit/>
          </a:bodyPr>
          <a:lstStyle/>
          <a:p>
            <a:pPr marL="171450" indent="-171450">
              <a:buFont typeface="Wingdings" panose="05000000000000000000" pitchFamily="2" charset="2"/>
              <a:buChar char="q"/>
            </a:pPr>
            <a:r>
              <a:rPr lang="en-US" sz="1200" b="1" dirty="0">
                <a:latin typeface="Nunito" pitchFamily="2" charset="0"/>
              </a:rPr>
              <a:t>VPN Tunnel Creation</a:t>
            </a:r>
          </a:p>
          <a:p>
            <a:pPr>
              <a:buFont typeface="Arial" panose="020B0604020202020204" pitchFamily="34" charset="0"/>
              <a:buChar char="•"/>
            </a:pPr>
            <a:r>
              <a:rPr lang="en-US" sz="1200" b="1" dirty="0">
                <a:latin typeface="Nunito" pitchFamily="2" charset="0"/>
              </a:rPr>
              <a:t>Encryption</a:t>
            </a:r>
            <a:r>
              <a:rPr lang="en-US" sz="1200" dirty="0">
                <a:latin typeface="Nunito" pitchFamily="2" charset="0"/>
              </a:rPr>
              <a:t>: After authentication, the VPN creates an encrypted "tunnel" between the user’s device and the VPN server. All the data passing through this tunnel is encrypted, protecting it from eavesdroppers, hackers, and other threats.</a:t>
            </a:r>
          </a:p>
          <a:p>
            <a:pPr>
              <a:buFont typeface="Arial" panose="020B0604020202020204" pitchFamily="34" charset="0"/>
              <a:buChar char="•"/>
            </a:pPr>
            <a:r>
              <a:rPr lang="en-US" sz="1200" b="1" dirty="0">
                <a:latin typeface="Nunito" pitchFamily="2" charset="0"/>
              </a:rPr>
              <a:t>Protocols</a:t>
            </a:r>
            <a:r>
              <a:rPr lang="en-US" sz="1200" dirty="0">
                <a:latin typeface="Nunito" pitchFamily="2" charset="0"/>
              </a:rPr>
              <a:t>: VPN tunneling protocols help establish the encrypted connection. Common VPN protocols include:</a:t>
            </a:r>
          </a:p>
          <a:p>
            <a:pPr marL="742950" lvl="1" indent="-285750">
              <a:buFont typeface="Arial" panose="020B0604020202020204" pitchFamily="34" charset="0"/>
              <a:buChar char="•"/>
            </a:pPr>
            <a:r>
              <a:rPr lang="en-US" sz="1200" b="1" dirty="0">
                <a:latin typeface="Nunito" pitchFamily="2" charset="0"/>
              </a:rPr>
              <a:t>IPsec</a:t>
            </a:r>
            <a:r>
              <a:rPr lang="en-US" sz="1200" dirty="0">
                <a:latin typeface="Nunito" pitchFamily="2" charset="0"/>
              </a:rPr>
              <a:t>: Internet Protocol Security (used for site-to-site and remote access VPNs).</a:t>
            </a:r>
          </a:p>
          <a:p>
            <a:pPr marL="742950" lvl="1" indent="-285750">
              <a:buFont typeface="Arial" panose="020B0604020202020204" pitchFamily="34" charset="0"/>
              <a:buChar char="•"/>
            </a:pPr>
            <a:r>
              <a:rPr lang="en-US" sz="1200" b="1" dirty="0">
                <a:latin typeface="Nunito" pitchFamily="2" charset="0"/>
              </a:rPr>
              <a:t>OpenVPN</a:t>
            </a:r>
            <a:r>
              <a:rPr lang="en-US" sz="1200" dirty="0">
                <a:latin typeface="Nunito" pitchFamily="2" charset="0"/>
              </a:rPr>
              <a:t>: Uses SSL/TLS encryption, often regarded as highly secure.</a:t>
            </a:r>
          </a:p>
          <a:p>
            <a:pPr marL="742950" lvl="1" indent="-285750">
              <a:buFont typeface="Arial" panose="020B0604020202020204" pitchFamily="34" charset="0"/>
              <a:buChar char="•"/>
            </a:pPr>
            <a:r>
              <a:rPr lang="en-US" sz="1200" b="1" dirty="0">
                <a:latin typeface="Nunito" pitchFamily="2" charset="0"/>
              </a:rPr>
              <a:t>L2TP/IPsec</a:t>
            </a:r>
            <a:r>
              <a:rPr lang="en-US" sz="1200" dirty="0">
                <a:latin typeface="Nunito" pitchFamily="2" charset="0"/>
              </a:rPr>
              <a:t>: Layer 2 Tunneling Protocol combined with IPsec for encryption.</a:t>
            </a:r>
          </a:p>
          <a:p>
            <a:pPr marL="742950" lvl="1" indent="-285750">
              <a:buFont typeface="Arial" panose="020B0604020202020204" pitchFamily="34" charset="0"/>
              <a:buChar char="•"/>
            </a:pPr>
            <a:r>
              <a:rPr lang="en-US" sz="1200" b="1" dirty="0">
                <a:latin typeface="Nunito" pitchFamily="2" charset="0"/>
              </a:rPr>
              <a:t>PPTP</a:t>
            </a:r>
            <a:r>
              <a:rPr lang="en-US" sz="1200" dirty="0">
                <a:latin typeface="Nunito" pitchFamily="2" charset="0"/>
              </a:rPr>
              <a:t>: Older and less secure, but faster.</a:t>
            </a:r>
          </a:p>
          <a:p>
            <a:pPr marL="171450" indent="-171450">
              <a:buFont typeface="Wingdings" panose="05000000000000000000" pitchFamily="2" charset="2"/>
              <a:buChar char="q"/>
            </a:pPr>
            <a:r>
              <a:rPr lang="en-US" sz="1200" b="1" dirty="0">
                <a:latin typeface="Nunito" pitchFamily="2" charset="0"/>
              </a:rPr>
              <a:t>Data Transmission</a:t>
            </a:r>
          </a:p>
          <a:p>
            <a:pPr>
              <a:buFont typeface="Arial" panose="020B0604020202020204" pitchFamily="34" charset="0"/>
              <a:buChar char="•"/>
            </a:pPr>
            <a:r>
              <a:rPr lang="en-US" sz="1200" b="1" dirty="0">
                <a:latin typeface="Nunito" pitchFamily="2" charset="0"/>
              </a:rPr>
              <a:t>Data Encapsulation</a:t>
            </a:r>
            <a:r>
              <a:rPr lang="en-US" sz="1200" dirty="0">
                <a:latin typeface="Nunito" pitchFamily="2" charset="0"/>
              </a:rPr>
              <a:t>: Once the VPN tunnel is established, any data you send or receive (like web traffic, emails, file transfers) is encrypted by the VPN client before it leaves your device. It is encapsulated in an outer layer of encryption, ensuring that no one can intercept or decipher it.</a:t>
            </a:r>
          </a:p>
          <a:p>
            <a:pPr>
              <a:buFont typeface="Arial" panose="020B0604020202020204" pitchFamily="34" charset="0"/>
              <a:buChar char="•"/>
            </a:pPr>
            <a:r>
              <a:rPr lang="en-US" sz="1200" b="1" dirty="0">
                <a:latin typeface="Nunito" pitchFamily="2" charset="0"/>
              </a:rPr>
              <a:t>Routing</a:t>
            </a:r>
            <a:r>
              <a:rPr lang="en-US" sz="1200" dirty="0">
                <a:latin typeface="Nunito" pitchFamily="2" charset="0"/>
              </a:rPr>
              <a:t>: The encrypted data packets are sent through the VPN tunnel to the VPN server, which then decrypts the data and forwards it to the appropriate destination (e.g., websites, services, or an internal company network)..</a:t>
            </a:r>
          </a:p>
        </p:txBody>
      </p:sp>
    </p:spTree>
    <p:extLst>
      <p:ext uri="{BB962C8B-B14F-4D97-AF65-F5344CB8AC3E}">
        <p14:creationId xmlns:p14="http://schemas.microsoft.com/office/powerpoint/2010/main" val="1186525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VPN</a:t>
            </a:r>
            <a:endParaRPr dirty="0">
              <a:solidFill>
                <a:schemeClr val="accent1"/>
              </a:solidFill>
            </a:endParaRPr>
          </a:p>
        </p:txBody>
      </p:sp>
      <p:sp>
        <p:nvSpPr>
          <p:cNvPr id="4" name="TextBox 3">
            <a:extLst>
              <a:ext uri="{FF2B5EF4-FFF2-40B4-BE49-F238E27FC236}">
                <a16:creationId xmlns:a16="http://schemas.microsoft.com/office/drawing/2014/main" id="{AB5B3191-4540-0C62-21EF-A881B451B94A}"/>
              </a:ext>
            </a:extLst>
          </p:cNvPr>
          <p:cNvSpPr txBox="1"/>
          <p:nvPr/>
        </p:nvSpPr>
        <p:spPr>
          <a:xfrm>
            <a:off x="720000" y="769089"/>
            <a:ext cx="6956854" cy="1384995"/>
          </a:xfrm>
          <a:prstGeom prst="rect">
            <a:avLst/>
          </a:prstGeom>
          <a:noFill/>
        </p:spPr>
        <p:txBody>
          <a:bodyPr wrap="square">
            <a:spAutoFit/>
          </a:bodyPr>
          <a:lstStyle/>
          <a:p>
            <a:pPr algn="l"/>
            <a:r>
              <a:rPr lang="en-US" b="0" i="0" dirty="0">
                <a:solidFill>
                  <a:srgbClr val="151C2B"/>
                </a:solidFill>
                <a:effectLst/>
                <a:latin typeface="Source Sans Pro" panose="020B0503030403020204" pitchFamily="34" charset="0"/>
              </a:rPr>
              <a:t>IPsec uses the following protocols:</a:t>
            </a:r>
          </a:p>
          <a:p>
            <a:pPr algn="l">
              <a:buFont typeface="+mj-lt"/>
              <a:buAutoNum type="arabicPeriod"/>
            </a:pPr>
            <a:r>
              <a:rPr lang="en-US" b="1" i="0" dirty="0">
                <a:solidFill>
                  <a:srgbClr val="151C2B"/>
                </a:solidFill>
                <a:effectLst/>
                <a:latin typeface="Source Sans Pro" panose="020B0503030403020204" pitchFamily="34" charset="0"/>
              </a:rPr>
              <a:t>Authentication Header (AH): </a:t>
            </a:r>
            <a:r>
              <a:rPr lang="en-US" b="0" i="0" dirty="0">
                <a:solidFill>
                  <a:srgbClr val="151C2B"/>
                </a:solidFill>
                <a:effectLst/>
                <a:latin typeface="Source Sans Pro" panose="020B0503030403020204" pitchFamily="34" charset="0"/>
              </a:rPr>
              <a:t>Provides authentication and integrity.</a:t>
            </a:r>
          </a:p>
          <a:p>
            <a:pPr algn="l">
              <a:buFont typeface="+mj-lt"/>
              <a:buAutoNum type="arabicPeriod"/>
            </a:pPr>
            <a:r>
              <a:rPr lang="en-US" b="1" i="0" dirty="0">
                <a:solidFill>
                  <a:srgbClr val="151C2B"/>
                </a:solidFill>
                <a:effectLst/>
                <a:latin typeface="Source Sans Pro" panose="020B0503030403020204" pitchFamily="34" charset="0"/>
              </a:rPr>
              <a:t>Encapsulating Security Payload (ESP): </a:t>
            </a:r>
            <a:r>
              <a:rPr lang="en-US" b="0" i="0" dirty="0">
                <a:solidFill>
                  <a:srgbClr val="151C2B"/>
                </a:solidFill>
                <a:effectLst/>
                <a:latin typeface="Source Sans Pro" panose="020B0503030403020204" pitchFamily="34" charset="0"/>
              </a:rPr>
              <a:t>Provides authentication, integrity, and confidentiality.</a:t>
            </a:r>
          </a:p>
          <a:p>
            <a:pPr algn="l">
              <a:buFont typeface="+mj-lt"/>
              <a:buAutoNum type="arabicPeriod"/>
            </a:pPr>
            <a:r>
              <a:rPr lang="en-US" b="1" i="0" dirty="0">
                <a:solidFill>
                  <a:srgbClr val="151C2B"/>
                </a:solidFill>
                <a:effectLst/>
                <a:latin typeface="Source Sans Pro" panose="020B0503030403020204" pitchFamily="34" charset="0"/>
              </a:rPr>
              <a:t>Security Association (SA): </a:t>
            </a:r>
            <a:r>
              <a:rPr lang="en-US" b="0" i="0" dirty="0">
                <a:solidFill>
                  <a:srgbClr val="151C2B"/>
                </a:solidFill>
                <a:effectLst/>
                <a:latin typeface="Source Sans Pro" panose="020B0503030403020204" pitchFamily="34" charset="0"/>
              </a:rPr>
              <a:t>Is responsible for negotiating the encryption keys and algorithms. One example is Internet Key Exchange (IKE.</a:t>
            </a:r>
          </a:p>
        </p:txBody>
      </p:sp>
      <p:pic>
        <p:nvPicPr>
          <p:cNvPr id="6" name="Picture 5">
            <a:extLst>
              <a:ext uri="{FF2B5EF4-FFF2-40B4-BE49-F238E27FC236}">
                <a16:creationId xmlns:a16="http://schemas.microsoft.com/office/drawing/2014/main" id="{21142682-E449-C5D8-5F96-3264AE0275E9}"/>
              </a:ext>
            </a:extLst>
          </p:cNvPr>
          <p:cNvPicPr>
            <a:picLocks noChangeAspect="1"/>
          </p:cNvPicPr>
          <p:nvPr/>
        </p:nvPicPr>
        <p:blipFill>
          <a:blip r:embed="rId3"/>
          <a:stretch>
            <a:fillRect/>
          </a:stretch>
        </p:blipFill>
        <p:spPr>
          <a:xfrm>
            <a:off x="181810" y="2571750"/>
            <a:ext cx="4167769" cy="2329188"/>
          </a:xfrm>
          <a:prstGeom prst="rect">
            <a:avLst/>
          </a:prstGeom>
        </p:spPr>
      </p:pic>
      <p:pic>
        <p:nvPicPr>
          <p:cNvPr id="8" name="Picture 7">
            <a:extLst>
              <a:ext uri="{FF2B5EF4-FFF2-40B4-BE49-F238E27FC236}">
                <a16:creationId xmlns:a16="http://schemas.microsoft.com/office/drawing/2014/main" id="{56534157-F377-F073-7199-51C85EFF7F0A}"/>
              </a:ext>
            </a:extLst>
          </p:cNvPr>
          <p:cNvPicPr>
            <a:picLocks noChangeAspect="1"/>
          </p:cNvPicPr>
          <p:nvPr/>
        </p:nvPicPr>
        <p:blipFill>
          <a:blip r:embed="rId4"/>
          <a:stretch>
            <a:fillRect/>
          </a:stretch>
        </p:blipFill>
        <p:spPr>
          <a:xfrm>
            <a:off x="4349579" y="2582875"/>
            <a:ext cx="4707924" cy="2329188"/>
          </a:xfrm>
          <a:prstGeom prst="rect">
            <a:avLst/>
          </a:prstGeom>
        </p:spPr>
      </p:pic>
    </p:spTree>
    <p:extLst>
      <p:ext uri="{BB962C8B-B14F-4D97-AF65-F5344CB8AC3E}">
        <p14:creationId xmlns:p14="http://schemas.microsoft.com/office/powerpoint/2010/main" val="3137486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Type of VPN</a:t>
            </a:r>
            <a:endParaRPr dirty="0">
              <a:solidFill>
                <a:schemeClr val="accent1"/>
              </a:solidFill>
            </a:endParaRPr>
          </a:p>
        </p:txBody>
      </p:sp>
      <p:sp>
        <p:nvSpPr>
          <p:cNvPr id="3" name="TextBox 2">
            <a:extLst>
              <a:ext uri="{FF2B5EF4-FFF2-40B4-BE49-F238E27FC236}">
                <a16:creationId xmlns:a16="http://schemas.microsoft.com/office/drawing/2014/main" id="{0C407552-38CE-60D2-B204-EA0812566DA1}"/>
              </a:ext>
            </a:extLst>
          </p:cNvPr>
          <p:cNvSpPr txBox="1"/>
          <p:nvPr/>
        </p:nvSpPr>
        <p:spPr>
          <a:xfrm>
            <a:off x="942201" y="1602254"/>
            <a:ext cx="2863679" cy="1938992"/>
          </a:xfrm>
          <a:prstGeom prst="rect">
            <a:avLst/>
          </a:prstGeom>
          <a:noFill/>
        </p:spPr>
        <p:txBody>
          <a:bodyPr wrap="square">
            <a:spAutoFit/>
          </a:bodyPr>
          <a:lstStyle/>
          <a:p>
            <a:pPr algn="l" fontAlgn="base"/>
            <a:r>
              <a:rPr lang="en-US" sz="1200" b="1" i="0" dirty="0">
                <a:solidFill>
                  <a:srgbClr val="273239"/>
                </a:solidFill>
                <a:effectLst/>
                <a:latin typeface="Nunito" pitchFamily="2" charset="0"/>
              </a:rPr>
              <a:t>Types of VPN</a:t>
            </a:r>
          </a:p>
          <a:p>
            <a:pPr algn="just" rtl="0" fontAlgn="base"/>
            <a:r>
              <a:rPr lang="en-US" sz="1200" b="0" i="0" dirty="0">
                <a:solidFill>
                  <a:srgbClr val="273239"/>
                </a:solidFill>
                <a:effectLst/>
                <a:latin typeface="Nunito" pitchFamily="2" charset="0"/>
              </a:rPr>
              <a:t>There are several types of VPN and these are vary from specific requirement in computer network. Some of the VPN are as follows:</a:t>
            </a:r>
          </a:p>
          <a:p>
            <a:pPr algn="l" fontAlgn="base">
              <a:buFont typeface="Arial" panose="020B0604020202020204" pitchFamily="34" charset="0"/>
              <a:buChar char="•"/>
            </a:pPr>
            <a:r>
              <a:rPr lang="en-US" sz="1200" b="0" i="0" dirty="0">
                <a:solidFill>
                  <a:srgbClr val="273239"/>
                </a:solidFill>
                <a:effectLst/>
                <a:latin typeface="Nunito" pitchFamily="2" charset="0"/>
              </a:rPr>
              <a:t>Remote Access VPN</a:t>
            </a:r>
          </a:p>
          <a:p>
            <a:pPr algn="l" fontAlgn="base">
              <a:buFont typeface="Arial" panose="020B0604020202020204" pitchFamily="34" charset="0"/>
              <a:buChar char="•"/>
            </a:pPr>
            <a:r>
              <a:rPr lang="en-US" sz="1200" b="0" i="0" dirty="0">
                <a:solidFill>
                  <a:srgbClr val="273239"/>
                </a:solidFill>
                <a:effectLst/>
                <a:latin typeface="Nunito" pitchFamily="2" charset="0"/>
              </a:rPr>
              <a:t>Site to Site VPN</a:t>
            </a:r>
          </a:p>
          <a:p>
            <a:pPr algn="l" fontAlgn="base">
              <a:buFont typeface="Arial" panose="020B0604020202020204" pitchFamily="34" charset="0"/>
              <a:buChar char="•"/>
            </a:pPr>
            <a:r>
              <a:rPr lang="en-US" sz="1200" b="0" i="0" dirty="0">
                <a:solidFill>
                  <a:srgbClr val="273239"/>
                </a:solidFill>
                <a:effectLst/>
                <a:latin typeface="Nunito" pitchFamily="2" charset="0"/>
              </a:rPr>
              <a:t>Cloud VPN</a:t>
            </a:r>
          </a:p>
          <a:p>
            <a:pPr algn="l" fontAlgn="base">
              <a:buFont typeface="Arial" panose="020B0604020202020204" pitchFamily="34" charset="0"/>
              <a:buChar char="•"/>
            </a:pPr>
            <a:r>
              <a:rPr lang="en-US" sz="1200" b="0" i="0" dirty="0">
                <a:solidFill>
                  <a:srgbClr val="273239"/>
                </a:solidFill>
                <a:effectLst/>
                <a:latin typeface="Nunito" pitchFamily="2" charset="0"/>
              </a:rPr>
              <a:t>Mobile VPN</a:t>
            </a:r>
          </a:p>
          <a:p>
            <a:pPr algn="l" fontAlgn="base">
              <a:buFont typeface="Arial" panose="020B0604020202020204" pitchFamily="34" charset="0"/>
              <a:buChar char="•"/>
            </a:pPr>
            <a:r>
              <a:rPr lang="en-US" sz="1200" b="0" i="0" dirty="0">
                <a:solidFill>
                  <a:srgbClr val="273239"/>
                </a:solidFill>
                <a:effectLst/>
                <a:latin typeface="Nunito" pitchFamily="2" charset="0"/>
              </a:rPr>
              <a:t>SSL VPN</a:t>
            </a:r>
          </a:p>
        </p:txBody>
      </p:sp>
      <p:graphicFrame>
        <p:nvGraphicFramePr>
          <p:cNvPr id="5" name="Table 4">
            <a:extLst>
              <a:ext uri="{FF2B5EF4-FFF2-40B4-BE49-F238E27FC236}">
                <a16:creationId xmlns:a16="http://schemas.microsoft.com/office/drawing/2014/main" id="{D3508BDB-F2C8-E446-CAB7-8BBFD72B0EE7}"/>
              </a:ext>
            </a:extLst>
          </p:cNvPr>
          <p:cNvGraphicFramePr>
            <a:graphicFrameLocks noGrp="1"/>
          </p:cNvGraphicFramePr>
          <p:nvPr>
            <p:extLst/>
          </p:nvPr>
        </p:nvGraphicFramePr>
        <p:xfrm>
          <a:off x="4915398" y="727676"/>
          <a:ext cx="3857898" cy="4279900"/>
        </p:xfrm>
        <a:graphic>
          <a:graphicData uri="http://schemas.openxmlformats.org/drawingml/2006/table">
            <a:tbl>
              <a:tblPr/>
              <a:tblGrid>
                <a:gridCol w="1285966">
                  <a:extLst>
                    <a:ext uri="{9D8B030D-6E8A-4147-A177-3AD203B41FA5}">
                      <a16:colId xmlns:a16="http://schemas.microsoft.com/office/drawing/2014/main" val="3118614412"/>
                    </a:ext>
                  </a:extLst>
                </a:gridCol>
                <a:gridCol w="1285966">
                  <a:extLst>
                    <a:ext uri="{9D8B030D-6E8A-4147-A177-3AD203B41FA5}">
                      <a16:colId xmlns:a16="http://schemas.microsoft.com/office/drawing/2014/main" val="2286200043"/>
                    </a:ext>
                  </a:extLst>
                </a:gridCol>
                <a:gridCol w="1285966">
                  <a:extLst>
                    <a:ext uri="{9D8B030D-6E8A-4147-A177-3AD203B41FA5}">
                      <a16:colId xmlns:a16="http://schemas.microsoft.com/office/drawing/2014/main" val="4292218584"/>
                    </a:ext>
                  </a:extLst>
                </a:gridCol>
              </a:tblGrid>
              <a:tr h="201130">
                <a:tc>
                  <a:txBody>
                    <a:bodyPr/>
                    <a:lstStyle/>
                    <a:p>
                      <a:pPr algn="l"/>
                      <a:r>
                        <a:rPr lang="en-US" sz="700" b="1">
                          <a:solidFill>
                            <a:srgbClr val="2D3F63"/>
                          </a:solidFill>
                          <a:effectLst/>
                          <a:latin typeface="Inter"/>
                        </a:rPr>
                        <a:t>Aspect</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a:r>
                        <a:rPr lang="en-US" sz="700" b="1">
                          <a:solidFill>
                            <a:srgbClr val="2D3F63"/>
                          </a:solidFill>
                          <a:effectLst/>
                          <a:latin typeface="Inter"/>
                        </a:rPr>
                        <a:t>Remote Access VPNs</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lgn="l"/>
                      <a:r>
                        <a:rPr lang="en-US" sz="700" b="1">
                          <a:solidFill>
                            <a:srgbClr val="2D3F63"/>
                          </a:solidFill>
                          <a:effectLst/>
                          <a:latin typeface="Inter"/>
                        </a:rPr>
                        <a:t>Site-to-Site VPNs</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8627494"/>
                  </a:ext>
                </a:extLst>
              </a:tr>
              <a:tr h="457114">
                <a:tc>
                  <a:txBody>
                    <a:bodyPr/>
                    <a:lstStyle/>
                    <a:p>
                      <a:r>
                        <a:rPr lang="en-US" sz="700" b="1" dirty="0">
                          <a:solidFill>
                            <a:srgbClr val="546491"/>
                          </a:solidFill>
                          <a:effectLst/>
                          <a:latin typeface="Inter"/>
                        </a:rPr>
                        <a:t>Functionality</a:t>
                      </a:r>
                      <a:endParaRPr lang="en-US" sz="700" b="0" dirty="0">
                        <a:solidFill>
                          <a:srgbClr val="546491"/>
                        </a:solidFill>
                        <a:effectLst/>
                        <a:latin typeface="Inter"/>
                      </a:endParaRP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tc>
                  <a:txBody>
                    <a:bodyPr/>
                    <a:lstStyle/>
                    <a:p>
                      <a:r>
                        <a:rPr lang="en-US" sz="700" b="0">
                          <a:solidFill>
                            <a:srgbClr val="546491"/>
                          </a:solidFill>
                          <a:effectLst/>
                          <a:latin typeface="Inter"/>
                        </a:rPr>
                        <a:t>Individual user access to a central network from disparate locations</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tc>
                  <a:txBody>
                    <a:bodyPr/>
                    <a:lstStyle/>
                    <a:p>
                      <a:r>
                        <a:rPr lang="en-US" sz="700" b="0">
                          <a:solidFill>
                            <a:srgbClr val="546491"/>
                          </a:solidFill>
                          <a:effectLst/>
                          <a:latin typeface="Inter"/>
                        </a:rPr>
                        <a:t>Securely linking entire networks across different geographical locations or branch offices</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extLst>
                  <a:ext uri="{0D108BD9-81ED-4DB2-BD59-A6C34878D82A}">
                    <a16:rowId xmlns:a16="http://schemas.microsoft.com/office/drawing/2014/main" val="2662688142"/>
                  </a:ext>
                </a:extLst>
              </a:tr>
              <a:tr h="777094">
                <a:tc>
                  <a:txBody>
                    <a:bodyPr/>
                    <a:lstStyle/>
                    <a:p>
                      <a:r>
                        <a:rPr lang="en-US" sz="700" b="1">
                          <a:solidFill>
                            <a:srgbClr val="546491"/>
                          </a:solidFill>
                          <a:effectLst/>
                          <a:latin typeface="Inter"/>
                        </a:rPr>
                        <a:t>Purpose</a:t>
                      </a:r>
                      <a:endParaRPr lang="en-US" sz="700" b="0">
                        <a:solidFill>
                          <a:srgbClr val="546491"/>
                        </a:solidFill>
                        <a:effectLst/>
                        <a:latin typeface="Inter"/>
                      </a:endParaRP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tc>
                  <a:txBody>
                    <a:bodyPr/>
                    <a:lstStyle/>
                    <a:p>
                      <a:r>
                        <a:rPr lang="en-US" sz="700" b="0">
                          <a:solidFill>
                            <a:srgbClr val="546491"/>
                          </a:solidFill>
                          <a:effectLst/>
                          <a:latin typeface="Inter"/>
                        </a:rPr>
                        <a:t>Prioritizes individual user connections for remote access to a centralized network</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tc>
                  <a:txBody>
                    <a:bodyPr/>
                    <a:lstStyle/>
                    <a:p>
                      <a:r>
                        <a:rPr lang="en-US" sz="700" b="0">
                          <a:solidFill>
                            <a:srgbClr val="546491"/>
                          </a:solidFill>
                          <a:effectLst/>
                          <a:latin typeface="Inter"/>
                        </a:rPr>
                        <a:t>Concentrates on interconnecting entire networks situated across multiple locations for seamless communication and resource sharing between distinct network infrastructures</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extLst>
                  <a:ext uri="{0D108BD9-81ED-4DB2-BD59-A6C34878D82A}">
                    <a16:rowId xmlns:a16="http://schemas.microsoft.com/office/drawing/2014/main" val="2800108131"/>
                  </a:ext>
                </a:extLst>
              </a:tr>
              <a:tr h="1604474">
                <a:tc>
                  <a:txBody>
                    <a:bodyPr/>
                    <a:lstStyle/>
                    <a:p>
                      <a:r>
                        <a:rPr lang="en-US" sz="700" b="1">
                          <a:solidFill>
                            <a:srgbClr val="546491"/>
                          </a:solidFill>
                          <a:effectLst/>
                          <a:latin typeface="Inter"/>
                        </a:rPr>
                        <a:t>Advantages</a:t>
                      </a:r>
                      <a:endParaRPr lang="en-US" sz="700" b="0">
                        <a:solidFill>
                          <a:srgbClr val="546491"/>
                        </a:solidFill>
                        <a:effectLst/>
                        <a:latin typeface="Inter"/>
                      </a:endParaRP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tc>
                  <a:txBody>
                    <a:bodyPr/>
                    <a:lstStyle/>
                    <a:p>
                      <a:r>
                        <a:rPr lang="en-US" sz="700" b="0" dirty="0">
                          <a:solidFill>
                            <a:srgbClr val="546491"/>
                          </a:solidFill>
                          <a:effectLst/>
                          <a:latin typeface="Inter"/>
                        </a:rPr>
                        <a:t>– </a:t>
                      </a:r>
                      <a:r>
                        <a:rPr lang="en-US" sz="700" b="1" dirty="0">
                          <a:solidFill>
                            <a:srgbClr val="546491"/>
                          </a:solidFill>
                          <a:effectLst/>
                          <a:latin typeface="Inter"/>
                        </a:rPr>
                        <a:t>Resource Utilization</a:t>
                      </a:r>
                      <a:r>
                        <a:rPr lang="en-US" sz="700" b="0" dirty="0">
                          <a:solidFill>
                            <a:srgbClr val="546491"/>
                          </a:solidFill>
                          <a:effectLst/>
                          <a:latin typeface="Inter"/>
                        </a:rPr>
                        <a:t>: Allows employees to access critical applications or files without local installations.</a:t>
                      </a:r>
                      <a:br>
                        <a:rPr lang="en-US" sz="700" b="0" dirty="0">
                          <a:solidFill>
                            <a:srgbClr val="546491"/>
                          </a:solidFill>
                          <a:effectLst/>
                          <a:latin typeface="Inter"/>
                        </a:rPr>
                      </a:br>
                      <a:r>
                        <a:rPr lang="en-US" sz="700" b="0" dirty="0">
                          <a:solidFill>
                            <a:srgbClr val="546491"/>
                          </a:solidFill>
                          <a:effectLst/>
                          <a:latin typeface="Inter"/>
                        </a:rPr>
                        <a:t>– </a:t>
                      </a:r>
                      <a:r>
                        <a:rPr lang="en-US" sz="700" b="1" dirty="0">
                          <a:solidFill>
                            <a:srgbClr val="546491"/>
                          </a:solidFill>
                          <a:effectLst/>
                          <a:latin typeface="Inter"/>
                        </a:rPr>
                        <a:t>Cost-Efficiency</a:t>
                      </a:r>
                      <a:r>
                        <a:rPr lang="en-US" sz="700" b="0" dirty="0">
                          <a:solidFill>
                            <a:srgbClr val="546491"/>
                          </a:solidFill>
                          <a:effectLst/>
                          <a:latin typeface="Inter"/>
                        </a:rPr>
                        <a:t>: Reduces operational costs by eliminating the need for dedicated leased lines or physical hardware setups.</a:t>
                      </a:r>
                      <a:br>
                        <a:rPr lang="en-US" sz="700" b="0" dirty="0">
                          <a:solidFill>
                            <a:srgbClr val="546491"/>
                          </a:solidFill>
                          <a:effectLst/>
                          <a:latin typeface="Inter"/>
                        </a:rPr>
                      </a:br>
                      <a:r>
                        <a:rPr lang="en-US" sz="700" b="0" dirty="0">
                          <a:solidFill>
                            <a:srgbClr val="546491"/>
                          </a:solidFill>
                          <a:effectLst/>
                          <a:latin typeface="Inter"/>
                        </a:rPr>
                        <a:t>– </a:t>
                      </a:r>
                      <a:r>
                        <a:rPr lang="en-US" sz="700" b="1" dirty="0">
                          <a:solidFill>
                            <a:srgbClr val="546491"/>
                          </a:solidFill>
                          <a:effectLst/>
                          <a:latin typeface="Inter"/>
                        </a:rPr>
                        <a:t>Scalability</a:t>
                      </a:r>
                      <a:r>
                        <a:rPr lang="en-US" sz="700" b="0" dirty="0">
                          <a:solidFill>
                            <a:srgbClr val="546491"/>
                          </a:solidFill>
                          <a:effectLst/>
                          <a:latin typeface="Inter"/>
                        </a:rPr>
                        <a:t>: Easily scaled to accommodate a growing remote workforce, with a flexible solution.</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tc>
                  <a:txBody>
                    <a:bodyPr/>
                    <a:lstStyle/>
                    <a:p>
                      <a:r>
                        <a:rPr lang="en-US" sz="700" b="0" dirty="0">
                          <a:solidFill>
                            <a:srgbClr val="546491"/>
                          </a:solidFill>
                          <a:effectLst/>
                          <a:latin typeface="Inter"/>
                        </a:rPr>
                        <a:t>– </a:t>
                      </a:r>
                      <a:r>
                        <a:rPr lang="en-US" sz="700" b="1" dirty="0">
                          <a:solidFill>
                            <a:srgbClr val="546491"/>
                          </a:solidFill>
                          <a:effectLst/>
                          <a:latin typeface="Inter"/>
                        </a:rPr>
                        <a:t>Network Segmentation</a:t>
                      </a:r>
                      <a:r>
                        <a:rPr lang="en-US" sz="700" b="0" dirty="0">
                          <a:solidFill>
                            <a:srgbClr val="546491"/>
                          </a:solidFill>
                          <a:effectLst/>
                          <a:latin typeface="Inter"/>
                        </a:rPr>
                        <a:t>: Facilitates network segmentation, ensuring controlled access to designated resources.</a:t>
                      </a:r>
                      <a:br>
                        <a:rPr lang="en-US" sz="700" b="0" dirty="0">
                          <a:solidFill>
                            <a:srgbClr val="546491"/>
                          </a:solidFill>
                          <a:effectLst/>
                          <a:latin typeface="Inter"/>
                        </a:rPr>
                      </a:br>
                      <a:r>
                        <a:rPr lang="en-US" sz="700" b="0" dirty="0">
                          <a:solidFill>
                            <a:srgbClr val="546491"/>
                          </a:solidFill>
                          <a:effectLst/>
                          <a:latin typeface="Inter"/>
                        </a:rPr>
                        <a:t>– </a:t>
                      </a:r>
                      <a:r>
                        <a:rPr lang="en-US" sz="700" b="1" dirty="0">
                          <a:solidFill>
                            <a:srgbClr val="546491"/>
                          </a:solidFill>
                          <a:effectLst/>
                          <a:latin typeface="Inter"/>
                        </a:rPr>
                        <a:t>Redundancy and Failover</a:t>
                      </a:r>
                      <a:r>
                        <a:rPr lang="en-US" sz="700" b="0" dirty="0">
                          <a:solidFill>
                            <a:srgbClr val="546491"/>
                          </a:solidFill>
                          <a:effectLst/>
                          <a:latin typeface="Inter"/>
                        </a:rPr>
                        <a:t>: Offers redundancy and failover capabilities for continuous communication.</a:t>
                      </a:r>
                      <a:br>
                        <a:rPr lang="en-US" sz="700" b="0" dirty="0">
                          <a:solidFill>
                            <a:srgbClr val="546491"/>
                          </a:solidFill>
                          <a:effectLst/>
                          <a:latin typeface="Inter"/>
                        </a:rPr>
                      </a:br>
                      <a:r>
                        <a:rPr lang="en-US" sz="700" b="0" dirty="0">
                          <a:solidFill>
                            <a:srgbClr val="546491"/>
                          </a:solidFill>
                          <a:effectLst/>
                          <a:latin typeface="Inter"/>
                        </a:rPr>
                        <a:t>– </a:t>
                      </a:r>
                      <a:r>
                        <a:rPr lang="en-US" sz="700" b="1" dirty="0">
                          <a:solidFill>
                            <a:srgbClr val="546491"/>
                          </a:solidFill>
                          <a:effectLst/>
                          <a:latin typeface="Inter"/>
                        </a:rPr>
                        <a:t>Centralized Management</a:t>
                      </a:r>
                      <a:r>
                        <a:rPr lang="en-US" sz="700" b="0" dirty="0">
                          <a:solidFill>
                            <a:srgbClr val="546491"/>
                          </a:solidFill>
                          <a:effectLst/>
                          <a:latin typeface="Inter"/>
                        </a:rPr>
                        <a:t>: Streamlines management with centralized configuration and control of network policies and access rights.</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extLst>
                  <a:ext uri="{0D108BD9-81ED-4DB2-BD59-A6C34878D82A}">
                    <a16:rowId xmlns:a16="http://schemas.microsoft.com/office/drawing/2014/main" val="1571029938"/>
                  </a:ext>
                </a:extLst>
              </a:tr>
              <a:tr h="948187">
                <a:tc>
                  <a:txBody>
                    <a:bodyPr/>
                    <a:lstStyle/>
                    <a:p>
                      <a:r>
                        <a:rPr lang="en-US" sz="700" b="1">
                          <a:solidFill>
                            <a:srgbClr val="546491"/>
                          </a:solidFill>
                          <a:effectLst/>
                          <a:latin typeface="Inter"/>
                        </a:rPr>
                        <a:t>Disadvantages</a:t>
                      </a:r>
                      <a:endParaRPr lang="en-US" sz="700" b="0">
                        <a:solidFill>
                          <a:srgbClr val="546491"/>
                        </a:solidFill>
                        <a:effectLst/>
                        <a:latin typeface="Inter"/>
                      </a:endParaRP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tc>
                  <a:txBody>
                    <a:bodyPr/>
                    <a:lstStyle/>
                    <a:p>
                      <a:r>
                        <a:rPr lang="en-US" sz="700" b="0">
                          <a:solidFill>
                            <a:srgbClr val="546491"/>
                          </a:solidFill>
                          <a:effectLst/>
                          <a:latin typeface="Inter"/>
                        </a:rPr>
                        <a:t>– </a:t>
                      </a:r>
                      <a:r>
                        <a:rPr lang="en-US" sz="700" b="1">
                          <a:solidFill>
                            <a:srgbClr val="546491"/>
                          </a:solidFill>
                          <a:effectLst/>
                          <a:latin typeface="Inter"/>
                        </a:rPr>
                        <a:t>Scalability Concerns</a:t>
                      </a:r>
                      <a:r>
                        <a:rPr lang="en-US" sz="700" b="0">
                          <a:solidFill>
                            <a:srgbClr val="546491"/>
                          </a:solidFill>
                          <a:effectLst/>
                          <a:latin typeface="Inter"/>
                        </a:rPr>
                        <a:t>: Multiple user connections might strain network resources.</a:t>
                      </a:r>
                      <a:br>
                        <a:rPr lang="en-US" sz="700" b="0">
                          <a:solidFill>
                            <a:srgbClr val="546491"/>
                          </a:solidFill>
                          <a:effectLst/>
                          <a:latin typeface="Inter"/>
                        </a:rPr>
                      </a:br>
                      <a:r>
                        <a:rPr lang="en-US" sz="700" b="0">
                          <a:solidFill>
                            <a:srgbClr val="546491"/>
                          </a:solidFill>
                          <a:effectLst/>
                          <a:latin typeface="Inter"/>
                        </a:rPr>
                        <a:t>– </a:t>
                      </a:r>
                      <a:r>
                        <a:rPr lang="en-US" sz="700" b="1">
                          <a:solidFill>
                            <a:srgbClr val="546491"/>
                          </a:solidFill>
                          <a:effectLst/>
                          <a:latin typeface="Inter"/>
                        </a:rPr>
                        <a:t>Potential Security Risks</a:t>
                      </a:r>
                      <a:r>
                        <a:rPr lang="en-US" sz="700" b="0">
                          <a:solidFill>
                            <a:srgbClr val="546491"/>
                          </a:solidFill>
                          <a:effectLst/>
                          <a:latin typeface="Inter"/>
                        </a:rPr>
                        <a:t>: If not properly configured, could present vulnerabilities.</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tc>
                  <a:txBody>
                    <a:bodyPr/>
                    <a:lstStyle/>
                    <a:p>
                      <a:r>
                        <a:rPr lang="en-US" sz="700" b="0" dirty="0">
                          <a:solidFill>
                            <a:srgbClr val="546491"/>
                          </a:solidFill>
                          <a:effectLst/>
                          <a:latin typeface="Inter"/>
                        </a:rPr>
                        <a:t>– </a:t>
                      </a:r>
                      <a:r>
                        <a:rPr lang="en-US" sz="700" b="1" dirty="0">
                          <a:solidFill>
                            <a:srgbClr val="546491"/>
                          </a:solidFill>
                          <a:effectLst/>
                          <a:latin typeface="Inter"/>
                        </a:rPr>
                        <a:t>Complex Setup:</a:t>
                      </a:r>
                      <a:r>
                        <a:rPr lang="en-US" sz="700" b="0" dirty="0">
                          <a:solidFill>
                            <a:srgbClr val="546491"/>
                          </a:solidFill>
                          <a:effectLst/>
                          <a:latin typeface="Inter"/>
                        </a:rPr>
                        <a:t> Requires specialized expertise and resources for configuration and maintenance.</a:t>
                      </a:r>
                      <a:br>
                        <a:rPr lang="en-US" sz="700" b="0" dirty="0">
                          <a:solidFill>
                            <a:srgbClr val="546491"/>
                          </a:solidFill>
                          <a:effectLst/>
                          <a:latin typeface="Inter"/>
                        </a:rPr>
                      </a:br>
                      <a:r>
                        <a:rPr lang="en-US" sz="700" b="0" dirty="0">
                          <a:solidFill>
                            <a:srgbClr val="546491"/>
                          </a:solidFill>
                          <a:effectLst/>
                          <a:latin typeface="Inter"/>
                        </a:rPr>
                        <a:t>– </a:t>
                      </a:r>
                      <a:r>
                        <a:rPr lang="en-US" sz="700" b="1" dirty="0">
                          <a:solidFill>
                            <a:srgbClr val="546491"/>
                          </a:solidFill>
                          <a:effectLst/>
                          <a:latin typeface="Inter"/>
                        </a:rPr>
                        <a:t>Limited Flexibility</a:t>
                      </a:r>
                      <a:r>
                        <a:rPr lang="en-US" sz="700" b="0" dirty="0">
                          <a:solidFill>
                            <a:srgbClr val="546491"/>
                          </a:solidFill>
                          <a:effectLst/>
                          <a:latin typeface="Inter"/>
                        </a:rPr>
                        <a:t>: May not be as flexible for individual user access compared to Remote Access VPNs.</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rgbClr val="DFE8F3"/>
                      </a:solidFill>
                      <a:prstDash val="solid"/>
                      <a:round/>
                      <a:headEnd type="none" w="med" len="med"/>
                      <a:tailEnd type="none" w="med" len="med"/>
                    </a:lnB>
                    <a:noFill/>
                  </a:tcPr>
                </a:tc>
                <a:extLst>
                  <a:ext uri="{0D108BD9-81ED-4DB2-BD59-A6C34878D82A}">
                    <a16:rowId xmlns:a16="http://schemas.microsoft.com/office/drawing/2014/main" val="2760355712"/>
                  </a:ext>
                </a:extLst>
              </a:tr>
              <a:tr h="291901">
                <a:tc>
                  <a:txBody>
                    <a:bodyPr/>
                    <a:lstStyle/>
                    <a:p>
                      <a:r>
                        <a:rPr lang="en-US" sz="700" b="1">
                          <a:solidFill>
                            <a:srgbClr val="546491"/>
                          </a:solidFill>
                          <a:effectLst/>
                          <a:latin typeface="Inter"/>
                        </a:rPr>
                        <a:t>Optimal Use Cases</a:t>
                      </a:r>
                      <a:endParaRPr lang="en-US" sz="700" b="0">
                        <a:solidFill>
                          <a:srgbClr val="546491"/>
                        </a:solidFill>
                        <a:effectLst/>
                        <a:latin typeface="Inter"/>
                      </a:endParaRP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4F8FD"/>
                    </a:solidFill>
                  </a:tcPr>
                </a:tc>
                <a:tc>
                  <a:txBody>
                    <a:bodyPr/>
                    <a:lstStyle/>
                    <a:p>
                      <a:r>
                        <a:rPr lang="en-US" sz="700" b="0">
                          <a:solidFill>
                            <a:srgbClr val="546491"/>
                          </a:solidFill>
                          <a:effectLst/>
                          <a:latin typeface="Inter"/>
                        </a:rPr>
                        <a:t>Excel in providing individual user accessibility</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4F8FD"/>
                    </a:solidFill>
                  </a:tcPr>
                </a:tc>
                <a:tc>
                  <a:txBody>
                    <a:bodyPr/>
                    <a:lstStyle/>
                    <a:p>
                      <a:r>
                        <a:rPr lang="en-US" sz="700" b="0" dirty="0">
                          <a:solidFill>
                            <a:srgbClr val="546491"/>
                          </a:solidFill>
                          <a:effectLst/>
                          <a:latin typeface="Inter"/>
                        </a:rPr>
                        <a:t>Shine in facilitating network-to-network connections</a:t>
                      </a:r>
                    </a:p>
                  </a:txBody>
                  <a:tcPr marL="31999" marR="31999" marT="36569" marB="36569"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rgbClr val="DFE8F3"/>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4F8FD"/>
                    </a:solidFill>
                  </a:tcPr>
                </a:tc>
                <a:extLst>
                  <a:ext uri="{0D108BD9-81ED-4DB2-BD59-A6C34878D82A}">
                    <a16:rowId xmlns:a16="http://schemas.microsoft.com/office/drawing/2014/main" val="3725367453"/>
                  </a:ext>
                </a:extLst>
              </a:tr>
            </a:tbl>
          </a:graphicData>
        </a:graphic>
      </p:graphicFrame>
    </p:spTree>
    <p:extLst>
      <p:ext uri="{BB962C8B-B14F-4D97-AF65-F5344CB8AC3E}">
        <p14:creationId xmlns:p14="http://schemas.microsoft.com/office/powerpoint/2010/main" val="1492006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VPN</a:t>
            </a:r>
            <a:endParaRPr dirty="0">
              <a:solidFill>
                <a:schemeClr val="accent1"/>
              </a:solidFill>
            </a:endParaRPr>
          </a:p>
        </p:txBody>
      </p:sp>
      <p:pic>
        <p:nvPicPr>
          <p:cNvPr id="3" name="Picture 2">
            <a:extLst>
              <a:ext uri="{FF2B5EF4-FFF2-40B4-BE49-F238E27FC236}">
                <a16:creationId xmlns:a16="http://schemas.microsoft.com/office/drawing/2014/main" id="{E30FFF35-491A-9812-5B00-CEAFC5BB3A55}"/>
              </a:ext>
            </a:extLst>
          </p:cNvPr>
          <p:cNvPicPr>
            <a:picLocks noChangeAspect="1"/>
          </p:cNvPicPr>
          <p:nvPr/>
        </p:nvPicPr>
        <p:blipFill>
          <a:blip r:embed="rId3"/>
          <a:stretch>
            <a:fillRect/>
          </a:stretch>
        </p:blipFill>
        <p:spPr>
          <a:xfrm>
            <a:off x="1700658" y="807928"/>
            <a:ext cx="5742683" cy="3883780"/>
          </a:xfrm>
          <a:prstGeom prst="rect">
            <a:avLst/>
          </a:prstGeom>
        </p:spPr>
      </p:pic>
    </p:spTree>
    <p:extLst>
      <p:ext uri="{BB962C8B-B14F-4D97-AF65-F5344CB8AC3E}">
        <p14:creationId xmlns:p14="http://schemas.microsoft.com/office/powerpoint/2010/main" val="2323091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9" name="Google Shape;1549;p33"/>
          <p:cNvSpPr txBox="1">
            <a:spLocks noGrp="1"/>
          </p:cNvSpPr>
          <p:nvPr>
            <p:ph type="title"/>
          </p:nvPr>
        </p:nvSpPr>
        <p:spPr>
          <a:xfrm>
            <a:off x="719999" y="21255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t>
            </a:r>
            <a:r>
              <a:rPr lang="en" sz="3400" dirty="0"/>
              <a:t>or</a:t>
            </a:r>
            <a:endParaRPr sz="3400" dirty="0">
              <a:solidFill>
                <a:schemeClr val="accent1"/>
              </a:solidFill>
            </a:endParaRPr>
          </a:p>
        </p:txBody>
      </p:sp>
      <p:pic>
        <p:nvPicPr>
          <p:cNvPr id="1026" name="Picture 2" descr="Tor works by sending your traffic through multiple layers of encryption.">
            <a:extLst>
              <a:ext uri="{FF2B5EF4-FFF2-40B4-BE49-F238E27FC236}">
                <a16:creationId xmlns:a16="http://schemas.microsoft.com/office/drawing/2014/main" id="{2067F847-D818-629F-10A9-5BD163F9C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651" y="1367229"/>
            <a:ext cx="7210697" cy="3277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8" name="Google Shape;1549;p33">
            <a:extLst>
              <a:ext uri="{FF2B5EF4-FFF2-40B4-BE49-F238E27FC236}">
                <a16:creationId xmlns:a16="http://schemas.microsoft.com/office/drawing/2014/main" id="{3CFF1FFD-EF6E-F06F-55BD-7239C8C2FF07}"/>
              </a:ext>
            </a:extLst>
          </p:cNvPr>
          <p:cNvSpPr txBox="1">
            <a:spLocks noGrp="1"/>
          </p:cNvSpPr>
          <p:nvPr>
            <p:ph type="title"/>
          </p:nvPr>
        </p:nvSpPr>
        <p:spPr>
          <a:xfrm>
            <a:off x="719999" y="21255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Firewalls</a:t>
            </a:r>
            <a:endParaRPr sz="3400" dirty="0">
              <a:solidFill>
                <a:schemeClr val="accent1"/>
              </a:solidFill>
            </a:endParaRPr>
          </a:p>
        </p:txBody>
      </p:sp>
      <p:sp>
        <p:nvSpPr>
          <p:cNvPr id="10" name="TextBox 9">
            <a:extLst>
              <a:ext uri="{FF2B5EF4-FFF2-40B4-BE49-F238E27FC236}">
                <a16:creationId xmlns:a16="http://schemas.microsoft.com/office/drawing/2014/main" id="{F46C3C30-CEB2-A0BD-A3DD-AC3662FAACCA}"/>
              </a:ext>
            </a:extLst>
          </p:cNvPr>
          <p:cNvSpPr txBox="1"/>
          <p:nvPr/>
        </p:nvSpPr>
        <p:spPr>
          <a:xfrm>
            <a:off x="2245841" y="1674621"/>
            <a:ext cx="5514202" cy="2677656"/>
          </a:xfrm>
          <a:prstGeom prst="rect">
            <a:avLst/>
          </a:prstGeom>
          <a:noFill/>
        </p:spPr>
        <p:txBody>
          <a:bodyPr wrap="square">
            <a:spAutoFit/>
          </a:bodyPr>
          <a:lstStyle/>
          <a:p>
            <a:pPr algn="l">
              <a:spcBef>
                <a:spcPts val="0"/>
              </a:spcBef>
              <a:spcAft>
                <a:spcPts val="0"/>
              </a:spcAft>
            </a:pPr>
            <a:r>
              <a:rPr lang="en-US" b="0" i="0" dirty="0">
                <a:solidFill>
                  <a:srgbClr val="0E101A"/>
                </a:solidFill>
                <a:effectLst/>
                <a:latin typeface="Nunito" pitchFamily="2" charset="0"/>
              </a:rPr>
              <a:t>A firewall is a device within a network responsible for determining what traffic is allowed to enter and exit. Think of a firewall as border security for a network. An administrator can configure a firewall to </a:t>
            </a:r>
            <a:r>
              <a:rPr lang="en-US" b="1" i="0" dirty="0">
                <a:solidFill>
                  <a:srgbClr val="0E101A"/>
                </a:solidFill>
                <a:effectLst/>
                <a:latin typeface="Nunito" pitchFamily="2" charset="0"/>
              </a:rPr>
              <a:t>permit</a:t>
            </a:r>
            <a:r>
              <a:rPr lang="en-US" b="0" i="0" dirty="0">
                <a:solidFill>
                  <a:srgbClr val="0E101A"/>
                </a:solidFill>
                <a:effectLst/>
                <a:latin typeface="Nunito" pitchFamily="2" charset="0"/>
              </a:rPr>
              <a:t> or </a:t>
            </a:r>
            <a:r>
              <a:rPr lang="en-US" b="1" i="0" dirty="0">
                <a:solidFill>
                  <a:srgbClr val="0E101A"/>
                </a:solidFill>
                <a:effectLst/>
                <a:latin typeface="Nunito" pitchFamily="2" charset="0"/>
              </a:rPr>
              <a:t>deny</a:t>
            </a:r>
            <a:r>
              <a:rPr lang="en-US" b="0" i="0" dirty="0">
                <a:solidFill>
                  <a:srgbClr val="0E101A"/>
                </a:solidFill>
                <a:effectLst/>
                <a:latin typeface="Nunito" pitchFamily="2" charset="0"/>
              </a:rPr>
              <a:t> traffic from entering or exiting a network based on numerous factors such as:</a:t>
            </a:r>
          </a:p>
          <a:p>
            <a:endParaRPr lang="en-US" dirty="0">
              <a:latin typeface="Nunito" pitchFamily="2" charset="0"/>
            </a:endParaRPr>
          </a:p>
          <a:p>
            <a:r>
              <a:rPr lang="en-US" dirty="0">
                <a:latin typeface="Nunito" pitchFamily="2" charset="0"/>
              </a:rPr>
              <a:t>Types of Firewalls:</a:t>
            </a:r>
            <a:br>
              <a:rPr lang="en-US" dirty="0">
                <a:latin typeface="Nunito" pitchFamily="2" charset="0"/>
              </a:rPr>
            </a:br>
            <a:r>
              <a:rPr lang="en-US" dirty="0">
                <a:latin typeface="Nunito" pitchFamily="2" charset="0"/>
              </a:rPr>
              <a:t>1) Stateless(Packet-Filtering Firewall)</a:t>
            </a:r>
          </a:p>
          <a:p>
            <a:r>
              <a:rPr lang="en-US" dirty="0">
                <a:latin typeface="Nunito" pitchFamily="2" charset="0"/>
              </a:rPr>
              <a:t>2) </a:t>
            </a:r>
            <a:r>
              <a:rPr lang="en-US" dirty="0" err="1">
                <a:latin typeface="Nunito" pitchFamily="2" charset="0"/>
              </a:rPr>
              <a:t>Statefull</a:t>
            </a:r>
            <a:r>
              <a:rPr lang="en-US" dirty="0">
                <a:latin typeface="Nunito" pitchFamily="2" charset="0"/>
              </a:rPr>
              <a:t>(Dynamic Packet Filtering)</a:t>
            </a:r>
          </a:p>
          <a:p>
            <a:r>
              <a:rPr lang="en-US" dirty="0">
                <a:latin typeface="Nunito" pitchFamily="2" charset="0"/>
              </a:rPr>
              <a:t>3) Application-Level Firewall (Proxy Firewall)</a:t>
            </a:r>
          </a:p>
          <a:p>
            <a:r>
              <a:rPr lang="en-US" dirty="0">
                <a:latin typeface="Nunito" pitchFamily="2" charset="0"/>
              </a:rPr>
              <a:t>4) Web Application Firewall (WAF)</a:t>
            </a:r>
            <a:br>
              <a:rPr lang="en-US" dirty="0">
                <a:latin typeface="Nunito" pitchFamily="2" charset="0"/>
              </a:rPr>
            </a:br>
            <a:endParaRPr lang="en-US" dirty="0">
              <a:latin typeface="Nunito"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8" name="Google Shape;1549;p33">
            <a:extLst>
              <a:ext uri="{FF2B5EF4-FFF2-40B4-BE49-F238E27FC236}">
                <a16:creationId xmlns:a16="http://schemas.microsoft.com/office/drawing/2014/main" id="{3CFF1FFD-EF6E-F06F-55BD-7239C8C2FF07}"/>
              </a:ext>
            </a:extLst>
          </p:cNvPr>
          <p:cNvSpPr txBox="1">
            <a:spLocks noGrp="1"/>
          </p:cNvSpPr>
          <p:nvPr>
            <p:ph type="title"/>
          </p:nvPr>
        </p:nvSpPr>
        <p:spPr>
          <a:xfrm>
            <a:off x="719999" y="21255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Traditional vs </a:t>
            </a:r>
            <a:r>
              <a:rPr lang="en-US" dirty="0"/>
              <a:t>NGFWs</a:t>
            </a:r>
            <a:endParaRPr sz="3400" dirty="0">
              <a:solidFill>
                <a:schemeClr val="accent1"/>
              </a:solidFill>
            </a:endParaRPr>
          </a:p>
        </p:txBody>
      </p:sp>
      <p:sp>
        <p:nvSpPr>
          <p:cNvPr id="3" name="TextBox 2">
            <a:extLst>
              <a:ext uri="{FF2B5EF4-FFF2-40B4-BE49-F238E27FC236}">
                <a16:creationId xmlns:a16="http://schemas.microsoft.com/office/drawing/2014/main" id="{337298F5-F49F-5447-295E-712A12F62ACC}"/>
              </a:ext>
            </a:extLst>
          </p:cNvPr>
          <p:cNvSpPr txBox="1"/>
          <p:nvPr/>
        </p:nvSpPr>
        <p:spPr>
          <a:xfrm>
            <a:off x="2264374" y="1487380"/>
            <a:ext cx="5112609" cy="2246769"/>
          </a:xfrm>
          <a:prstGeom prst="rect">
            <a:avLst/>
          </a:prstGeom>
          <a:noFill/>
        </p:spPr>
        <p:txBody>
          <a:bodyPr wrap="square">
            <a:spAutoFit/>
          </a:bodyPr>
          <a:lstStyle/>
          <a:p>
            <a:r>
              <a:rPr lang="en-US" b="1" dirty="0">
                <a:latin typeface="Nunito" pitchFamily="2" charset="0"/>
              </a:rPr>
              <a:t>Main Differences:</a:t>
            </a:r>
          </a:p>
          <a:p>
            <a:pPr>
              <a:buFont typeface="Arial" panose="020B0604020202020204" pitchFamily="34" charset="0"/>
              <a:buChar char="•"/>
            </a:pPr>
            <a:r>
              <a:rPr lang="en-US" b="1" dirty="0">
                <a:latin typeface="Nunito" pitchFamily="2" charset="0"/>
              </a:rPr>
              <a:t>Traditional Firewalls</a:t>
            </a:r>
            <a:r>
              <a:rPr lang="en-US" dirty="0">
                <a:latin typeface="Nunito" pitchFamily="2" charset="0"/>
              </a:rPr>
              <a:t> are focused on basic packet filtering and stateful inspection based on IP addresses, ports, and protocols, working primarily at the network and transport layers.</a:t>
            </a:r>
          </a:p>
          <a:p>
            <a:pPr>
              <a:buFont typeface="Arial" panose="020B0604020202020204" pitchFamily="34" charset="0"/>
              <a:buChar char="•"/>
            </a:pPr>
            <a:r>
              <a:rPr lang="en-US" b="1" dirty="0">
                <a:latin typeface="Nunito" pitchFamily="2" charset="0"/>
              </a:rPr>
              <a:t>Next-Generation Firewalls (NGFWs)</a:t>
            </a:r>
            <a:r>
              <a:rPr lang="en-US" dirty="0">
                <a:latin typeface="Nunito" pitchFamily="2" charset="0"/>
              </a:rPr>
              <a:t> add advanced security features like </a:t>
            </a:r>
            <a:r>
              <a:rPr lang="en-US" b="1" dirty="0">
                <a:latin typeface="Nunito" pitchFamily="2" charset="0"/>
              </a:rPr>
              <a:t>deep packet inspection</a:t>
            </a:r>
            <a:r>
              <a:rPr lang="en-US" dirty="0">
                <a:latin typeface="Nunito" pitchFamily="2" charset="0"/>
              </a:rPr>
              <a:t>, </a:t>
            </a:r>
            <a:r>
              <a:rPr lang="en-US" b="1" dirty="0">
                <a:latin typeface="Nunito" pitchFamily="2" charset="0"/>
              </a:rPr>
              <a:t>application-level control</a:t>
            </a:r>
            <a:r>
              <a:rPr lang="en-US" dirty="0">
                <a:latin typeface="Nunito" pitchFamily="2" charset="0"/>
              </a:rPr>
              <a:t>, </a:t>
            </a:r>
            <a:r>
              <a:rPr lang="en-US" b="1" dirty="0">
                <a:latin typeface="Nunito" pitchFamily="2" charset="0"/>
              </a:rPr>
              <a:t>intrusion prevention</a:t>
            </a:r>
            <a:r>
              <a:rPr lang="en-US" dirty="0">
                <a:latin typeface="Nunito" pitchFamily="2" charset="0"/>
              </a:rPr>
              <a:t>, </a:t>
            </a:r>
            <a:r>
              <a:rPr lang="en-US" b="1" dirty="0">
                <a:latin typeface="Nunito" pitchFamily="2" charset="0"/>
              </a:rPr>
              <a:t>malware protection</a:t>
            </a:r>
            <a:r>
              <a:rPr lang="en-US" dirty="0">
                <a:latin typeface="Nunito" pitchFamily="2" charset="0"/>
              </a:rPr>
              <a:t>, and </a:t>
            </a:r>
            <a:r>
              <a:rPr lang="en-US" b="1" dirty="0">
                <a:latin typeface="Nunito" pitchFamily="2" charset="0"/>
              </a:rPr>
              <a:t>data loss prevention</a:t>
            </a:r>
            <a:r>
              <a:rPr lang="en-US" dirty="0">
                <a:latin typeface="Nunito" pitchFamily="2" charset="0"/>
              </a:rPr>
              <a:t>, </a:t>
            </a:r>
            <a:r>
              <a:rPr lang="en-US" b="1" dirty="0">
                <a:latin typeface="Nunito" pitchFamily="2" charset="0"/>
              </a:rPr>
              <a:t>working across multiple layers</a:t>
            </a:r>
            <a:r>
              <a:rPr lang="en-US" dirty="0">
                <a:latin typeface="Nunito" pitchFamily="2" charset="0"/>
              </a:rPr>
              <a:t>, including the application layer.</a:t>
            </a:r>
          </a:p>
        </p:txBody>
      </p:sp>
    </p:spTree>
    <p:extLst>
      <p:ext uri="{BB962C8B-B14F-4D97-AF65-F5344CB8AC3E}">
        <p14:creationId xmlns:p14="http://schemas.microsoft.com/office/powerpoint/2010/main" val="93563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8310" y="2169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accent1"/>
                </a:solidFill>
              </a:rPr>
              <a:t>Local Area Network (LAN) Topologies:</a:t>
            </a:r>
            <a:br>
              <a:rPr lang="en-US" sz="2800" dirty="0">
                <a:solidFill>
                  <a:schemeClr val="accent1"/>
                </a:solidFill>
              </a:rPr>
            </a:br>
            <a:r>
              <a:rPr lang="en-US" sz="2800" dirty="0">
                <a:solidFill>
                  <a:schemeClr val="accent1"/>
                </a:solidFill>
              </a:rPr>
              <a:t>Bus Topology</a:t>
            </a:r>
          </a:p>
        </p:txBody>
      </p:sp>
      <p:sp>
        <p:nvSpPr>
          <p:cNvPr id="4" name="TextBox 3">
            <a:extLst>
              <a:ext uri="{FF2B5EF4-FFF2-40B4-BE49-F238E27FC236}">
                <a16:creationId xmlns:a16="http://schemas.microsoft.com/office/drawing/2014/main" id="{5E190B9D-7EB6-3E60-D5D8-FEB5D46DF6B3}"/>
              </a:ext>
            </a:extLst>
          </p:cNvPr>
          <p:cNvSpPr txBox="1"/>
          <p:nvPr/>
        </p:nvSpPr>
        <p:spPr>
          <a:xfrm>
            <a:off x="397921" y="1933259"/>
            <a:ext cx="4035182" cy="2677656"/>
          </a:xfrm>
          <a:prstGeom prst="rect">
            <a:avLst/>
          </a:prstGeom>
          <a:noFill/>
        </p:spPr>
        <p:txBody>
          <a:bodyPr wrap="square">
            <a:spAutoFit/>
          </a:bodyPr>
          <a:lstStyle/>
          <a:p>
            <a:r>
              <a:rPr lang="en-US" b="0" i="0" dirty="0">
                <a:solidFill>
                  <a:srgbClr val="000000"/>
                </a:solidFill>
                <a:effectLst/>
                <a:latin typeface="IBM Plex Sans" panose="020B0503050203000203" pitchFamily="34" charset="0"/>
              </a:rPr>
              <a:t>The original topology in the early systems was a bus topology. Each of the devices is strung together in a single line. Each device can tap into the bus to send and receive packets. Every node can see every packet sent over the bus. Each device has to examine each packet to determine if the packet is intended for them. The advantage to the bus topology is that it is cheap and simple, while the disadvantage is that on a busy network, it can easily become congested.</a:t>
            </a:r>
            <a:r>
              <a:rPr lang="en-US" dirty="0">
                <a:latin typeface="IBM Plex Sans" panose="020B0503050203000203" pitchFamily="34" charset="0"/>
              </a:rPr>
              <a:t> </a:t>
            </a:r>
            <a:br>
              <a:rPr lang="en-US" dirty="0">
                <a:latin typeface="IBM Plex Sans" panose="020B0503050203000203" pitchFamily="34" charset="0"/>
              </a:rPr>
            </a:br>
            <a:endParaRPr lang="en-US" dirty="0">
              <a:latin typeface="IBM Plex Sans" panose="020B0503050203000203" pitchFamily="34" charset="0"/>
            </a:endParaRPr>
          </a:p>
        </p:txBody>
      </p:sp>
      <p:pic>
        <p:nvPicPr>
          <p:cNvPr id="6" name="Picture 5">
            <a:extLst>
              <a:ext uri="{FF2B5EF4-FFF2-40B4-BE49-F238E27FC236}">
                <a16:creationId xmlns:a16="http://schemas.microsoft.com/office/drawing/2014/main" id="{1D0DFC06-B1A8-B02F-7E05-A34FDC49F28A}"/>
              </a:ext>
            </a:extLst>
          </p:cNvPr>
          <p:cNvPicPr>
            <a:picLocks noChangeAspect="1"/>
          </p:cNvPicPr>
          <p:nvPr/>
        </p:nvPicPr>
        <p:blipFill>
          <a:blip r:embed="rId3"/>
          <a:stretch>
            <a:fillRect/>
          </a:stretch>
        </p:blipFill>
        <p:spPr>
          <a:xfrm>
            <a:off x="4710899" y="1925639"/>
            <a:ext cx="4035182" cy="2305372"/>
          </a:xfrm>
          <a:prstGeom prst="rect">
            <a:avLst/>
          </a:prstGeom>
        </p:spPr>
      </p:pic>
    </p:spTree>
    <p:extLst>
      <p:ext uri="{BB962C8B-B14F-4D97-AF65-F5344CB8AC3E}">
        <p14:creationId xmlns:p14="http://schemas.microsoft.com/office/powerpoint/2010/main" val="2174316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8310" y="2169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accent1"/>
                </a:solidFill>
              </a:rPr>
              <a:t>Star topology</a:t>
            </a:r>
          </a:p>
        </p:txBody>
      </p:sp>
      <p:sp>
        <p:nvSpPr>
          <p:cNvPr id="4" name="TextBox 3">
            <a:extLst>
              <a:ext uri="{FF2B5EF4-FFF2-40B4-BE49-F238E27FC236}">
                <a16:creationId xmlns:a16="http://schemas.microsoft.com/office/drawing/2014/main" id="{5E190B9D-7EB6-3E60-D5D8-FEB5D46DF6B3}"/>
              </a:ext>
            </a:extLst>
          </p:cNvPr>
          <p:cNvSpPr txBox="1"/>
          <p:nvPr/>
        </p:nvSpPr>
        <p:spPr>
          <a:xfrm>
            <a:off x="397921" y="1705720"/>
            <a:ext cx="4035182" cy="2246769"/>
          </a:xfrm>
          <a:prstGeom prst="rect">
            <a:avLst/>
          </a:prstGeom>
          <a:noFill/>
        </p:spPr>
        <p:txBody>
          <a:bodyPr wrap="square">
            <a:spAutoFit/>
          </a:bodyPr>
          <a:lstStyle/>
          <a:p>
            <a:r>
              <a:rPr lang="en-US" b="0" i="0" dirty="0">
                <a:solidFill>
                  <a:srgbClr val="000000"/>
                </a:solidFill>
                <a:effectLst/>
                <a:latin typeface="IBM Plex Sans" panose="020B0503050203000203" pitchFamily="34" charset="0"/>
              </a:rPr>
              <a:t>The star topology is the most popular topology for local area networks </a:t>
            </a:r>
            <a:r>
              <a:rPr lang="en-US" b="1" i="0" dirty="0">
                <a:solidFill>
                  <a:srgbClr val="000000"/>
                </a:solidFill>
                <a:effectLst/>
                <a:latin typeface="IBM Plex Sans" panose="020B0503050203000203" pitchFamily="34" charset="0"/>
              </a:rPr>
              <a:t>(LAN). </a:t>
            </a:r>
            <a:r>
              <a:rPr lang="en-US" b="0" i="0" dirty="0">
                <a:solidFill>
                  <a:srgbClr val="000000"/>
                </a:solidFill>
                <a:effectLst/>
                <a:latin typeface="IBM Plex Sans" panose="020B0503050203000203" pitchFamily="34" charset="0"/>
              </a:rPr>
              <a:t>In the star topology, there is a server at the center of the star, and the clients all connect to the server. The advantage of this topology is that the connections to each of the clients are independent, and if one client or its connection is broken, the others clients can still communicate with the server.</a:t>
            </a:r>
            <a:r>
              <a:rPr lang="en-US" dirty="0">
                <a:latin typeface="IBM Plex Sans" panose="020B0503050203000203" pitchFamily="34" charset="0"/>
              </a:rPr>
              <a:t> </a:t>
            </a:r>
            <a:br>
              <a:rPr lang="en-US" dirty="0">
                <a:latin typeface="IBM Plex Sans" panose="020B0503050203000203" pitchFamily="34" charset="0"/>
              </a:rPr>
            </a:b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A55E1AFE-0882-3594-2A60-D1AA70B73550}"/>
              </a:ext>
            </a:extLst>
          </p:cNvPr>
          <p:cNvPicPr>
            <a:picLocks noChangeAspect="1"/>
          </p:cNvPicPr>
          <p:nvPr/>
        </p:nvPicPr>
        <p:blipFill>
          <a:blip r:embed="rId3"/>
          <a:stretch>
            <a:fillRect/>
          </a:stretch>
        </p:blipFill>
        <p:spPr>
          <a:xfrm>
            <a:off x="5081284" y="1604895"/>
            <a:ext cx="3664795" cy="2347594"/>
          </a:xfrm>
          <a:prstGeom prst="rect">
            <a:avLst/>
          </a:prstGeom>
        </p:spPr>
      </p:pic>
    </p:spTree>
    <p:extLst>
      <p:ext uri="{BB962C8B-B14F-4D97-AF65-F5344CB8AC3E}">
        <p14:creationId xmlns:p14="http://schemas.microsoft.com/office/powerpoint/2010/main" val="2086057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8310" y="2169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accent1"/>
                </a:solidFill>
              </a:rPr>
              <a:t>Ring topology</a:t>
            </a:r>
          </a:p>
        </p:txBody>
      </p:sp>
      <p:sp>
        <p:nvSpPr>
          <p:cNvPr id="4" name="TextBox 3">
            <a:extLst>
              <a:ext uri="{FF2B5EF4-FFF2-40B4-BE49-F238E27FC236}">
                <a16:creationId xmlns:a16="http://schemas.microsoft.com/office/drawing/2014/main" id="{5E190B9D-7EB6-3E60-D5D8-FEB5D46DF6B3}"/>
              </a:ext>
            </a:extLst>
          </p:cNvPr>
          <p:cNvSpPr txBox="1"/>
          <p:nvPr/>
        </p:nvSpPr>
        <p:spPr>
          <a:xfrm>
            <a:off x="397921" y="1705720"/>
            <a:ext cx="4035182" cy="2308324"/>
          </a:xfrm>
          <a:prstGeom prst="rect">
            <a:avLst/>
          </a:prstGeom>
          <a:noFill/>
        </p:spPr>
        <p:txBody>
          <a:bodyPr wrap="square">
            <a:spAutoFit/>
          </a:bodyPr>
          <a:lstStyle/>
          <a:p>
            <a:r>
              <a:rPr lang="en-US" sz="1600" b="0" i="0" dirty="0">
                <a:solidFill>
                  <a:srgbClr val="000000"/>
                </a:solidFill>
                <a:effectLst/>
                <a:latin typeface="IBM Plex Sans" panose="020B0503050203000203" pitchFamily="34" charset="0"/>
              </a:rPr>
              <a:t>The ring topology sends the packets around a ring, and only the client the packet is intended for can grab the packet from the ring. The advantage of the ring topology is that it is simple and inexpensive, but if the ring is broken, all clients cannot receive any communication.</a:t>
            </a:r>
            <a:r>
              <a:rPr lang="en-US" sz="1600" dirty="0">
                <a:latin typeface="IBM Plex Sans" panose="020B0503050203000203" pitchFamily="34" charset="0"/>
              </a:rPr>
              <a:t> </a:t>
            </a:r>
            <a:br>
              <a:rPr lang="en-US" sz="1600" dirty="0">
                <a:latin typeface="IBM Plex Sans" panose="020B0503050203000203" pitchFamily="34" charset="0"/>
              </a:rPr>
            </a:br>
            <a:endParaRPr lang="en-US" sz="1600" dirty="0">
              <a:latin typeface="IBM Plex Sans" panose="020B0503050203000203" pitchFamily="34" charset="0"/>
            </a:endParaRPr>
          </a:p>
        </p:txBody>
      </p:sp>
      <p:pic>
        <p:nvPicPr>
          <p:cNvPr id="5" name="Picture 4">
            <a:extLst>
              <a:ext uri="{FF2B5EF4-FFF2-40B4-BE49-F238E27FC236}">
                <a16:creationId xmlns:a16="http://schemas.microsoft.com/office/drawing/2014/main" id="{10E166EE-985B-94F9-4A29-27CBBB08EAD8}"/>
              </a:ext>
            </a:extLst>
          </p:cNvPr>
          <p:cNvPicPr>
            <a:picLocks noChangeAspect="1"/>
          </p:cNvPicPr>
          <p:nvPr/>
        </p:nvPicPr>
        <p:blipFill>
          <a:blip r:embed="rId3"/>
          <a:stretch>
            <a:fillRect/>
          </a:stretch>
        </p:blipFill>
        <p:spPr>
          <a:xfrm>
            <a:off x="4922636" y="1121445"/>
            <a:ext cx="3823443" cy="2961822"/>
          </a:xfrm>
          <a:prstGeom prst="rect">
            <a:avLst/>
          </a:prstGeom>
        </p:spPr>
      </p:pic>
    </p:spTree>
    <p:extLst>
      <p:ext uri="{BB962C8B-B14F-4D97-AF65-F5344CB8AC3E}">
        <p14:creationId xmlns:p14="http://schemas.microsoft.com/office/powerpoint/2010/main" val="189916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32"/>
          <p:cNvSpPr txBox="1">
            <a:spLocks noGrp="1"/>
          </p:cNvSpPr>
          <p:nvPr>
            <p:ph type="title"/>
          </p:nvPr>
        </p:nvSpPr>
        <p:spPr>
          <a:xfrm>
            <a:off x="728310" y="2169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accent1"/>
                </a:solidFill>
              </a:rPr>
              <a:t>Mesh topology</a:t>
            </a:r>
          </a:p>
        </p:txBody>
      </p:sp>
      <p:sp>
        <p:nvSpPr>
          <p:cNvPr id="4" name="TextBox 3">
            <a:extLst>
              <a:ext uri="{FF2B5EF4-FFF2-40B4-BE49-F238E27FC236}">
                <a16:creationId xmlns:a16="http://schemas.microsoft.com/office/drawing/2014/main" id="{5E190B9D-7EB6-3E60-D5D8-FEB5D46DF6B3}"/>
              </a:ext>
            </a:extLst>
          </p:cNvPr>
          <p:cNvSpPr txBox="1"/>
          <p:nvPr/>
        </p:nvSpPr>
        <p:spPr>
          <a:xfrm>
            <a:off x="502093" y="1826229"/>
            <a:ext cx="4035182" cy="1815882"/>
          </a:xfrm>
          <a:prstGeom prst="rect">
            <a:avLst/>
          </a:prstGeom>
          <a:noFill/>
        </p:spPr>
        <p:txBody>
          <a:bodyPr wrap="square">
            <a:spAutoFit/>
          </a:bodyPr>
          <a:lstStyle/>
          <a:p>
            <a:r>
              <a:rPr lang="en-US" b="0" i="0" dirty="0">
                <a:solidFill>
                  <a:srgbClr val="000000"/>
                </a:solidFill>
                <a:effectLst/>
                <a:latin typeface="IBM Plex Sans" panose="020B0503050203000203" pitchFamily="34" charset="0"/>
              </a:rPr>
              <a:t>The mesh topology has many connections between each device on the network. This means that a packet has a variety of paths to take to its destination. This gives the network resiliency in the case that one cable or path is broken. This is similar to how our modern internet is connected</a:t>
            </a:r>
            <a:r>
              <a:rPr lang="en-US" b="1" i="0" dirty="0">
                <a:solidFill>
                  <a:srgbClr val="000000"/>
                </a:solidFill>
                <a:effectLst/>
                <a:latin typeface="IBM Plex Sans" panose="020B0503050203000203" pitchFamily="34" charset="0"/>
              </a:rPr>
              <a:t>; </a:t>
            </a:r>
            <a:r>
              <a:rPr lang="en-US" b="0" i="0" dirty="0">
                <a:solidFill>
                  <a:srgbClr val="000000"/>
                </a:solidFill>
                <a:effectLst/>
                <a:latin typeface="IBM Plex Sans" panose="020B0503050203000203" pitchFamily="34" charset="0"/>
              </a:rPr>
              <a:t>packets have multiple paths they can take to the target system. </a:t>
            </a:r>
            <a:endParaRPr lang="en-US" dirty="0">
              <a:latin typeface="IBM Plex Sans" panose="020B0503050203000203" pitchFamily="34" charset="0"/>
            </a:endParaRPr>
          </a:p>
        </p:txBody>
      </p:sp>
      <p:pic>
        <p:nvPicPr>
          <p:cNvPr id="3" name="Picture 2">
            <a:extLst>
              <a:ext uri="{FF2B5EF4-FFF2-40B4-BE49-F238E27FC236}">
                <a16:creationId xmlns:a16="http://schemas.microsoft.com/office/drawing/2014/main" id="{A3316A79-7739-57AC-A982-F02570C2FD98}"/>
              </a:ext>
            </a:extLst>
          </p:cNvPr>
          <p:cNvPicPr>
            <a:picLocks noChangeAspect="1"/>
          </p:cNvPicPr>
          <p:nvPr/>
        </p:nvPicPr>
        <p:blipFill>
          <a:blip r:embed="rId3"/>
          <a:stretch>
            <a:fillRect/>
          </a:stretch>
        </p:blipFill>
        <p:spPr>
          <a:xfrm>
            <a:off x="5155061" y="1496765"/>
            <a:ext cx="3486846" cy="2474810"/>
          </a:xfrm>
          <a:prstGeom prst="rect">
            <a:avLst/>
          </a:prstGeom>
        </p:spPr>
      </p:pic>
    </p:spTree>
    <p:extLst>
      <p:ext uri="{BB962C8B-B14F-4D97-AF65-F5344CB8AC3E}">
        <p14:creationId xmlns:p14="http://schemas.microsoft.com/office/powerpoint/2010/main" val="1776529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9" name="Google Shape;1532;p32">
            <a:extLst>
              <a:ext uri="{FF2B5EF4-FFF2-40B4-BE49-F238E27FC236}">
                <a16:creationId xmlns:a16="http://schemas.microsoft.com/office/drawing/2014/main" id="{27AEF80C-7E35-4D1E-97DD-D0677195CE3A}"/>
              </a:ext>
            </a:extLst>
          </p:cNvPr>
          <p:cNvSpPr txBox="1">
            <a:spLocks noGrp="1"/>
          </p:cNvSpPr>
          <p:nvPr>
            <p:ph type="title"/>
          </p:nvPr>
        </p:nvSpPr>
        <p:spPr>
          <a:xfrm>
            <a:off x="728310" y="2169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accent1"/>
                </a:solidFill>
              </a:rPr>
              <a:t>Internet</a:t>
            </a:r>
          </a:p>
        </p:txBody>
      </p:sp>
      <p:sp>
        <p:nvSpPr>
          <p:cNvPr id="10" name="TextBox 9">
            <a:extLst>
              <a:ext uri="{FF2B5EF4-FFF2-40B4-BE49-F238E27FC236}">
                <a16:creationId xmlns:a16="http://schemas.microsoft.com/office/drawing/2014/main" id="{D65E02C0-9CDC-4AED-A12A-68A54942D8AE}"/>
              </a:ext>
            </a:extLst>
          </p:cNvPr>
          <p:cNvSpPr txBox="1"/>
          <p:nvPr/>
        </p:nvSpPr>
        <p:spPr>
          <a:xfrm>
            <a:off x="711690" y="1620489"/>
            <a:ext cx="4035182" cy="2095958"/>
          </a:xfrm>
          <a:prstGeom prst="rect">
            <a:avLst/>
          </a:prstGeom>
          <a:noFill/>
        </p:spPr>
        <p:txBody>
          <a:bodyPr wrap="square">
            <a:spAutoFit/>
          </a:bodyPr>
          <a:lstStyle/>
          <a:p>
            <a:pPr>
              <a:lnSpc>
                <a:spcPct val="150000"/>
              </a:lnSpc>
              <a:tabLst>
                <a:tab pos="0" algn="l"/>
              </a:tabLst>
              <a:defRPr/>
            </a:pPr>
            <a:r>
              <a:rPr lang="en-US" sz="1100" dirty="0">
                <a:latin typeface="IBM Plex Sans" panose="020B0503050203000203" pitchFamily="34" charset="0"/>
              </a:rPr>
              <a:t>A network of networks is called an internetwork, or simply the internet. It is the </a:t>
            </a:r>
          </a:p>
          <a:p>
            <a:pPr>
              <a:lnSpc>
                <a:spcPct val="150000"/>
              </a:lnSpc>
              <a:tabLst>
                <a:tab pos="0" algn="l"/>
              </a:tabLst>
              <a:defRPr/>
            </a:pPr>
            <a:r>
              <a:rPr lang="en-US" sz="1100" dirty="0">
                <a:latin typeface="IBM Plex Sans" panose="020B0503050203000203" pitchFamily="34" charset="0"/>
              </a:rPr>
              <a:t>largest network in existence on this planet. The internet hugely connects all WANs and it can have connection to LANs and Home networks. Internet uses TCP/IP protocol suite and uses IP as its addressing protocol. To inter-connect various continents, fibers are laid under sea known to us as submarine communication cable. </a:t>
            </a:r>
          </a:p>
        </p:txBody>
      </p:sp>
      <p:pic>
        <p:nvPicPr>
          <p:cNvPr id="11" name="Picture 10">
            <a:extLst>
              <a:ext uri="{FF2B5EF4-FFF2-40B4-BE49-F238E27FC236}">
                <a16:creationId xmlns:a16="http://schemas.microsoft.com/office/drawing/2014/main" id="{0F83A1E3-41FD-479F-93B3-482FF8B99733}"/>
              </a:ext>
            </a:extLst>
          </p:cNvPr>
          <p:cNvPicPr/>
          <p:nvPr/>
        </p:nvPicPr>
        <p:blipFill>
          <a:blip r:embed="rId3"/>
          <a:stretch/>
        </p:blipFill>
        <p:spPr bwMode="auto">
          <a:xfrm>
            <a:off x="5149189" y="1018470"/>
            <a:ext cx="3283121" cy="3131820"/>
          </a:xfrm>
          <a:prstGeom prst="rect">
            <a:avLst/>
          </a:prstGeom>
          <a:ln w="0">
            <a:noFill/>
          </a:ln>
        </p:spPr>
      </p:pic>
    </p:spTree>
    <p:extLst>
      <p:ext uri="{BB962C8B-B14F-4D97-AF65-F5344CB8AC3E}">
        <p14:creationId xmlns:p14="http://schemas.microsoft.com/office/powerpoint/2010/main" val="2316079848"/>
      </p:ext>
    </p:extLst>
  </p:cSld>
  <p:clrMapOvr>
    <a:masterClrMapping/>
  </p:clrMapOvr>
</p:sld>
</file>

<file path=ppt/theme/theme1.xml><?xml version="1.0" encoding="utf-8"?>
<a:theme xmlns:a="http://schemas.openxmlformats.org/drawingml/2006/main" name="Ethical Hacking Workshop">
  <a:themeElements>
    <a:clrScheme name="Simple Light">
      <a:dk1>
        <a:srgbClr val="091B33"/>
      </a:dk1>
      <a:lt1>
        <a:srgbClr val="FFFFFF"/>
      </a:lt1>
      <a:dk2>
        <a:srgbClr val="6B49ED"/>
      </a:dk2>
      <a:lt2>
        <a:srgbClr val="D2D7FF"/>
      </a:lt2>
      <a:accent1>
        <a:srgbClr val="EC5A00"/>
      </a:accent1>
      <a:accent2>
        <a:srgbClr val="FFA403"/>
      </a:accent2>
      <a:accent3>
        <a:srgbClr val="EF9A60"/>
      </a:accent3>
      <a:accent4>
        <a:srgbClr val="FFE1E0"/>
      </a:accent4>
      <a:accent5>
        <a:srgbClr val="D9DDFF"/>
      </a:accent5>
      <a:accent6>
        <a:srgbClr val="FFFFFF"/>
      </a:accent6>
      <a:hlink>
        <a:srgbClr val="091B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2804</TotalTime>
  <Words>3990</Words>
  <Application>Microsoft Office PowerPoint</Application>
  <PresentationFormat>On-screen Show (16:9)</PresentationFormat>
  <Paragraphs>466</Paragraphs>
  <Slides>49</Slides>
  <Notes>49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49</vt:i4>
      </vt:variant>
    </vt:vector>
  </HeadingPairs>
  <TitlesOfParts>
    <vt:vector size="68" baseType="lpstr">
      <vt:lpstr>Bebas Neue</vt:lpstr>
      <vt:lpstr>Arial</vt:lpstr>
      <vt:lpstr>Exo 2 ExtraBold</vt:lpstr>
      <vt:lpstr>Aptos Narrow</vt:lpstr>
      <vt:lpstr>IBM Plex Sans</vt:lpstr>
      <vt:lpstr>Wingdings</vt:lpstr>
      <vt:lpstr>Roboto</vt:lpstr>
      <vt:lpstr>Roboto Condensed Light</vt:lpstr>
      <vt:lpstr>TimesNewRomanPS-BoldMT</vt:lpstr>
      <vt:lpstr>Nunito</vt:lpstr>
      <vt:lpstr>Calibri</vt:lpstr>
      <vt:lpstr>Open Sans</vt:lpstr>
      <vt:lpstr>Ubuntu</vt:lpstr>
      <vt:lpstr>TimesNewRomanPSMT</vt:lpstr>
      <vt:lpstr>Exo 2</vt:lpstr>
      <vt:lpstr>Source Sans Pro</vt:lpstr>
      <vt:lpstr>Playfair Display Black</vt:lpstr>
      <vt:lpstr>Inter</vt:lpstr>
      <vt:lpstr>Ethical Hacking Workshop</vt:lpstr>
      <vt:lpstr>ETHICAL HACKING</vt:lpstr>
      <vt:lpstr>What is networking?</vt:lpstr>
      <vt:lpstr>Types of area networks</vt:lpstr>
      <vt:lpstr>PowerPoint Presentation</vt:lpstr>
      <vt:lpstr>Local Area Network (LAN) Topologies: Bus Topology</vt:lpstr>
      <vt:lpstr>Star topology</vt:lpstr>
      <vt:lpstr>Ring topology</vt:lpstr>
      <vt:lpstr>Mesh topology</vt:lpstr>
      <vt:lpstr>Internet</vt:lpstr>
      <vt:lpstr>Types of communication</vt:lpstr>
      <vt:lpstr>IP ADDRESSES</vt:lpstr>
      <vt:lpstr>Subnetting</vt:lpstr>
      <vt:lpstr>Subnetting</vt:lpstr>
      <vt:lpstr>Subnetting</vt:lpstr>
      <vt:lpstr>PowerPoint Presentation</vt:lpstr>
      <vt:lpstr>Network Address resolution (NAT)</vt:lpstr>
      <vt:lpstr>MAC(Media Access Control) Addresses</vt:lpstr>
      <vt:lpstr>PowerPoint Presentation</vt:lpstr>
      <vt:lpstr>ARP</vt:lpstr>
      <vt:lpstr>DHCP</vt:lpstr>
      <vt:lpstr>DNS</vt:lpstr>
      <vt:lpstr>DNS</vt:lpstr>
      <vt:lpstr>DNS</vt:lpstr>
      <vt:lpstr>DNS</vt:lpstr>
      <vt:lpstr>DNS Records</vt:lpstr>
      <vt:lpstr>Ports and protocols</vt:lpstr>
      <vt:lpstr>Ports and protocols</vt:lpstr>
      <vt:lpstr>Ports and protocols</vt:lpstr>
      <vt:lpstr>Models of networking :  TCP / IP and OSI models</vt:lpstr>
      <vt:lpstr>Application Layer in OSI Model</vt:lpstr>
      <vt:lpstr>Presentation Layer in OSI Model</vt:lpstr>
      <vt:lpstr>Session Layer in OSI Model</vt:lpstr>
      <vt:lpstr>Transport Layer in OSI Model</vt:lpstr>
      <vt:lpstr>Transport Layer in OSI Model</vt:lpstr>
      <vt:lpstr>Network Layer in OSI Model</vt:lpstr>
      <vt:lpstr>Network Layer in OSI Model</vt:lpstr>
      <vt:lpstr>Data Link Layer in OSI Model</vt:lpstr>
      <vt:lpstr>Physical Layer in OSI Model</vt:lpstr>
      <vt:lpstr>PowerPoint Presentation</vt:lpstr>
      <vt:lpstr>Common Security Attacks in the OSI Layer Model</vt:lpstr>
      <vt:lpstr>VPN</vt:lpstr>
      <vt:lpstr>VPN</vt:lpstr>
      <vt:lpstr>VPN</vt:lpstr>
      <vt:lpstr>VPN</vt:lpstr>
      <vt:lpstr>Type of VPN</vt:lpstr>
      <vt:lpstr>VPN</vt:lpstr>
      <vt:lpstr>Tor</vt:lpstr>
      <vt:lpstr>Firewalls</vt:lpstr>
      <vt:lpstr>Traditional vs NGFWs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HACKING</dc:title>
  <cp:lastModifiedBy>Ruslan Murtuzov</cp:lastModifiedBy>
  <cp:revision>34</cp:revision>
  <dcterms:modified xsi:type="dcterms:W3CDTF">2025-09-24T10:14:48Z</dcterms:modified>
</cp:coreProperties>
</file>